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ru-RU" altLang="ru-RU"/>
              <a:t>Лабораторная работа № </a:t>
            </a:r>
            <a:r>
              <a:rPr lang="en-US" altLang="ru-RU"/>
              <a:t>1</a:t>
            </a:r>
            <a:endParaRPr lang="en-US" alt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Знакомство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Cisco Packet Tracer</a:t>
            </a:r>
            <a:endParaRPr lang="en-US" altLang="ru-RU"/>
          </a:p>
          <a:p>
            <a:r>
              <a:rPr lang="ru-RU" altLang="en-US"/>
              <a:t>Цвелев С.А. НПИбд-02-22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Концентратор и оконечные устройства</a:t>
            </a:r>
            <a:endParaRPr lang="ru-RU" altLang="ru-RU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3420" y="1848485"/>
            <a:ext cx="5343525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Инфо о пакетах</a:t>
            </a:r>
            <a:endParaRPr lang="ru-RU" alt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38270" y="1929130"/>
            <a:ext cx="3933825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Коллизия при отправке пакетов</a:t>
            </a:r>
            <a:endParaRPr lang="ru-RU" alt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88665" y="1825625"/>
            <a:ext cx="5233035" cy="435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Отправка пакетов, коммутатор</a:t>
            </a:r>
            <a:endParaRPr lang="ru-RU" alt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66820" y="1825625"/>
            <a:ext cx="4276090" cy="435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Соединение обеих сетей</a:t>
            </a:r>
            <a:endParaRPr lang="ru-RU" altLang="en-US"/>
          </a:p>
        </p:txBody>
      </p:sp>
      <p:pic>
        <p:nvPicPr>
          <p:cNvPr id="6" name="Замещающее содержимое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2032000"/>
            <a:ext cx="10515600" cy="3937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Добавили маршрутизатор</a:t>
            </a:r>
            <a:endParaRPr lang="ru-RU" altLang="en-US"/>
          </a:p>
        </p:txBody>
      </p:sp>
      <p:pic>
        <p:nvPicPr>
          <p:cNvPr id="7" name="Замещающее содержимое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2038350"/>
            <a:ext cx="10515600" cy="392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WPS Presentation</Application>
  <PresentationFormat>宽屏</PresentationFormat>
  <Paragraphs>17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Лабораторная работа № 1</vt:lpstr>
      <vt:lpstr>Определяем атрибуты</vt:lpstr>
      <vt:lpstr>Атрибут a</vt:lpstr>
      <vt:lpstr>Запись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Грибобес</cp:lastModifiedBy>
  <cp:revision>8</cp:revision>
  <dcterms:created xsi:type="dcterms:W3CDTF">2024-02-29T14:11:00Z</dcterms:created>
  <dcterms:modified xsi:type="dcterms:W3CDTF">2025-02-15T20:29:30Z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1049-12.2.0.19805</vt:lpwstr>
  </property>
  <property fmtid="{D5CDD505-2E9C-101B-9397-08002B2CF9AE}" pid="3" name="ICV">
    <vt:lpwstr>73A56C659DB64AC19AA8E72A30964F81_12</vt:lpwstr>
  </property>
</Properties>
</file>