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Лабораторная работа № </a:t>
            </a:r>
            <a:r>
              <a:rPr lang="en-US" altLang="ru-RU"/>
              <a:t>1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Методы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кодирования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модуляция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сигналов</a:t>
            </a:r>
            <a:endParaRPr lang="ru-RU" altLang="en-US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Определяем атрибуты</a:t>
            </a:r>
            <a:endParaRPr lang="ru-RU" altLang="ru-RU"/>
          </a:p>
        </p:txBody>
      </p:sp>
      <p:pic>
        <p:nvPicPr>
          <p:cNvPr id="4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81145" y="3782060"/>
            <a:ext cx="36480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Атрибут </a:t>
            </a:r>
            <a:r>
              <a:rPr lang="en-US" altLang="en-US"/>
              <a:t>a</a:t>
            </a:r>
            <a:endParaRPr lang="en-US" altLang="en-US"/>
          </a:p>
        </p:txBody>
      </p:sp>
      <p:pic>
        <p:nvPicPr>
          <p:cNvPr id="4" name="Изображени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2545" y="3934460"/>
            <a:ext cx="410527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Запись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5165" y="3900805"/>
            <a:ext cx="281940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Presentation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Лабораторная работа № 4</vt:lpstr>
      <vt:lpstr>Определяем атрибуты</vt:lpstr>
      <vt:lpstr>Атрибут a</vt:lpstr>
      <vt:lpstr>Запись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Грибобес</cp:lastModifiedBy>
  <cp:revision>7</cp:revision>
  <dcterms:created xsi:type="dcterms:W3CDTF">2024-02-29T14:11:00Z</dcterms:created>
  <dcterms:modified xsi:type="dcterms:W3CDTF">2025-01-14T18:52:16Z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73A56C659DB64AC19AA8E72A30964F81_12</vt:lpwstr>
  </property>
</Properties>
</file>