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3"/>
    <p:sldId id="261" r:id="rId4"/>
    <p:sldId id="258" r:id="rId5"/>
    <p:sldId id="263" r:id="rId6"/>
    <p:sldId id="265" r:id="rId7"/>
    <p:sldId id="264" r:id="rId8"/>
    <p:sldId id="266" r:id="rId9"/>
    <p:sldId id="279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ru-RU" altLang="ru-RU"/>
              <a:t>Лабораторная работа № </a:t>
            </a:r>
            <a:r>
              <a:rPr lang="en-US" altLang="ru-RU"/>
              <a:t>2</a:t>
            </a:r>
            <a:endParaRPr lang="en-US" alt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en-US"/>
              <a:t>Расчёт</a:t>
            </a:r>
            <a:r>
              <a:rPr lang="en-US" altLang="ru-RU"/>
              <a:t> </a:t>
            </a:r>
            <a:r>
              <a:rPr lang="en-US" altLang="en-US"/>
              <a:t>сети</a:t>
            </a:r>
            <a:r>
              <a:rPr lang="en-US" altLang="ru-RU"/>
              <a:t> Fast Ethernet</a:t>
            </a:r>
            <a:endParaRPr lang="en-US" altLang="ru-RU"/>
          </a:p>
          <a:p>
            <a:r>
              <a:rPr lang="ru-RU" altLang="en-US"/>
              <a:t>Цвелев С.А. НПИбд-02-22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Цель работы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Изучение</a:t>
            </a:r>
            <a:r>
              <a:rPr lang="en-US" altLang="ru-RU"/>
              <a:t> </a:t>
            </a:r>
            <a:r>
              <a:rPr lang="en-US" altLang="en-US"/>
              <a:t>принципов</a:t>
            </a:r>
            <a:r>
              <a:rPr lang="en-US" altLang="ru-RU"/>
              <a:t> </a:t>
            </a:r>
            <a:r>
              <a:rPr lang="en-US" altLang="en-US"/>
              <a:t>технологий</a:t>
            </a:r>
            <a:r>
              <a:rPr lang="en-US" altLang="ru-RU"/>
              <a:t> Ethernet </a:t>
            </a:r>
            <a:r>
              <a:rPr lang="en-US" altLang="en-US"/>
              <a:t>и</a:t>
            </a:r>
            <a:r>
              <a:rPr lang="en-US" altLang="ru-RU"/>
              <a:t> Fast Ethernet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практическое</a:t>
            </a:r>
            <a:r>
              <a:rPr lang="en-US" altLang="ru-RU"/>
              <a:t> </a:t>
            </a:r>
            <a:r>
              <a:rPr lang="en-US" altLang="en-US"/>
              <a:t>освоение</a:t>
            </a:r>
            <a:r>
              <a:rPr lang="en-US" altLang="ru-RU"/>
              <a:t> </a:t>
            </a:r>
            <a:r>
              <a:rPr lang="en-US" altLang="en-US"/>
              <a:t>методик</a:t>
            </a:r>
            <a:r>
              <a:rPr lang="en-US" altLang="ru-RU"/>
              <a:t> </a:t>
            </a:r>
            <a:r>
              <a:rPr lang="en-US" altLang="en-US"/>
              <a:t>оценки</a:t>
            </a:r>
            <a:r>
              <a:rPr lang="en-US" altLang="ru-RU"/>
              <a:t> </a:t>
            </a:r>
            <a:r>
              <a:rPr lang="en-US" altLang="en-US"/>
              <a:t>работоспособности</a:t>
            </a:r>
            <a:r>
              <a:rPr lang="en-US" altLang="ru-RU"/>
              <a:t> </a:t>
            </a:r>
            <a:r>
              <a:rPr lang="en-US" altLang="en-US"/>
              <a:t>сети</a:t>
            </a:r>
            <a:r>
              <a:rPr lang="en-US" altLang="ru-RU"/>
              <a:t>, </a:t>
            </a:r>
            <a:r>
              <a:rPr lang="en-US" altLang="en-US"/>
              <a:t>построенной</a:t>
            </a:r>
            <a:r>
              <a:rPr lang="en-US" altLang="ru-RU"/>
              <a:t> </a:t>
            </a:r>
            <a:r>
              <a:rPr lang="en-US" altLang="en-US"/>
              <a:t>на</a:t>
            </a:r>
            <a:r>
              <a:rPr lang="en-US" altLang="ru-RU"/>
              <a:t> </a:t>
            </a:r>
            <a:r>
              <a:rPr lang="en-US" altLang="en-US"/>
              <a:t>базе</a:t>
            </a:r>
            <a:r>
              <a:rPr lang="en-US" altLang="ru-RU"/>
              <a:t> </a:t>
            </a:r>
            <a:r>
              <a:rPr lang="en-US" altLang="en-US"/>
              <a:t>технологии</a:t>
            </a:r>
            <a:r>
              <a:rPr lang="en-US" altLang="ru-RU"/>
              <a:t> Fast Ethernet.</a:t>
            </a:r>
            <a:endParaRPr lang="en-US" alt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Задания</a:t>
            </a:r>
            <a:endParaRPr lang="ru-RU" altLang="en-US"/>
          </a:p>
        </p:txBody>
      </p:sp>
      <p:pic>
        <p:nvPicPr>
          <p:cNvPr id="4" name="Изображение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28645" y="2386330"/>
            <a:ext cx="5553075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ru-RU" altLang="ru-RU"/>
              <a:t>Топология сети</a:t>
            </a:r>
            <a:endParaRPr lang="ru-RU" altLang="ru-RU"/>
          </a:p>
        </p:txBody>
      </p:sp>
      <p:pic>
        <p:nvPicPr>
          <p:cNvPr id="5" name="Изображение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42970" y="2486660"/>
            <a:ext cx="4924425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Диаметр домена коллизий</a:t>
            </a:r>
            <a:endParaRPr lang="ru-RU" altLang="en-US"/>
          </a:p>
        </p:txBody>
      </p:sp>
      <p:pic>
        <p:nvPicPr>
          <p:cNvPr id="4" name="Изображени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38170" y="2472055"/>
            <a:ext cx="5534025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Временные задержки компонентов</a:t>
            </a:r>
            <a:endParaRPr lang="ru-RU" altLang="en-US"/>
          </a:p>
        </p:txBody>
      </p:sp>
      <p:pic>
        <p:nvPicPr>
          <p:cNvPr id="4" name="Изображение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09265" y="1976755"/>
            <a:ext cx="5791200" cy="404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Выполнение заданий</a:t>
            </a:r>
            <a:endParaRPr lang="ru-RU" altLang="en-US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26940" y="1825625"/>
            <a:ext cx="235648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Выполнение заданий</a:t>
            </a:r>
            <a:endParaRPr lang="ru-RU" altLang="en-US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44240" y="1825625"/>
            <a:ext cx="4921885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355</Words>
  <Application>WPS Presentation</Application>
  <PresentationFormat>宽屏</PresentationFormat>
  <Paragraphs>21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Лабораторная работа № 4</vt:lpstr>
      <vt:lpstr>Цель работы</vt:lpstr>
      <vt:lpstr>Построение графика функции</vt:lpstr>
      <vt:lpstr>Построение графика функции</vt:lpstr>
      <vt:lpstr>Меандр</vt:lpstr>
      <vt:lpstr>Меандр</vt:lpstr>
      <vt:lpstr>Вывод спектра</vt:lpstr>
      <vt:lpstr>Кодирование сигнала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Грибобес</cp:lastModifiedBy>
  <cp:revision>9</cp:revision>
  <dcterms:created xsi:type="dcterms:W3CDTF">2024-02-29T14:11:00Z</dcterms:created>
  <dcterms:modified xsi:type="dcterms:W3CDTF">2025-01-14T18:54:18Z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1049-12.2.0.19805</vt:lpwstr>
  </property>
  <property fmtid="{D5CDD505-2E9C-101B-9397-08002B2CF9AE}" pid="3" name="ICV">
    <vt:lpwstr>73A56C659DB64AC19AA8E72A30964F81_12</vt:lpwstr>
  </property>
</Properties>
</file>