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7" r:id="rId3"/>
    <p:sldId id="261" r:id="rId4"/>
    <p:sldId id="258" r:id="rId5"/>
    <p:sldId id="263" r:id="rId6"/>
    <p:sldId id="265" r:id="rId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ru-RU" altLang="ru-RU"/>
              <a:t>Лабораторная работа № </a:t>
            </a:r>
            <a:r>
              <a:rPr lang="en-US" altLang="ru-RU"/>
              <a:t>3</a:t>
            </a:r>
            <a:endParaRPr lang="en-US" alt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en-US"/>
              <a:t>Анализ</a:t>
            </a:r>
            <a:r>
              <a:rPr lang="en-US" altLang="ru-RU"/>
              <a:t> </a:t>
            </a:r>
            <a:r>
              <a:rPr lang="en-US" altLang="en-US"/>
              <a:t>трафика</a:t>
            </a:r>
            <a:r>
              <a:rPr lang="en-US" altLang="ru-RU"/>
              <a:t> </a:t>
            </a:r>
            <a:r>
              <a:rPr lang="en-US" altLang="en-US"/>
              <a:t>в</a:t>
            </a:r>
            <a:r>
              <a:rPr lang="en-US" altLang="ru-RU"/>
              <a:t> Wireshark</a:t>
            </a:r>
            <a:endParaRPr lang="en-US" altLang="ru-RU"/>
          </a:p>
          <a:p>
            <a:r>
              <a:rPr lang="ru-RU" altLang="en-US"/>
              <a:t>Цвелев С.А. НПИбд-02-22</a:t>
            </a:r>
            <a:endParaRPr lang="ru-RU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Цель работы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Изучение</a:t>
            </a:r>
            <a:r>
              <a:rPr lang="en-US" altLang="ru-RU"/>
              <a:t> </a:t>
            </a:r>
            <a:r>
              <a:rPr lang="en-US" altLang="en-US"/>
              <a:t>посредством</a:t>
            </a:r>
            <a:r>
              <a:rPr lang="en-US" altLang="ru-RU"/>
              <a:t> Wireshark </a:t>
            </a:r>
            <a:r>
              <a:rPr lang="en-US" altLang="en-US"/>
              <a:t>кадров</a:t>
            </a:r>
            <a:r>
              <a:rPr lang="en-US" altLang="ru-RU"/>
              <a:t> Ethernet, </a:t>
            </a:r>
            <a:r>
              <a:rPr lang="en-US" altLang="en-US"/>
              <a:t>анализ</a:t>
            </a:r>
            <a:r>
              <a:rPr lang="en-US" altLang="ru-RU"/>
              <a:t> PDU </a:t>
            </a:r>
            <a:r>
              <a:rPr lang="en-US" altLang="en-US"/>
              <a:t>протоколов</a:t>
            </a:r>
            <a:r>
              <a:rPr lang="en-US" altLang="ru-RU"/>
              <a:t> </a:t>
            </a:r>
            <a:r>
              <a:rPr lang="en-US" altLang="en-US"/>
              <a:t>транспортного</a:t>
            </a:r>
            <a:r>
              <a:rPr lang="en-US" altLang="ru-RU"/>
              <a:t> </a:t>
            </a:r>
            <a:r>
              <a:rPr lang="en-US" altLang="en-US"/>
              <a:t>и</a:t>
            </a:r>
            <a:r>
              <a:rPr lang="en-US" altLang="ru-RU"/>
              <a:t> </a:t>
            </a:r>
            <a:r>
              <a:rPr lang="en-US" altLang="en-US"/>
              <a:t>прикладного</a:t>
            </a:r>
            <a:r>
              <a:rPr lang="en-US" altLang="ru-RU"/>
              <a:t> </a:t>
            </a:r>
            <a:r>
              <a:rPr lang="en-US" altLang="en-US"/>
              <a:t>уровней</a:t>
            </a:r>
            <a:r>
              <a:rPr lang="en-US" altLang="ru-RU"/>
              <a:t> </a:t>
            </a:r>
            <a:r>
              <a:rPr lang="en-US" altLang="en-US"/>
              <a:t>стека</a:t>
            </a:r>
            <a:r>
              <a:rPr lang="en-US" altLang="ru-RU"/>
              <a:t> TCP/IP.</a:t>
            </a:r>
            <a:endParaRPr lang="en-US" alt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ru-RU"/>
              <a:t>ipconfig</a:t>
            </a:r>
            <a:endParaRPr lang="en-US" altLang="ru-RU"/>
          </a:p>
        </p:txBody>
      </p:sp>
      <p:pic>
        <p:nvPicPr>
          <p:cNvPr id="5" name="Изображение 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149725" y="1825625"/>
            <a:ext cx="3510915" cy="43516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ru-RU" altLang="en-US"/>
              <a:t>Захват трафика</a:t>
            </a:r>
            <a:endParaRPr lang="ru-RU" altLang="en-US"/>
          </a:p>
        </p:txBody>
      </p:sp>
      <p:pic>
        <p:nvPicPr>
          <p:cNvPr id="4" name="Изображение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022600" y="1825625"/>
            <a:ext cx="5765165" cy="43516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Анализ информации по запросам</a:t>
            </a:r>
            <a:endParaRPr lang="ru-RU" altLang="en-US"/>
          </a:p>
        </p:txBody>
      </p:sp>
      <p:pic>
        <p:nvPicPr>
          <p:cNvPr id="6" name="Изображение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47700" y="2033905"/>
            <a:ext cx="10515600" cy="393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253</Words>
  <Application>WPS Presentation</Application>
  <PresentationFormat>宽屏</PresentationFormat>
  <Paragraphs>15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SimSun</vt:lpstr>
      <vt:lpstr>Wingdings</vt:lpstr>
      <vt:lpstr>Calibri Light</vt:lpstr>
      <vt:lpstr>Microsoft YaHei</vt:lpstr>
      <vt:lpstr>Arial Unicode MS</vt:lpstr>
      <vt:lpstr>Calibri</vt:lpstr>
      <vt:lpstr>Office Theme</vt:lpstr>
      <vt:lpstr>Лабораторная работа № 2</vt:lpstr>
      <vt:lpstr>Цель работы</vt:lpstr>
      <vt:lpstr>Задания</vt:lpstr>
      <vt:lpstr>Топология сети</vt:lpstr>
      <vt:lpstr>Диаметр домена коллизий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Грибобес</cp:lastModifiedBy>
  <cp:revision>11</cp:revision>
  <dcterms:created xsi:type="dcterms:W3CDTF">2024-02-29T14:11:00Z</dcterms:created>
  <dcterms:modified xsi:type="dcterms:W3CDTF">2025-01-14T18:57:48Z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1049-12.2.0.19805</vt:lpwstr>
  </property>
  <property fmtid="{D5CDD505-2E9C-101B-9397-08002B2CF9AE}" pid="3" name="ICV">
    <vt:lpwstr>73A56C659DB64AC19AA8E72A30964F81_12</vt:lpwstr>
  </property>
</Properties>
</file>