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61" r:id="rId4"/>
    <p:sldId id="258" r:id="rId5"/>
    <p:sldId id="263" r:id="rId6"/>
    <p:sldId id="265" r:id="rId7"/>
    <p:sldId id="266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Лабораторная работа № </a:t>
            </a:r>
            <a:r>
              <a:rPr lang="ru-RU" altLang="en-US"/>
              <a:t>4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П</a:t>
            </a:r>
            <a:r>
              <a:rPr lang="en-US" altLang="en-US"/>
              <a:t>одготовка</a:t>
            </a:r>
            <a:r>
              <a:rPr lang="en-US" altLang="ru-RU"/>
              <a:t> </a:t>
            </a:r>
            <a:r>
              <a:rPr lang="en-US" altLang="en-US"/>
              <a:t>экспериментального</a:t>
            </a:r>
            <a:r>
              <a:rPr lang="en-US" altLang="ru-RU"/>
              <a:t> </a:t>
            </a:r>
            <a:r>
              <a:rPr lang="en-US" altLang="en-US"/>
              <a:t>стенда</a:t>
            </a:r>
            <a:r>
              <a:rPr lang="en-US" altLang="ru-RU"/>
              <a:t> GNS3</a:t>
            </a:r>
            <a:endParaRPr lang="en-US" altLang="ru-RU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работы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Установка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настройка</a:t>
            </a:r>
            <a:r>
              <a:rPr lang="en-US" altLang="ru-RU"/>
              <a:t> GNS3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сопутствующего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Установка </a:t>
            </a:r>
            <a:r>
              <a:rPr lang="en-US" altLang="en-US"/>
              <a:t>GNS3</a:t>
            </a:r>
            <a:endParaRPr lang="en-US" altLang="en-US"/>
          </a:p>
        </p:txBody>
      </p:sp>
      <p:pic>
        <p:nvPicPr>
          <p:cNvPr id="4" name="Изображени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7745" y="2153285"/>
            <a:ext cx="47148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Настройки </a:t>
            </a:r>
            <a:r>
              <a:rPr lang="en-US" altLang="en-US"/>
              <a:t>GNS3</a:t>
            </a:r>
            <a:endParaRPr lang="en-US" altLang="en-US"/>
          </a:p>
        </p:txBody>
      </p:sp>
      <p:pic>
        <p:nvPicPr>
          <p:cNvPr id="5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7985" y="1825625"/>
            <a:ext cx="595439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Импорт </a:t>
            </a:r>
            <a:r>
              <a:rPr lang="en-US" altLang="en-US"/>
              <a:t>FRR</a:t>
            </a:r>
            <a:endParaRPr lang="en-US" altLang="en-US"/>
          </a:p>
        </p:txBody>
      </p:sp>
      <p:pic>
        <p:nvPicPr>
          <p:cNvPr id="4" name="Изображени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2370" y="1825625"/>
            <a:ext cx="690562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Установка </a:t>
            </a:r>
            <a:r>
              <a:rPr lang="en-US" altLang="ru-RU"/>
              <a:t>VyOS (</a:t>
            </a:r>
            <a:r>
              <a:rPr lang="ru-RU" altLang="ru-RU"/>
              <a:t>неудачно)</a:t>
            </a:r>
            <a:endParaRPr lang="ru-RU" altLang="ru-RU"/>
          </a:p>
        </p:txBody>
      </p:sp>
      <p:pic>
        <p:nvPicPr>
          <p:cNvPr id="5" name="Изображени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4280" y="1825625"/>
            <a:ext cx="682180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Presentation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№ 3</vt:lpstr>
      <vt:lpstr>Цель работы</vt:lpstr>
      <vt:lpstr>ipconfig</vt:lpstr>
      <vt:lpstr>Захват трафика</vt:lpstr>
      <vt:lpstr>Анализ информации по запросам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12</cp:revision>
  <dcterms:created xsi:type="dcterms:W3CDTF">2024-02-29T14:11:00Z</dcterms:created>
  <dcterms:modified xsi:type="dcterms:W3CDTF">2025-01-14T18:59:43Z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73A56C659DB64AC19AA8E72A30964F81_12</vt:lpwstr>
  </property>
</Properties>
</file>