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Индивидуальный проект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Этап 1</a:t>
            </a:r>
            <a:endParaRPr lang="ru-RU" altLang="en-US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Первоначальная настройка</a:t>
            </a:r>
            <a:endParaRPr lang="ru-RU" altLang="en-US"/>
          </a:p>
        </p:txBody>
      </p:sp>
      <p:pic>
        <p:nvPicPr>
          <p:cNvPr id="4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2920" y="1825625"/>
            <a:ext cx="572389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Выбор раскладки и местоположения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3280" y="1825625"/>
            <a:ext cx="504380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Настройка учетной записи</a:t>
            </a:r>
            <a:endParaRPr lang="ru-RU" altLang="en-US"/>
          </a:p>
        </p:txBody>
      </p:sp>
      <p:pic>
        <p:nvPicPr>
          <p:cNvPr id="5" name="Изображени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3430" y="1825625"/>
            <a:ext cx="518350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Разметка дисков</a:t>
            </a:r>
            <a:endParaRPr lang="ru-RU" altLang="en-US"/>
          </a:p>
        </p:txBody>
      </p:sp>
      <p:pic>
        <p:nvPicPr>
          <p:cNvPr id="6" name="Изображени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2635" y="1825625"/>
            <a:ext cx="520509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Выбор ПО</a:t>
            </a:r>
            <a:endParaRPr lang="ru-RU" altLang="en-US"/>
          </a:p>
        </p:txBody>
      </p:sp>
      <p:pic>
        <p:nvPicPr>
          <p:cNvPr id="7" name="Изображение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7865" y="1825625"/>
            <a:ext cx="533463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Конец установки</a:t>
            </a:r>
            <a:endParaRPr lang="ru-RU" altLang="en-US"/>
          </a:p>
        </p:txBody>
      </p:sp>
      <p:pic>
        <p:nvPicPr>
          <p:cNvPr id="9" name="Изображение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7225" y="1825625"/>
            <a:ext cx="541528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Presentation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3</cp:revision>
  <dcterms:created xsi:type="dcterms:W3CDTF">2024-02-29T14:11:00Z</dcterms:created>
  <dcterms:modified xsi:type="dcterms:W3CDTF">2024-02-29T14:15:56Z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73A56C659DB64AC19AA8E72A30964F81_12</vt:lpwstr>
  </property>
</Properties>
</file>