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Лабораторная работа № 4</a:t>
            </a:r>
            <a:endParaRPr lang="ru-RU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Дискреционное</a:t>
            </a:r>
            <a:r>
              <a:rPr lang="en-US" altLang="ru-RU"/>
              <a:t> </a:t>
            </a:r>
            <a:r>
              <a:rPr lang="ru-RU" altLang="en-US"/>
              <a:t>разграничение прав в Linux. Расширенные атрибуты</a:t>
            </a:r>
            <a:endParaRPr lang="ru-RU" altLang="en-US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Определяем атрибуты</a:t>
            </a:r>
            <a:endParaRPr lang="ru-RU" altLang="ru-RU"/>
          </a:p>
        </p:txBody>
      </p:sp>
      <p:pic>
        <p:nvPicPr>
          <p:cNvPr id="4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1145" y="3782060"/>
            <a:ext cx="36480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Атрибут </a:t>
            </a:r>
            <a:r>
              <a:rPr lang="en-US" altLang="en-US"/>
              <a:t>a</a:t>
            </a:r>
            <a:endParaRPr lang="en-US" altLang="en-US"/>
          </a:p>
        </p:txBody>
      </p:sp>
      <p:pic>
        <p:nvPicPr>
          <p:cNvPr id="4" name="Изображени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2545" y="3934460"/>
            <a:ext cx="410527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Запись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165" y="3900805"/>
            <a:ext cx="28194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Presentation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№ 3</vt:lpstr>
      <vt:lpstr>Создание учетных записей</vt:lpstr>
      <vt:lpstr>Проверка групп</vt:lpstr>
      <vt:lpstr>Изменение прав директории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6</cp:revision>
  <dcterms:created xsi:type="dcterms:W3CDTF">2024-02-29T14:11:00Z</dcterms:created>
  <dcterms:modified xsi:type="dcterms:W3CDTF">2024-03-30T14:34:23Z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1049-12.2.0.16703</vt:lpwstr>
  </property>
  <property fmtid="{D5CDD505-2E9C-101B-9397-08002B2CF9AE}" pid="3" name="ICV">
    <vt:lpwstr>73A56C659DB64AC19AA8E72A30964F81_12</vt:lpwstr>
  </property>
</Properties>
</file>