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3"/>
    <p:sldId id="258" r:id="rId4"/>
    <p:sldId id="259" r:id="rId5"/>
    <p:sldId id="260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ru-RU" altLang="ru-RU"/>
              <a:t>Лабораторная работа № 3</a:t>
            </a:r>
            <a:endParaRPr lang="ru-RU" alt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ru-RU" altLang="en-US"/>
              <a:t>Дискреционное</a:t>
            </a:r>
            <a:r>
              <a:rPr lang="en-US" altLang="ru-RU"/>
              <a:t> </a:t>
            </a:r>
            <a:r>
              <a:rPr lang="ru-RU" altLang="en-US"/>
              <a:t>разграничение прав в Linux. Два пользователя</a:t>
            </a:r>
            <a:endParaRPr lang="ru-RU" altLang="en-US"/>
          </a:p>
          <a:p>
            <a:r>
              <a:rPr lang="ru-RU" altLang="en-US"/>
              <a:t>Цвелев С.А. НПИбд-02-22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Создание учетных записей</a:t>
            </a:r>
            <a:endParaRPr lang="ru-RU" altLang="en-US"/>
          </a:p>
        </p:txBody>
      </p:sp>
      <p:pic>
        <p:nvPicPr>
          <p:cNvPr id="5" name="Изображение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66745" y="3058160"/>
            <a:ext cx="547687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Проверка групп</a:t>
            </a:r>
            <a:endParaRPr lang="ru-RU" altLang="en-US"/>
          </a:p>
        </p:txBody>
      </p:sp>
      <p:pic>
        <p:nvPicPr>
          <p:cNvPr id="5" name="Изображение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62120" y="3700780"/>
            <a:ext cx="328612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Изменение прав директории</a:t>
            </a:r>
            <a:endParaRPr lang="ru-RU" altLang="en-US"/>
          </a:p>
        </p:txBody>
      </p:sp>
      <p:pic>
        <p:nvPicPr>
          <p:cNvPr id="6" name="Изображени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38245" y="3782060"/>
            <a:ext cx="4333875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WPS Presentation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Индивидуальный проект</vt:lpstr>
      <vt:lpstr>Первоначальная настройка</vt:lpstr>
      <vt:lpstr>Выбор раскладки и местоположения</vt:lpstr>
      <vt:lpstr>Настройка учетной записи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Грибобес</cp:lastModifiedBy>
  <cp:revision>5</cp:revision>
  <dcterms:created xsi:type="dcterms:W3CDTF">2024-02-29T14:11:00Z</dcterms:created>
  <dcterms:modified xsi:type="dcterms:W3CDTF">2024-03-15T13:02:42Z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1049-12.2.0.13489</vt:lpwstr>
  </property>
  <property fmtid="{D5CDD505-2E9C-101B-9397-08002B2CF9AE}" pid="3" name="ICV">
    <vt:lpwstr>73A56C659DB64AC19AA8E72A30964F81_12</vt:lpwstr>
  </property>
</Properties>
</file>