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ru-RU" altLang="ru-RU"/>
              <a:t>Лабораторная работа № </a:t>
            </a:r>
            <a:r>
              <a:rPr lang="en-US" altLang="ru-RU"/>
              <a:t>5</a:t>
            </a:r>
            <a:endParaRPr lang="en-US" alt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ru-RU" altLang="en-US"/>
              <a:t>Дискреционное</a:t>
            </a:r>
            <a:r>
              <a:rPr lang="en-US" altLang="ru-RU"/>
              <a:t> </a:t>
            </a:r>
            <a:r>
              <a:rPr lang="ru-RU" altLang="en-US"/>
              <a:t>разграничение прав в Linux. Исследование доп. атрибутов.</a:t>
            </a:r>
            <a:endParaRPr lang="ru-RU" altLang="en-US"/>
          </a:p>
          <a:p>
            <a:r>
              <a:rPr lang="ru-RU" altLang="en-US"/>
              <a:t>Цвелев С.А. НПИбд-02-22</a:t>
            </a:r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ru-RU"/>
              <a:t>simpleid</a:t>
            </a:r>
            <a:endParaRPr lang="en-US" altLang="ru-RU"/>
          </a:p>
        </p:txBody>
      </p:sp>
      <p:pic>
        <p:nvPicPr>
          <p:cNvPr id="6" name="Изображение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295140" y="3234055"/>
            <a:ext cx="3219450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simpleid2</a:t>
            </a:r>
            <a:endParaRPr lang="en-US"/>
          </a:p>
        </p:txBody>
      </p:sp>
      <p:pic>
        <p:nvPicPr>
          <p:cNvPr id="5" name="Замещающее содержимое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19170" y="2805430"/>
            <a:ext cx="4772025" cy="23907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Запись</a:t>
            </a:r>
            <a:endParaRPr lang="ru-RU" altLang="en-US"/>
          </a:p>
        </p:txBody>
      </p:sp>
      <p:pic>
        <p:nvPicPr>
          <p:cNvPr id="4" name="Изображение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495165" y="3900805"/>
            <a:ext cx="2819400" cy="20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ru-RU"/>
              <a:t>readfile</a:t>
            </a:r>
            <a:endParaRPr lang="en-US" altLang="ru-RU"/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56915" y="2372360"/>
            <a:ext cx="5295900" cy="32575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Исследование </a:t>
            </a:r>
            <a:r>
              <a:rPr lang="en-US" altLang="ru-RU"/>
              <a:t>Sticky-</a:t>
            </a:r>
            <a:r>
              <a:rPr lang="ru-RU" altLang="ru-RU"/>
              <a:t>бита</a:t>
            </a:r>
            <a:endParaRPr lang="ru-RU" altLang="ru-RU"/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28745" y="3834130"/>
            <a:ext cx="3952875" cy="3333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</Words>
  <Application>WPS Presentation</Application>
  <PresentationFormat>宽屏</PresentationFormat>
  <Paragraphs>15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Лабораторная работа № 4</vt:lpstr>
      <vt:lpstr>Определяем атрибуты</vt:lpstr>
      <vt:lpstr>Атрибут a</vt:lpstr>
      <vt:lpstr>Запись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Грибобес</cp:lastModifiedBy>
  <cp:revision>7</cp:revision>
  <dcterms:created xsi:type="dcterms:W3CDTF">2024-02-29T14:11:00Z</dcterms:created>
  <dcterms:modified xsi:type="dcterms:W3CDTF">2024-04-13T18:31:00Z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1049-12.2.0.16731</vt:lpwstr>
  </property>
  <property fmtid="{D5CDD505-2E9C-101B-9397-08002B2CF9AE}" pid="3" name="ICV">
    <vt:lpwstr>73A56C659DB64AC19AA8E72A30964F81_12</vt:lpwstr>
  </property>
</Properties>
</file>