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260" r:id="rId2"/>
    <p:sldId id="615" r:id="rId3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BC5"/>
    <a:srgbClr val="E8CAD0"/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88" d="100"/>
          <a:sy n="88" d="100"/>
        </p:scale>
        <p:origin x="126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4ECBA-E0FB-402A-B7A6-D3BB58D8849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69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66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4ECBA-E0FB-402A-B7A6-D3BB58D8849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69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0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71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Дисциплина</a:t>
            </a:r>
          </a:p>
          <a:p>
            <a:pPr algn="ctr"/>
            <a:r>
              <a:rPr lang="ru-RU" sz="2800" dirty="0">
                <a:latin typeface="+mn-lt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«</a:t>
            </a:r>
            <a:r>
              <a:rPr lang="ru-RU" sz="2800" u="sng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Арифметические и логические основы вычислительной техники</a:t>
            </a:r>
            <a:r>
              <a:rPr lang="ru-RU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»</a:t>
            </a:r>
          </a:p>
          <a:p>
            <a:endParaRPr lang="ru-RU" sz="1000" b="1" dirty="0">
              <a:latin typeface="+mn-lt"/>
              <a:cs typeface="Times New Roman" pitchFamily="18" charset="0"/>
            </a:endParaRPr>
          </a:p>
          <a:p>
            <a:r>
              <a:rPr lang="ru-RU" sz="2800" dirty="0">
                <a:latin typeface="+mn-lt"/>
                <a:cs typeface="Times New Roman" pitchFamily="18" charset="0"/>
              </a:rPr>
              <a:t>Лектор: Калиниченко Евгений Иванович, а.7а-321</a:t>
            </a:r>
          </a:p>
          <a:p>
            <a:r>
              <a:rPr lang="ru-RU" sz="2800" dirty="0">
                <a:latin typeface="+mn-lt"/>
                <a:cs typeface="Times New Roman" pitchFamily="18" charset="0"/>
              </a:rPr>
              <a:t>Л/р: </a:t>
            </a:r>
            <a:r>
              <a:rPr lang="ru-RU" sz="2800" dirty="0">
                <a:cs typeface="Times New Roman" pitchFamily="18" charset="0"/>
              </a:rPr>
              <a:t>Калиниченко Е.И., Семенов Андрей Олегович, Слепцов Николай Владимирович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Аттестация по дисциплине – 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экзамен.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Допуск на экзамен – выполнение </a:t>
            </a:r>
            <a:r>
              <a:rPr lang="ru-RU" sz="2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№1-6 и №10-11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 контр. точка –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№1-№6, мин.-18б, макс -30б.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 контр. точка –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№7-№14, мин.-18б, макс -30б.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Итоговая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аттестация (допуск на экзамен):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минимум – 36 баллов;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максимум – 60 баллов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Лекции по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Zoom: 903 713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6480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0afXHf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каждой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есть: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методические указания (файл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docx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дополнительный (теоретический) материал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файл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pptx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пример выполнения и пример отчета по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файл 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pdf)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Задания для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с №1 по №6 индивидуальны </a:t>
            </a:r>
            <a:r>
              <a:rPr lang="ru-RU" sz="2800" b="1" u="sng" dirty="0">
                <a:latin typeface="Times New Roman" pitchFamily="18" charset="0"/>
                <a:cs typeface="Times New Roman" pitchFamily="18" charset="0"/>
              </a:rPr>
              <a:t>для каждого студента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Вариант задания привязан к порядковому </a:t>
            </a:r>
            <a:r>
              <a:rPr lang="ru-RU" sz="2800" i="1" u="sng" dirty="0">
                <a:latin typeface="Times New Roman" pitchFamily="18" charset="0"/>
                <a:cs typeface="Times New Roman" pitchFamily="18" charset="0"/>
              </a:rPr>
              <a:t>номеру студента группы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u="sng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ЭОИС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Задания для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л.р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с №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по №14 индивидуальны </a:t>
            </a:r>
            <a:r>
              <a:rPr lang="ru-RU" sz="2800" b="1" u="sng" dirty="0">
                <a:latin typeface="Times New Roman" pitchFamily="18" charset="0"/>
                <a:cs typeface="Times New Roman" pitchFamily="18" charset="0"/>
              </a:rPr>
              <a:t>для каждой бригады.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Вариант задания привязан к </a:t>
            </a:r>
            <a:r>
              <a:rPr lang="ru-RU" sz="2800" i="1" u="sng" dirty="0">
                <a:latin typeface="Times New Roman" pitchFamily="18" charset="0"/>
                <a:cs typeface="Times New Roman" pitchFamily="18" charset="0"/>
              </a:rPr>
              <a:t>номеру бригады, который </a:t>
            </a:r>
            <a:r>
              <a:rPr lang="ru-RU" sz="2800" i="1" u="sng">
                <a:latin typeface="Times New Roman" pitchFamily="18" charset="0"/>
                <a:cs typeface="Times New Roman" pitchFamily="18" charset="0"/>
              </a:rPr>
              <a:t>назначит преподаватель.</a:t>
            </a:r>
            <a:endParaRPr lang="en-US" sz="2800" i="1" u="sng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985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11337</TotalTime>
  <Words>205</Words>
  <Application>Microsoft Office PowerPoint</Application>
  <PresentationFormat>Экран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Wingdings</vt:lpstr>
      <vt:lpstr>Arial</vt:lpstr>
      <vt:lpstr>Times New Roman</vt:lpstr>
      <vt:lpstr>1_Палитра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669</cp:revision>
  <cp:lastPrinted>2002-06-14T06:50:34Z</cp:lastPrinted>
  <dcterms:created xsi:type="dcterms:W3CDTF">2000-07-05T10:59:49Z</dcterms:created>
  <dcterms:modified xsi:type="dcterms:W3CDTF">2022-02-07T14:29:25Z</dcterms:modified>
</cp:coreProperties>
</file>