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897" r:id="rId1"/>
  </p:sldMasterIdLst>
  <p:notesMasterIdLst>
    <p:notesMasterId r:id="rId4"/>
  </p:notesMasterIdLst>
  <p:handoutMasterIdLst>
    <p:handoutMasterId r:id="rId5"/>
  </p:handoutMasterIdLst>
  <p:sldIdLst>
    <p:sldId id="457" r:id="rId2"/>
    <p:sldId id="467" r:id="rId3"/>
  </p:sldIdLst>
  <p:sldSz cx="9144000" cy="6858000" type="screen4x3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4396"/>
    <a:srgbClr val="663300"/>
    <a:srgbClr val="7DFBB0"/>
    <a:srgbClr val="8893A0"/>
    <a:srgbClr val="FFD7D7"/>
    <a:srgbClr val="E3FFD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0" autoAdjust="0"/>
    <p:restoredTop sz="98481" autoAdjust="0"/>
  </p:normalViewPr>
  <p:slideViewPr>
    <p:cSldViewPr>
      <p:cViewPr>
        <p:scale>
          <a:sx n="80" d="100"/>
          <a:sy n="80" d="100"/>
        </p:scale>
        <p:origin x="-499" y="-1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74" d="100"/>
          <a:sy n="74" d="100"/>
        </p:scale>
        <p:origin x="-2184" y="-9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E2FDA0C-E23B-4550-A52F-A7BBF16B3E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3981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38AC775-52E8-494B-954C-D3E8A55D4F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31113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97675" y="93663"/>
            <a:ext cx="2157413" cy="64309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93663"/>
            <a:ext cx="6321425" cy="64309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323850" y="93663"/>
            <a:ext cx="8631238" cy="64309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8631238" cy="26590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850" y="3863975"/>
            <a:ext cx="8631238" cy="26606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03265" y="215856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1030288" cy="365125"/>
          </a:xfrm>
        </p:spPr>
        <p:txBody>
          <a:bodyPr/>
          <a:lstStyle>
            <a:lvl1pPr>
              <a:defRPr baseline="0">
                <a:solidFill>
                  <a:srgbClr val="8893A0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386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240213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4450" y="6532563"/>
            <a:ext cx="16430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solidFill>
                  <a:srgbClr val="0070C0"/>
                </a:solidFill>
              </a:rPr>
              <a:t>РИ-2008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3663"/>
            <a:ext cx="77930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631238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21547" name="Rectangle 11"/>
          <p:cNvSpPr>
            <a:spLocks noChangeArrowheads="1"/>
          </p:cNvSpPr>
          <p:nvPr userDrawn="1"/>
        </p:nvSpPr>
        <p:spPr bwMode="auto">
          <a:xfrm>
            <a:off x="323850" y="6596063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8" name="Rectangle 12"/>
          <p:cNvSpPr>
            <a:spLocks noChangeArrowheads="1"/>
          </p:cNvSpPr>
          <p:nvPr userDrawn="1"/>
        </p:nvSpPr>
        <p:spPr bwMode="auto">
          <a:xfrm>
            <a:off x="323850" y="6669088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9" name="Rectangle 13"/>
          <p:cNvSpPr>
            <a:spLocks noChangeArrowheads="1"/>
          </p:cNvSpPr>
          <p:nvPr userDrawn="1"/>
        </p:nvSpPr>
        <p:spPr bwMode="auto">
          <a:xfrm>
            <a:off x="323850" y="6740525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0" name="Rectangle 14"/>
          <p:cNvSpPr>
            <a:spLocks noChangeArrowheads="1"/>
          </p:cNvSpPr>
          <p:nvPr userDrawn="1"/>
        </p:nvSpPr>
        <p:spPr bwMode="auto">
          <a:xfrm>
            <a:off x="323850" y="6813550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2" name="Text Box 16"/>
          <p:cNvSpPr txBox="1">
            <a:spLocks noChangeArrowheads="1"/>
          </p:cNvSpPr>
          <p:nvPr userDrawn="1"/>
        </p:nvSpPr>
        <p:spPr bwMode="auto">
          <a:xfrm>
            <a:off x="7077075" y="6562725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B704FDE3-4721-44C4-A6DA-2AD8BF7C1E26}" type="slidenum">
              <a:rPr lang="ru-RU" sz="1400" b="1"/>
              <a:pPr algn="r">
                <a:spcBef>
                  <a:spcPct val="50000"/>
                </a:spcBef>
                <a:defRPr/>
              </a:pPr>
              <a:t>‹#›</a:t>
            </a:fld>
            <a:endParaRPr lang="ru-RU" sz="1400" b="1">
              <a:solidFill>
                <a:srgbClr val="B2B2B2"/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  <p:sldLayoutId id="2147484255" r:id="rId12"/>
    <p:sldLayoutId id="2147484256" r:id="rId13"/>
    <p:sldLayoutId id="2147484257" r:id="rId14"/>
    <p:sldLayoutId id="2147484258" r:id="rId15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5" grpId="0"/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2714620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Оценка </a:t>
            </a:r>
            <a:r>
              <a:rPr lang="ru-RU" sz="3600" b="1" smtClean="0"/>
              <a:t>сложности реализации булевых </a:t>
            </a:r>
            <a:r>
              <a:rPr lang="ru-RU" sz="3600" b="1" dirty="0" smtClean="0"/>
              <a:t>функций по </a:t>
            </a:r>
            <a:r>
              <a:rPr lang="ru-RU" sz="3600" b="1" dirty="0" err="1" smtClean="0"/>
              <a:t>Квайну</a:t>
            </a:r>
            <a:endParaRPr lang="ru-RU" sz="3600" b="1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Чтобы сравнивать сложность булевых функций </a:t>
            </a:r>
            <a:r>
              <a:rPr lang="ru-RU" sz="2800" dirty="0" err="1" smtClean="0"/>
              <a:t>Квайн</a:t>
            </a:r>
            <a:r>
              <a:rPr lang="ru-RU" sz="2800" dirty="0" smtClean="0"/>
              <a:t> предложил использовать для этого число входов логических элементов при реализации функции в базисе И, ИЛИ.</a:t>
            </a:r>
          </a:p>
          <a:p>
            <a:pPr indent="457200"/>
            <a:r>
              <a:rPr lang="ru-RU" sz="2800" dirty="0" smtClean="0"/>
              <a:t>Рассмотрим пример для функции </a:t>
            </a:r>
            <a:r>
              <a:rPr lang="en-US" sz="2800" dirty="0" smtClean="0"/>
              <a:t>Y</a:t>
            </a:r>
            <a:r>
              <a:rPr lang="en-US" sz="2800" baseline="-25000" dirty="0" smtClean="0"/>
              <a:t>2</a:t>
            </a:r>
            <a:r>
              <a:rPr lang="ru-RU" sz="2800" dirty="0" smtClean="0"/>
              <a:t>:</a:t>
            </a:r>
            <a:endParaRPr lang="ru-RU" sz="2800" dirty="0"/>
          </a:p>
        </p:txBody>
      </p:sp>
      <p:pic>
        <p:nvPicPr>
          <p:cNvPr id="4" name="Рисунок 3" descr="Цена Квайна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2571744"/>
            <a:ext cx="8821805" cy="3495692"/>
          </a:xfrm>
          <a:prstGeom prst="rect">
            <a:avLst/>
          </a:prstGeom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Палитра">
  <a:themeElements>
    <a:clrScheme name="1_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Палитр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kern="1200" cap="none" spc="0" normalizeH="0" baseline="0" noProof="0" dirty="0" smtClean="0">
            <a:ln>
              <a:noFill/>
            </a:ln>
            <a:solidFill>
              <a:srgbClr val="8893A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txDef>
  </a:objectDefaults>
  <a:extraClrSchemeLst>
    <a:extraClrScheme>
      <a:clrScheme name="1_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16190</TotalTime>
  <Words>38</Words>
  <Application>Microsoft Office PowerPoint</Application>
  <PresentationFormat>Экран (4:3)</PresentationFormat>
  <Paragraphs>5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Wingdings</vt:lpstr>
      <vt:lpstr>Times New Roman</vt:lpstr>
      <vt:lpstr>1_Палитра</vt:lpstr>
      <vt:lpstr>Презентация PowerPoint</vt:lpstr>
      <vt:lpstr>Презентация PowerPoint</vt:lpstr>
    </vt:vector>
  </TitlesOfParts>
  <Company>SPIIRAS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Gor</dc:creator>
  <cp:lastModifiedBy>KE</cp:lastModifiedBy>
  <cp:revision>1094</cp:revision>
  <cp:lastPrinted>2002-06-14T06:50:34Z</cp:lastPrinted>
  <dcterms:created xsi:type="dcterms:W3CDTF">2000-07-05T10:59:49Z</dcterms:created>
  <dcterms:modified xsi:type="dcterms:W3CDTF">2019-12-26T13:22:55Z</dcterms:modified>
</cp:coreProperties>
</file>