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08" autoAdjust="0"/>
  </p:normalViewPr>
  <p:slideViewPr>
    <p:cSldViewPr>
      <p:cViewPr varScale="1">
        <p:scale>
          <a:sx n="107" d="100"/>
          <a:sy n="107" d="100"/>
        </p:scale>
        <p:origin x="-84" y="-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6C18-1BEA-4F22-8BE0-F56A0E319D53}" type="datetimeFigureOut">
              <a:rPr lang="ru-RU" smtClean="0"/>
              <a:t>11.09.2020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2F19-1643-4972-814A-693E5BAA28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187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6C18-1BEA-4F22-8BE0-F56A0E319D53}" type="datetimeFigureOut">
              <a:rPr lang="ru-RU" smtClean="0"/>
              <a:t>11.09.2020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2F19-1643-4972-814A-693E5BAA28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42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6C18-1BEA-4F22-8BE0-F56A0E319D53}" type="datetimeFigureOut">
              <a:rPr lang="ru-RU" smtClean="0"/>
              <a:t>11.09.2020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2F19-1643-4972-814A-693E5BAA28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12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6C18-1BEA-4F22-8BE0-F56A0E319D53}" type="datetimeFigureOut">
              <a:rPr lang="ru-RU" smtClean="0"/>
              <a:t>11.09.2020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2F19-1643-4972-814A-693E5BAA28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42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6C18-1BEA-4F22-8BE0-F56A0E319D53}" type="datetimeFigureOut">
              <a:rPr lang="ru-RU" smtClean="0"/>
              <a:t>11.09.2020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2F19-1643-4972-814A-693E5BAA28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640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6C18-1BEA-4F22-8BE0-F56A0E319D53}" type="datetimeFigureOut">
              <a:rPr lang="ru-RU" smtClean="0"/>
              <a:t>11.09.2020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2F19-1643-4972-814A-693E5BAA28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7494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6C18-1BEA-4F22-8BE0-F56A0E319D53}" type="datetimeFigureOut">
              <a:rPr lang="ru-RU" smtClean="0"/>
              <a:t>11.09.2020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2F19-1643-4972-814A-693E5BAA28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409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6C18-1BEA-4F22-8BE0-F56A0E319D53}" type="datetimeFigureOut">
              <a:rPr lang="ru-RU" smtClean="0"/>
              <a:t>11.09.2020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2F19-1643-4972-814A-693E5BAA28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559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6C18-1BEA-4F22-8BE0-F56A0E319D53}" type="datetimeFigureOut">
              <a:rPr lang="ru-RU" smtClean="0"/>
              <a:t>11.09.2020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2F19-1643-4972-814A-693E5BAA28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312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6C18-1BEA-4F22-8BE0-F56A0E319D53}" type="datetimeFigureOut">
              <a:rPr lang="ru-RU" smtClean="0"/>
              <a:t>11.09.2020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2F19-1643-4972-814A-693E5BAA28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2308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6C18-1BEA-4F22-8BE0-F56A0E319D53}" type="datetimeFigureOut">
              <a:rPr lang="ru-RU" smtClean="0"/>
              <a:t>11.09.2020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2F19-1643-4972-814A-693E5BAA28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560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76C18-1BEA-4F22-8BE0-F56A0E319D53}" type="datetimeFigureOut">
              <a:rPr lang="ru-RU" smtClean="0"/>
              <a:t>11.09.2020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D2F19-1643-4972-814A-693E5BAA28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53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71475"/>
            <a:ext cx="8496300" cy="611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76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95250"/>
            <a:ext cx="8486775" cy="666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110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10" y="95250"/>
            <a:ext cx="8486775" cy="666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331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523875"/>
            <a:ext cx="8496300" cy="611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347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72" y="404664"/>
            <a:ext cx="8496300" cy="602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519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52400"/>
            <a:ext cx="8496300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414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152400"/>
            <a:ext cx="8553450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231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638" y="423863"/>
            <a:ext cx="5800725" cy="601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44764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0</Words>
  <Application>Microsoft Office PowerPoint</Application>
  <PresentationFormat>Экран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Андрей</dc:creator>
  <cp:lastModifiedBy>Андрей</cp:lastModifiedBy>
  <cp:revision>6</cp:revision>
  <dcterms:created xsi:type="dcterms:W3CDTF">2020-09-11T17:19:22Z</dcterms:created>
  <dcterms:modified xsi:type="dcterms:W3CDTF">2020-09-11T20:11:46Z</dcterms:modified>
</cp:coreProperties>
</file>