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8" autoAdjust="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5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6C18-1BEA-4F22-8BE0-F56A0E319D53}" type="datetimeFigureOut">
              <a:rPr lang="ru-RU" smtClean="0"/>
              <a:t>18.09.2020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076325"/>
            <a:ext cx="5057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076325"/>
            <a:ext cx="5057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4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076325"/>
            <a:ext cx="50768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1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076325"/>
            <a:ext cx="5057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076325"/>
            <a:ext cx="50577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44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076325"/>
            <a:ext cx="509587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47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076325"/>
            <a:ext cx="50863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076325"/>
            <a:ext cx="50863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076325"/>
            <a:ext cx="50863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3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Экран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10</cp:revision>
  <dcterms:created xsi:type="dcterms:W3CDTF">2020-09-11T17:19:22Z</dcterms:created>
  <dcterms:modified xsi:type="dcterms:W3CDTF">2020-09-18T20:49:21Z</dcterms:modified>
</cp:coreProperties>
</file>