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6C18-1BEA-4F22-8BE0-F56A0E319D53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8872"/>
            <a:ext cx="55340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533359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4139"/>
            <a:ext cx="58197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2.6, </a:t>
            </a:r>
            <a:r>
              <a:rPr lang="ru-RU" dirty="0"/>
              <a:t>а</a:t>
            </a:r>
            <a:r>
              <a:rPr lang="ru-RU" dirty="0" smtClean="0"/>
              <a:t>)-1</a:t>
            </a:r>
          </a:p>
        </p:txBody>
      </p:sp>
    </p:spTree>
    <p:extLst>
      <p:ext uri="{BB962C8B-B14F-4D97-AF65-F5344CB8AC3E}">
        <p14:creationId xmlns:p14="http://schemas.microsoft.com/office/powerpoint/2010/main" val="519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26" y="1628800"/>
            <a:ext cx="48672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2.6, </a:t>
            </a:r>
            <a:r>
              <a:rPr lang="ru-RU" dirty="0"/>
              <a:t>а</a:t>
            </a:r>
            <a:r>
              <a:rPr lang="ru-RU" dirty="0" smtClean="0"/>
              <a:t>)-2</a:t>
            </a:r>
          </a:p>
        </p:txBody>
      </p:sp>
    </p:spTree>
    <p:extLst>
      <p:ext uri="{BB962C8B-B14F-4D97-AF65-F5344CB8AC3E}">
        <p14:creationId xmlns:p14="http://schemas.microsoft.com/office/powerpoint/2010/main" val="376660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39" y="2060848"/>
            <a:ext cx="35242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2.6, </a:t>
            </a:r>
            <a:r>
              <a:rPr lang="ru-RU" dirty="0"/>
              <a:t>а</a:t>
            </a:r>
            <a:r>
              <a:rPr lang="ru-RU" dirty="0" smtClean="0"/>
              <a:t>)-3</a:t>
            </a:r>
          </a:p>
        </p:txBody>
      </p:sp>
    </p:spTree>
    <p:extLst>
      <p:ext uri="{BB962C8B-B14F-4D97-AF65-F5344CB8AC3E}">
        <p14:creationId xmlns:p14="http://schemas.microsoft.com/office/powerpoint/2010/main" val="17622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348880"/>
            <a:ext cx="3505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2.6, </a:t>
            </a:r>
            <a:r>
              <a:rPr lang="ru-RU" dirty="0"/>
              <a:t>а</a:t>
            </a:r>
            <a:r>
              <a:rPr lang="ru-RU" dirty="0" smtClean="0"/>
              <a:t>)-4</a:t>
            </a:r>
          </a:p>
        </p:txBody>
      </p:sp>
    </p:spTree>
    <p:extLst>
      <p:ext uri="{BB962C8B-B14F-4D97-AF65-F5344CB8AC3E}">
        <p14:creationId xmlns:p14="http://schemas.microsoft.com/office/powerpoint/2010/main" val="212873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28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7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90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59340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40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2.5, 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4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9340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б)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43529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б)-1</a:t>
            </a:r>
          </a:p>
        </p:txBody>
      </p:sp>
    </p:spTree>
    <p:extLst>
      <p:ext uri="{BB962C8B-B14F-4D97-AF65-F5344CB8AC3E}">
        <p14:creationId xmlns:p14="http://schemas.microsoft.com/office/powerpoint/2010/main" val="40141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576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533359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б)-2</a:t>
            </a:r>
          </a:p>
        </p:txBody>
      </p:sp>
    </p:spTree>
    <p:extLst>
      <p:ext uri="{BB962C8B-B14F-4D97-AF65-F5344CB8AC3E}">
        <p14:creationId xmlns:p14="http://schemas.microsoft.com/office/powerpoint/2010/main" val="4102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476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533359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б)-3</a:t>
            </a:r>
          </a:p>
        </p:txBody>
      </p:sp>
    </p:spTree>
    <p:extLst>
      <p:ext uri="{BB962C8B-B14F-4D97-AF65-F5344CB8AC3E}">
        <p14:creationId xmlns:p14="http://schemas.microsoft.com/office/powerpoint/2010/main" val="28944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3876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429309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2.3, б)-4</a:t>
            </a:r>
          </a:p>
        </p:txBody>
      </p:sp>
    </p:spTree>
    <p:extLst>
      <p:ext uri="{BB962C8B-B14F-4D97-AF65-F5344CB8AC3E}">
        <p14:creationId xmlns:p14="http://schemas.microsoft.com/office/powerpoint/2010/main" val="9645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5943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33359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2.6, </a:t>
            </a:r>
            <a:r>
              <a:rPr lang="ru-RU" dirty="0"/>
              <a:t>а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70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</Words>
  <Application>Microsoft Office PowerPoint</Application>
  <PresentationFormat>Экран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8</cp:revision>
  <dcterms:created xsi:type="dcterms:W3CDTF">2020-09-11T17:19:22Z</dcterms:created>
  <dcterms:modified xsi:type="dcterms:W3CDTF">2020-09-19T06:49:50Z</dcterms:modified>
</cp:coreProperties>
</file>