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2" r:id="rId4"/>
    <p:sldId id="263" r:id="rId5"/>
    <p:sldId id="270" r:id="rId6"/>
    <p:sldId id="269" r:id="rId7"/>
    <p:sldId id="268" r:id="rId8"/>
    <p:sldId id="271" r:id="rId9"/>
    <p:sldId id="264" r:id="rId10"/>
    <p:sldId id="266" r:id="rId11"/>
    <p:sldId id="272" r:id="rId12"/>
    <p:sldId id="273" r:id="rId13"/>
    <p:sldId id="274" r:id="rId14"/>
    <p:sldId id="275" r:id="rId15"/>
    <p:sldId id="278" r:id="rId16"/>
    <p:sldId id="276" r:id="rId17"/>
    <p:sldId id="277" r:id="rId18"/>
    <p:sldId id="280" r:id="rId19"/>
    <p:sldId id="26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8" autoAdjust="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C2C51-669D-4F32-BBFF-BA2C88D1C080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C4AE7-0BC7-4703-AD7E-248D26DE5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08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C4AE7-0BC7-4703-AD7E-248D26DE5A8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97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2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4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4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4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5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1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0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56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6C18-1BEA-4F22-8BE0-F56A0E319D53}" type="datetimeFigureOut">
              <a:rPr lang="ru-RU" smtClean="0"/>
              <a:t>11.10.2022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2F19-1643-4972-814A-693E5BAA2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3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92696"/>
            <a:ext cx="40195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99792" y="3717032"/>
            <a:ext cx="369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Резисторный делитель напряжения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31310" y="1700808"/>
            <a:ext cx="1497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К=</a:t>
            </a:r>
            <a:r>
              <a:rPr lang="en-US" dirty="0" smtClean="0"/>
              <a:t>U</a:t>
            </a:r>
            <a:r>
              <a:rPr lang="ru-RU" dirty="0" err="1" smtClean="0"/>
              <a:t>вых</a:t>
            </a:r>
            <a:r>
              <a:rPr lang="ru-RU" dirty="0" smtClean="0"/>
              <a:t>/</a:t>
            </a:r>
            <a:r>
              <a:rPr lang="en-US" dirty="0" smtClean="0"/>
              <a:t>U</a:t>
            </a:r>
            <a:r>
              <a:rPr lang="ru-RU" dirty="0" err="1" smtClean="0"/>
              <a:t>вх</a:t>
            </a:r>
            <a:endParaRPr lang="en-US" dirty="0" smtClean="0"/>
          </a:p>
          <a:p>
            <a:r>
              <a:rPr lang="en-US" dirty="0"/>
              <a:t>U</a:t>
            </a:r>
            <a:r>
              <a:rPr lang="ru-RU" dirty="0" err="1" smtClean="0"/>
              <a:t>вых</a:t>
            </a:r>
            <a:r>
              <a:rPr lang="en-US" dirty="0" smtClean="0"/>
              <a:t>=IR2</a:t>
            </a:r>
          </a:p>
          <a:p>
            <a:r>
              <a:rPr lang="en-US" dirty="0"/>
              <a:t>U</a:t>
            </a:r>
            <a:r>
              <a:rPr lang="ru-RU" dirty="0" err="1" smtClean="0"/>
              <a:t>вх</a:t>
            </a:r>
            <a:r>
              <a:rPr lang="en-US" dirty="0" smtClean="0"/>
              <a:t>=I(R1+R2)</a:t>
            </a:r>
          </a:p>
          <a:p>
            <a:r>
              <a:rPr lang="ru-RU" dirty="0" smtClean="0"/>
              <a:t>К=</a:t>
            </a:r>
            <a:r>
              <a:rPr lang="en-US" dirty="0" smtClean="0"/>
              <a:t>R2/(R1+R2)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895350"/>
            <a:ext cx="51244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51358" y="457183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55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1358" y="457183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23" y="764704"/>
            <a:ext cx="59436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1358" y="457183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723900"/>
            <a:ext cx="593407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2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1358" y="457183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764704"/>
            <a:ext cx="59436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1358" y="457183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59340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1358" y="457183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723900"/>
            <a:ext cx="5943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1358" y="457183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723900"/>
            <a:ext cx="59340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1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1358" y="457183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59340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8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1358" y="4571836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723900"/>
            <a:ext cx="59340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74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35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36671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2996952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Интегрирующая </a:t>
            </a:r>
            <a:r>
              <a:rPr lang="en-US" dirty="0" smtClean="0"/>
              <a:t>RC - </a:t>
            </a:r>
            <a:r>
              <a:rPr lang="ru-RU" dirty="0" smtClean="0"/>
              <a:t>цепь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940524"/>
            <a:ext cx="45288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Емкостное сопротивление  </a:t>
            </a:r>
            <a:r>
              <a:rPr lang="en-US" dirty="0" err="1" smtClean="0"/>
              <a:t>Xc</a:t>
            </a:r>
            <a:r>
              <a:rPr lang="en-US" dirty="0" smtClean="0"/>
              <a:t>=1/2</a:t>
            </a:r>
            <a:r>
              <a:rPr lang="el-GR" dirty="0" smtClean="0"/>
              <a:t>π</a:t>
            </a:r>
            <a:r>
              <a:rPr lang="en-US" dirty="0" err="1" smtClean="0"/>
              <a:t>fC</a:t>
            </a:r>
            <a:r>
              <a:rPr lang="en-US" dirty="0" smtClean="0"/>
              <a:t>=1/</a:t>
            </a:r>
            <a:r>
              <a:rPr lang="el-GR" dirty="0" smtClean="0"/>
              <a:t>ω</a:t>
            </a:r>
            <a:r>
              <a:rPr lang="en-US" dirty="0" smtClean="0"/>
              <a:t>C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где:  </a:t>
            </a:r>
            <a:r>
              <a:rPr lang="en-US" dirty="0" smtClean="0"/>
              <a:t>f</a:t>
            </a:r>
            <a:r>
              <a:rPr lang="ru-RU" dirty="0" smtClean="0"/>
              <a:t> частота, Гц; </a:t>
            </a:r>
          </a:p>
          <a:p>
            <a:r>
              <a:rPr lang="ru-RU" dirty="0"/>
              <a:t> </a:t>
            </a:r>
            <a:r>
              <a:rPr lang="ru-RU" dirty="0" smtClean="0"/>
              <a:t>        </a:t>
            </a:r>
            <a:r>
              <a:rPr lang="el-GR" dirty="0" smtClean="0"/>
              <a:t>ω</a:t>
            </a:r>
            <a:r>
              <a:rPr lang="ru-RU" dirty="0" smtClean="0"/>
              <a:t> – круговая частота, 1/с;</a:t>
            </a:r>
          </a:p>
          <a:p>
            <a:r>
              <a:rPr lang="ru-RU" dirty="0" smtClean="0"/>
              <a:t>         </a:t>
            </a:r>
            <a:r>
              <a:rPr lang="el-GR" dirty="0" smtClean="0"/>
              <a:t>ω</a:t>
            </a:r>
            <a:r>
              <a:rPr lang="ru-RU" dirty="0" smtClean="0"/>
              <a:t>=</a:t>
            </a:r>
            <a:r>
              <a:rPr lang="en-US" dirty="0"/>
              <a:t>2</a:t>
            </a:r>
            <a:r>
              <a:rPr lang="el-GR" dirty="0"/>
              <a:t>π</a:t>
            </a:r>
            <a:r>
              <a:rPr lang="en-US" dirty="0" smtClean="0"/>
              <a:t>f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31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14313"/>
            <a:ext cx="9020175" cy="642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14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38113"/>
            <a:ext cx="9020175" cy="658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31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28600"/>
            <a:ext cx="902017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0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28600"/>
            <a:ext cx="9020175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0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52400"/>
            <a:ext cx="8830567" cy="641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2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3810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3172772"/>
            <a:ext cx="317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Дифференцирующая </a:t>
            </a:r>
            <a:r>
              <a:rPr lang="en-US" dirty="0" smtClean="0"/>
              <a:t>RL - </a:t>
            </a:r>
            <a:r>
              <a:rPr lang="ru-RU" dirty="0" smtClean="0"/>
              <a:t>цепь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940524"/>
            <a:ext cx="4308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Индуктивное сопротивление  </a:t>
            </a:r>
            <a:r>
              <a:rPr lang="en-US" dirty="0" smtClean="0"/>
              <a:t>X</a:t>
            </a:r>
            <a:r>
              <a:rPr lang="en-US" sz="1200" dirty="0" smtClean="0"/>
              <a:t>L</a:t>
            </a:r>
            <a:r>
              <a:rPr lang="en-US" dirty="0" smtClean="0"/>
              <a:t>=2</a:t>
            </a:r>
            <a:r>
              <a:rPr lang="el-GR" dirty="0" smtClean="0"/>
              <a:t>π</a:t>
            </a:r>
            <a:r>
              <a:rPr lang="en-US" dirty="0" err="1" smtClean="0"/>
              <a:t>fL</a:t>
            </a:r>
            <a:r>
              <a:rPr lang="en-US" dirty="0" smtClean="0"/>
              <a:t>=</a:t>
            </a:r>
            <a:r>
              <a:rPr lang="el-GR" dirty="0" smtClean="0"/>
              <a:t>ω</a:t>
            </a:r>
            <a:r>
              <a:rPr lang="en-US" dirty="0"/>
              <a:t>L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где:  </a:t>
            </a:r>
            <a:r>
              <a:rPr lang="en-US" dirty="0" smtClean="0"/>
              <a:t>f</a:t>
            </a:r>
            <a:r>
              <a:rPr lang="ru-RU" dirty="0" smtClean="0"/>
              <a:t> частота, Гц; </a:t>
            </a:r>
          </a:p>
          <a:p>
            <a:r>
              <a:rPr lang="ru-RU" dirty="0"/>
              <a:t> </a:t>
            </a:r>
            <a:r>
              <a:rPr lang="ru-RU" dirty="0" smtClean="0"/>
              <a:t>        </a:t>
            </a:r>
            <a:r>
              <a:rPr lang="el-GR" dirty="0" smtClean="0"/>
              <a:t>ω</a:t>
            </a:r>
            <a:r>
              <a:rPr lang="ru-RU" dirty="0" smtClean="0"/>
              <a:t> – круговая частота, 1/с;</a:t>
            </a:r>
          </a:p>
          <a:p>
            <a:r>
              <a:rPr lang="ru-RU" dirty="0" smtClean="0"/>
              <a:t>         </a:t>
            </a:r>
            <a:r>
              <a:rPr lang="el-GR" dirty="0" smtClean="0"/>
              <a:t>ω</a:t>
            </a:r>
            <a:r>
              <a:rPr lang="ru-RU" dirty="0" smtClean="0"/>
              <a:t>=</a:t>
            </a:r>
            <a:r>
              <a:rPr lang="en-US" dirty="0"/>
              <a:t>2</a:t>
            </a:r>
            <a:r>
              <a:rPr lang="el-GR" dirty="0"/>
              <a:t>π</a:t>
            </a:r>
            <a:r>
              <a:rPr lang="en-US" dirty="0" smtClean="0"/>
              <a:t>f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5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16632"/>
            <a:ext cx="902017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69160"/>
            <a:ext cx="250027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4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125</Words>
  <Application>Microsoft Office PowerPoint</Application>
  <PresentationFormat>Экран (4:3)</PresentationFormat>
  <Paragraphs>25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Андрей</cp:lastModifiedBy>
  <cp:revision>17</cp:revision>
  <dcterms:created xsi:type="dcterms:W3CDTF">2020-09-11T17:19:22Z</dcterms:created>
  <dcterms:modified xsi:type="dcterms:W3CDTF">2022-10-11T20:37:35Z</dcterms:modified>
</cp:coreProperties>
</file>