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204000" cy="687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[1, 18]</a:t>
            </a:r>
          </a:p>
        </p:txBody>
      </p:sp>
      <p:pic>
        <p:nvPicPr>
          <p:cNvPr id="3" name="Picture 2" descr="strip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60000"/>
            <a:ext cx="251999" cy="4447041"/>
          </a:xfrm>
          <a:prstGeom prst="rect">
            <a:avLst/>
          </a:prstGeom>
        </p:spPr>
      </p:pic>
      <p:pic>
        <p:nvPicPr>
          <p:cNvPr id="4" name="Picture 3" descr="mock_strip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60000"/>
            <a:ext cx="251999" cy="83999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[19, 40]</a:t>
            </a:r>
          </a:p>
        </p:txBody>
      </p:sp>
      <p:pic>
        <p:nvPicPr>
          <p:cNvPr id="3" name="Picture 2" descr="stri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60000"/>
            <a:ext cx="251999" cy="5435273"/>
          </a:xfrm>
          <a:prstGeom prst="rect">
            <a:avLst/>
          </a:prstGeom>
        </p:spPr>
      </p:pic>
      <p:pic>
        <p:nvPicPr>
          <p:cNvPr id="4" name="Picture 3" descr="mock_strip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60000"/>
            <a:ext cx="251999" cy="102666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