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[19, 23]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203300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120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