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[19, 22]</a:t>
            </a:r>
          </a:p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51999" cy="1007996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51999" cy="1027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