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27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BC286-063D-0D45-BB91-E3C4FECACC49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0B541-6CDA-BD44-9296-3C53F391E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80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3005-3771-4243-8D23-48F749123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18589-5075-324F-9EB1-1F164EFF6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87E8D-C352-D445-B3F8-CD1CD7AA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6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4DD6-102D-CD41-94D5-3AEB1A21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E9569-3160-5340-AA11-1A901981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EBAD5-CB5E-B64C-A01F-E59703947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214" y="6492875"/>
            <a:ext cx="442784" cy="365125"/>
          </a:xfrm>
          <a:prstGeom prst="rect">
            <a:avLst/>
          </a:prstGeom>
        </p:spPr>
        <p:txBody>
          <a:bodyPr/>
          <a:lstStyle/>
          <a:p>
            <a:fld id="{45EECDF8-7C41-914F-9AB3-8654F1E1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4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3861-967B-454B-9C5A-EBB16009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64E34-B941-824B-A717-1B60FB61D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" y="681036"/>
            <a:ext cx="5758249" cy="617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F3329-F3A2-2B4B-97D7-2D56FDD63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681036"/>
            <a:ext cx="6172200" cy="6176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141B5-FC29-7847-8BDE-45834B07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2146" y="6492875"/>
            <a:ext cx="479854" cy="365125"/>
          </a:xfrm>
          <a:prstGeom prst="rect">
            <a:avLst/>
          </a:prstGeom>
        </p:spPr>
        <p:txBody>
          <a:bodyPr/>
          <a:lstStyle/>
          <a:p>
            <a:fld id="{45EECDF8-7C41-914F-9AB3-8654F1E15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3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0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01826-84F7-364B-B4CB-92F20BC0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8B233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8DC69-9DBF-0C47-960D-A82238989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702576"/>
            <a:ext cx="12191999" cy="615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9CB4-80D1-1D40-9DB3-EE3B8117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9787" y="6492875"/>
            <a:ext cx="49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ECDF8-7C41-914F-9AB3-8654F1E153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4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BCA7-F6AD-0646-9559-338E18A0C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Environment</a:t>
            </a:r>
            <a:br>
              <a:rPr lang="en-US" dirty="0"/>
            </a:br>
            <a:r>
              <a:rPr lang="en-US" dirty="0"/>
              <a:t>Docker</a:t>
            </a:r>
            <a:br>
              <a:rPr lang="en-US" dirty="0"/>
            </a:br>
            <a:r>
              <a:rPr lang="en-US" dirty="0"/>
              <a:t>Kubernetes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363CF-DF7B-6F4B-88EB-13F07C0D48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Sada Narayanappa</a:t>
            </a:r>
          </a:p>
        </p:txBody>
      </p:sp>
    </p:spTree>
    <p:extLst>
      <p:ext uri="{BB962C8B-B14F-4D97-AF65-F5344CB8AC3E}">
        <p14:creationId xmlns:p14="http://schemas.microsoft.com/office/powerpoint/2010/main" val="325701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2436-E844-B74C-8C81-CF0E5478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F96A-5672-DD4C-8F33-ABE0374B2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NOTATIONS</a:t>
            </a:r>
          </a:p>
        </p:txBody>
      </p:sp>
    </p:spTree>
    <p:extLst>
      <p:ext uri="{BB962C8B-B14F-4D97-AF65-F5344CB8AC3E}">
        <p14:creationId xmlns:p14="http://schemas.microsoft.com/office/powerpoint/2010/main" val="15940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26456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Virtual Environment Docker Kubernetes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Narayanappa, Sadananda (US)</dc:creator>
  <cp:lastModifiedBy>Sada M</cp:lastModifiedBy>
  <cp:revision>24</cp:revision>
  <dcterms:created xsi:type="dcterms:W3CDTF">2020-07-11T01:20:49Z</dcterms:created>
  <dcterms:modified xsi:type="dcterms:W3CDTF">2021-10-22T19:36:41Z</dcterms:modified>
</cp:coreProperties>
</file>