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C800-FD83-D1F3-4D58-4E1930B01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7175B-0880-CAC9-C52F-726221A3A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1707-49E4-5331-6AC6-004F691D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242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6CB-BC46-194E-9097-C61BE93EEED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464A-CF65-D49B-2D11-40E03AF0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928E-158E-2A97-CC1E-787AA46C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8A27-6E68-9E4F-AEC5-8DF8FCE7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AB1-1C47-9071-3E07-DDDBBEA7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C9A7-393A-8EAA-C3E1-7EF56121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7691-3DE3-3A1C-BFEF-66728A9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242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6CB-BC46-194E-9097-C61BE93EEEDC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62D2-6F30-0E50-29E3-C4BAC481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A7D3-896B-D95B-20BB-9509280B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8A27-6E68-9E4F-AEC5-8DF8FCE7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B54A-4899-004B-4C84-662D57B7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2615-D5D3-31E9-DED5-AD6D7175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4394-0AE3-A83E-9A3B-C0D051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242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6CB-BC46-194E-9097-C61BE93EEED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13F0-BC62-C604-7D10-B0431C2E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5A7B-19C6-1AC5-618A-2E7E0DCF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8A27-6E68-9E4F-AEC5-8DF8FCE7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89F-DBE2-5884-24E3-BB4C1CAE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3933-1304-893F-B1BC-53C1B98F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690976"/>
            <a:ext cx="6019801" cy="57872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F77-801C-45EC-A350-DBA43386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690976"/>
            <a:ext cx="6019801" cy="57872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67420-AFC9-7000-6DAB-6DD0792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8242"/>
            <a:ext cx="2743200" cy="365125"/>
          </a:xfrm>
          <a:prstGeom prst="rect">
            <a:avLst/>
          </a:prstGeom>
        </p:spPr>
        <p:txBody>
          <a:bodyPr/>
          <a:lstStyle/>
          <a:p>
            <a:fld id="{556836CB-BC46-194E-9097-C61BE93EEED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E6239-E313-74C2-9F16-03D8C478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C592-DB95-294D-015B-1B7B2FD3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8A27-6E68-9E4F-AEC5-8DF8FCE7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7BBED-51CB-E219-A038-E4A9920D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A1DE-1795-8F96-2ADD-26162A7B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81037"/>
            <a:ext cx="12192000" cy="617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ED41-B51E-52FE-C69A-E77352AA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3008" y="6669157"/>
            <a:ext cx="4518991" cy="196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5518-C85B-DFEE-C2E3-B2EA76B41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669157"/>
            <a:ext cx="34787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EDF78A27-6E68-9E4F-AEC5-8DF8FCE7F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4A9B-AFD8-03BB-7CF7-4F6F88DE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Django Application</a:t>
            </a:r>
            <a:br>
              <a:rPr lang="en-US" dirty="0"/>
            </a:br>
            <a:r>
              <a:rPr lang="en-US" dirty="0"/>
              <a:t>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FD2D9-4634-7928-D802-351B49B9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Build Sophisticated application using python</a:t>
            </a:r>
          </a:p>
          <a:p>
            <a:endParaRPr lang="en-US" dirty="0"/>
          </a:p>
          <a:p>
            <a:r>
              <a:rPr lang="en-US" dirty="0"/>
              <a:t>No compromise</a:t>
            </a:r>
          </a:p>
        </p:txBody>
      </p:sp>
    </p:spTree>
    <p:extLst>
      <p:ext uri="{BB962C8B-B14F-4D97-AF65-F5344CB8AC3E}">
        <p14:creationId xmlns:p14="http://schemas.microsoft.com/office/powerpoint/2010/main" val="17088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EA4D-2F81-5241-5F49-5413154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02B3-C459-E04A-9EFF-22E903B1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images etc.</a:t>
            </a:r>
          </a:p>
        </p:txBody>
      </p:sp>
    </p:spTree>
    <p:extLst>
      <p:ext uri="{BB962C8B-B14F-4D97-AF65-F5344CB8AC3E}">
        <p14:creationId xmlns:p14="http://schemas.microsoft.com/office/powerpoint/2010/main" val="25235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A90E-ACDF-3D63-BCC6-C5E00AE0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replicas: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4B420E-83B9-CACA-9202-0400BBD4CB69}"/>
              </a:ext>
            </a:extLst>
          </p:cNvPr>
          <p:cNvGrpSpPr/>
          <p:nvPr/>
        </p:nvGrpSpPr>
        <p:grpSpPr>
          <a:xfrm>
            <a:off x="6071014" y="3378541"/>
            <a:ext cx="5941090" cy="3228668"/>
            <a:chOff x="320245" y="1378979"/>
            <a:chExt cx="7339840" cy="41371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F21DB9-6901-06B5-27A2-64260BA97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186" y="1378979"/>
              <a:ext cx="5941089" cy="3228668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4C735497-B7BC-83D8-91DA-4E12E7AEBAEC}"/>
                </a:ext>
              </a:extLst>
            </p:cNvPr>
            <p:cNvSpPr/>
            <p:nvPr/>
          </p:nvSpPr>
          <p:spPr>
            <a:xfrm>
              <a:off x="4511352" y="1546898"/>
              <a:ext cx="2244773" cy="658569"/>
            </a:xfrm>
            <a:prstGeom prst="wedgeRoundRectCallout">
              <a:avLst>
                <a:gd name="adj1" fmla="val -143268"/>
                <a:gd name="adj2" fmla="val 67323"/>
                <a:gd name="adj3" fmla="val 16667"/>
              </a:avLst>
            </a:prstGeom>
            <a:solidFill>
              <a:srgbClr val="FFC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Your deployment is shown - click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D536CF-6160-FDBE-EDC2-6608BD4026B9}"/>
                </a:ext>
              </a:extLst>
            </p:cNvPr>
            <p:cNvSpPr/>
            <p:nvPr/>
          </p:nvSpPr>
          <p:spPr>
            <a:xfrm>
              <a:off x="1383957" y="2205468"/>
              <a:ext cx="1421027" cy="3770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983A7C21-2F94-444A-A6E1-7006D775943A}"/>
                </a:ext>
              </a:extLst>
            </p:cNvPr>
            <p:cNvSpPr/>
            <p:nvPr/>
          </p:nvSpPr>
          <p:spPr>
            <a:xfrm rot="20848551">
              <a:off x="1823278" y="2483242"/>
              <a:ext cx="908222" cy="777401"/>
            </a:xfrm>
            <a:prstGeom prst="trapezoid">
              <a:avLst>
                <a:gd name="adj" fmla="val 39025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4982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1498CF-B1CC-AC57-B276-8FBC9347D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245" y="3135573"/>
              <a:ext cx="3548449" cy="210096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CDB8BEDB-1EF2-7E11-56BE-0A5BFF33E7BF}"/>
                </a:ext>
              </a:extLst>
            </p:cNvPr>
            <p:cNvSpPr/>
            <p:nvPr/>
          </p:nvSpPr>
          <p:spPr>
            <a:xfrm>
              <a:off x="3149304" y="3922617"/>
              <a:ext cx="1149178" cy="6905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Changes with replicas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4EB5A6-9403-1038-3912-2301A693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3452" y="2477019"/>
              <a:ext cx="3236633" cy="30390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E14809-87A4-3FFC-4C51-CFAC1951CB9A}"/>
                </a:ext>
              </a:extLst>
            </p:cNvPr>
            <p:cNvSpPr txBox="1"/>
            <p:nvPr/>
          </p:nvSpPr>
          <p:spPr>
            <a:xfrm>
              <a:off x="895936" y="3584115"/>
              <a:ext cx="5945516" cy="39437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kubectl edit deployments.app/${MKSERVICE}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6B53E4-AF70-5339-A947-5815FBE8200B}"/>
              </a:ext>
            </a:extLst>
          </p:cNvPr>
          <p:cNvGrpSpPr/>
          <p:nvPr/>
        </p:nvGrpSpPr>
        <p:grpSpPr>
          <a:xfrm>
            <a:off x="235781" y="964243"/>
            <a:ext cx="5150054" cy="3101779"/>
            <a:chOff x="235781" y="964243"/>
            <a:chExt cx="5150054" cy="310177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0413F7B-87EF-8355-0669-522B77517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781" y="964243"/>
              <a:ext cx="5150054" cy="2798782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ounded Rectangular Callout 16">
              <a:extLst>
                <a:ext uri="{FF2B5EF4-FFF2-40B4-BE49-F238E27FC236}">
                  <a16:creationId xmlns:a16="http://schemas.microsoft.com/office/drawing/2014/main" id="{F140C586-F277-7725-0786-F4A293785BB2}"/>
                </a:ext>
              </a:extLst>
            </p:cNvPr>
            <p:cNvSpPr/>
            <p:nvPr/>
          </p:nvSpPr>
          <p:spPr>
            <a:xfrm>
              <a:off x="3269581" y="1088555"/>
              <a:ext cx="1776248" cy="525517"/>
            </a:xfrm>
            <a:prstGeom prst="wedgeRoundRectCallout">
              <a:avLst>
                <a:gd name="adj1" fmla="val -132764"/>
                <a:gd name="adj2" fmla="val 84365"/>
                <a:gd name="adj3" fmla="val 16667"/>
              </a:avLst>
            </a:prstGeom>
            <a:solidFill>
              <a:srgbClr val="FFC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Your deployment is shown - click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59F909-E78A-BD88-61B5-9E13DC416444}"/>
                </a:ext>
              </a:extLst>
            </p:cNvPr>
            <p:cNvSpPr/>
            <p:nvPr/>
          </p:nvSpPr>
          <p:spPr>
            <a:xfrm>
              <a:off x="805635" y="1718218"/>
              <a:ext cx="1421027" cy="2527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AF8EDF0A-8A58-D172-18AC-82CADB7B7677}"/>
                </a:ext>
              </a:extLst>
            </p:cNvPr>
            <p:cNvSpPr/>
            <p:nvPr/>
          </p:nvSpPr>
          <p:spPr>
            <a:xfrm rot="20848551">
              <a:off x="1446480" y="2060226"/>
              <a:ext cx="908222" cy="777401"/>
            </a:xfrm>
            <a:prstGeom prst="trapezoid">
              <a:avLst>
                <a:gd name="adj" fmla="val 39025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64982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D4B8E86-C008-A51A-D2BC-B6C181DB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964" y="2322568"/>
              <a:ext cx="2944629" cy="1743454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2B0A5C-3C7C-2D09-77E7-C38A7495A91A}"/>
              </a:ext>
            </a:extLst>
          </p:cNvPr>
          <p:cNvSpPr txBox="1"/>
          <p:nvPr/>
        </p:nvSpPr>
        <p:spPr>
          <a:xfrm>
            <a:off x="489600" y="4192026"/>
            <a:ext cx="366810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B98D00-DDA9-9CAF-7A8D-89F9EE66D269}"/>
              </a:ext>
            </a:extLst>
          </p:cNvPr>
          <p:cNvSpPr txBox="1"/>
          <p:nvPr/>
        </p:nvSpPr>
        <p:spPr>
          <a:xfrm>
            <a:off x="8191978" y="2773537"/>
            <a:ext cx="366810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Three replicas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3A7F9-79A6-6209-0872-73D7A0F0AFFB}"/>
              </a:ext>
            </a:extLst>
          </p:cNvPr>
          <p:cNvSpPr txBox="1"/>
          <p:nvPr/>
        </p:nvSpPr>
        <p:spPr>
          <a:xfrm>
            <a:off x="5882210" y="242261"/>
            <a:ext cx="6129894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kubectl edit deployments.app/${MKSERVICE}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… 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replicas: 3 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…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You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can change it in dashboard as well!!</a:t>
            </a:r>
            <a:endParaRPr lang="en-US" sz="18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5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Menlo</vt:lpstr>
      <vt:lpstr>Office Theme</vt:lpstr>
      <vt:lpstr>Django Application Framework </vt:lpstr>
      <vt:lpstr>Break</vt:lpstr>
      <vt:lpstr>Increase replicas: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 M</dc:creator>
  <cp:lastModifiedBy>Sada M</cp:lastModifiedBy>
  <cp:revision>10</cp:revision>
  <dcterms:created xsi:type="dcterms:W3CDTF">2024-11-10T08:20:23Z</dcterms:created>
  <dcterms:modified xsi:type="dcterms:W3CDTF">2024-11-10T09:36:24Z</dcterms:modified>
</cp:coreProperties>
</file>