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7" r:id="rId5"/>
    <p:sldId id="268" r:id="rId6"/>
    <p:sldId id="269" r:id="rId7"/>
    <p:sldId id="263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C286-063D-0D45-BB91-E3C4FECACC4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541-6CDA-BD44-9296-3C53F391E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3005-3771-4243-8D23-48F74912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8589-5075-324F-9EB1-1F164EFF6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7E8D-C352-D445-B3F8-CD1CD7AA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D6-102D-CD41-94D5-3AEB1A21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9569-3160-5340-AA11-1A901981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BAD5-CB5E-B64C-A01F-E5970394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214" y="6492875"/>
            <a:ext cx="442784" cy="365125"/>
          </a:xfrm>
          <a:prstGeom prst="rect">
            <a:avLst/>
          </a:prstGeom>
        </p:spPr>
        <p:txBody>
          <a:bodyPr/>
          <a:lstStyle/>
          <a:p>
            <a:fld id="{45EECDF8-7C41-914F-9AB3-8654F1E1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3861-967B-454B-9C5A-EBB16009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4E34-B941-824B-A717-1B60FB61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681036"/>
            <a:ext cx="5758249" cy="617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F3329-F3A2-2B4B-97D7-2D56FDD6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681036"/>
            <a:ext cx="6172200" cy="6176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41B5-FC29-7847-8BDE-45834B07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146" y="6492875"/>
            <a:ext cx="479854" cy="365125"/>
          </a:xfrm>
          <a:prstGeom prst="rect">
            <a:avLst/>
          </a:prstGeom>
        </p:spPr>
        <p:txBody>
          <a:bodyPr/>
          <a:lstStyle/>
          <a:p>
            <a:fld id="{45EECDF8-7C41-914F-9AB3-8654F1E1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0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01826-84F7-364B-B4CB-92F20BC0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B233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8DC69-9DBF-0C47-960D-A8223898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702576"/>
            <a:ext cx="12191999" cy="615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9CB4-80D1-1D40-9DB3-EE3B8117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787" y="6492875"/>
            <a:ext cx="49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CDF8-7C41-914F-9AB3-8654F1E153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9863DBB-42A8-2B48-9B61-87E0DF0F581B}"/>
              </a:ext>
            </a:extLst>
          </p:cNvPr>
          <p:cNvGrpSpPr/>
          <p:nvPr/>
        </p:nvGrpSpPr>
        <p:grpSpPr>
          <a:xfrm>
            <a:off x="178905" y="-9268"/>
            <a:ext cx="4813300" cy="6876535"/>
            <a:chOff x="0" y="0"/>
            <a:chExt cx="4813300" cy="6876535"/>
          </a:xfrm>
          <a:effectLst>
            <a:outerShdw blurRad="904293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9EA24A-F514-9E4D-B32B-5FD490815416}"/>
                </a:ext>
              </a:extLst>
            </p:cNvPr>
            <p:cNvSpPr/>
            <p:nvPr/>
          </p:nvSpPr>
          <p:spPr>
            <a:xfrm>
              <a:off x="0" y="0"/>
              <a:ext cx="4813300" cy="687653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3C8544-DEA2-544A-8CFC-0AB2161FCF5B}"/>
                </a:ext>
              </a:extLst>
            </p:cNvPr>
            <p:cNvSpPr txBox="1"/>
            <p:nvPr/>
          </p:nvSpPr>
          <p:spPr>
            <a:xfrm>
              <a:off x="98165" y="47016"/>
              <a:ext cx="461697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Times" pitchFamily="2" charset="0"/>
                </a:rPr>
                <a:t>Artificial Intelligence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Times" pitchFamily="2" charset="0"/>
                </a:rPr>
                <a:t>Machine Learning,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Times" pitchFamily="2" charset="0"/>
                </a:rPr>
                <a:t>Data Science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AE13FD-FE80-C24A-BE04-79194E54F71F}"/>
                </a:ext>
              </a:extLst>
            </p:cNvPr>
            <p:cNvSpPr txBox="1"/>
            <p:nvPr/>
          </p:nvSpPr>
          <p:spPr>
            <a:xfrm>
              <a:off x="2314626" y="2052800"/>
              <a:ext cx="196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Sada Narayanappa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7DB726-FE54-C342-A9AF-5B256C234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90" y="2446356"/>
              <a:ext cx="4661120" cy="42015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D8C396-CE21-8D44-AF79-BB00BC992B3B}"/>
              </a:ext>
            </a:extLst>
          </p:cNvPr>
          <p:cNvSpPr txBox="1"/>
          <p:nvPr/>
        </p:nvSpPr>
        <p:spPr>
          <a:xfrm>
            <a:off x="5568462" y="750277"/>
            <a:ext cx="64446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Networks</a:t>
            </a: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6B23-45EC-5D41-B11C-5F1F0F8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6F5FB-7589-EA4A-8AE1-3EC10D7F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11250"/>
            <a:ext cx="110871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6F64-4867-D943-88D7-8F3133641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70B2-11BB-C64F-A50E-DAEA99727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1215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BCD-2EDF-C543-B779-A74F4C54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Models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43C5A-1077-7445-8953-5F939BCC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683" y="702576"/>
            <a:ext cx="2967316" cy="615542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dirty="0"/>
              <a:t>Sequence Models</a:t>
            </a:r>
          </a:p>
          <a:p>
            <a:endParaRPr lang="en-US" sz="2400" dirty="0"/>
          </a:p>
          <a:p>
            <a:r>
              <a:rPr lang="en-US" sz="2400" dirty="0"/>
              <a:t>Many – Many</a:t>
            </a:r>
          </a:p>
          <a:p>
            <a:r>
              <a:rPr lang="en-US" sz="2400" dirty="0"/>
              <a:t>1 – Many </a:t>
            </a:r>
          </a:p>
          <a:p>
            <a:r>
              <a:rPr lang="en-US" sz="2400" dirty="0"/>
              <a:t>Many – 1</a:t>
            </a:r>
          </a:p>
          <a:p>
            <a:r>
              <a:rPr lang="en-US" sz="2400"/>
              <a:t>1 – 1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1ACB9AA-516D-424F-A880-7C8A331C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820"/>
            <a:ext cx="9224683" cy="48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96A-5672-DD4C-8F33-ABE0374B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159407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Classification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80734E-5FF7-8C48-A363-2F8BCE01ECB2}"/>
              </a:ext>
            </a:extLst>
          </p:cNvPr>
          <p:cNvGrpSpPr/>
          <p:nvPr/>
        </p:nvGrpSpPr>
        <p:grpSpPr>
          <a:xfrm>
            <a:off x="6692224" y="2304941"/>
            <a:ext cx="4899247" cy="2869825"/>
            <a:chOff x="6692224" y="2304941"/>
            <a:chExt cx="4899247" cy="286982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FA4DBD-D43D-C044-8B49-02AAFFE352A2}"/>
                </a:ext>
              </a:extLst>
            </p:cNvPr>
            <p:cNvSpPr/>
            <p:nvPr/>
          </p:nvSpPr>
          <p:spPr>
            <a:xfrm>
              <a:off x="9068019" y="3502533"/>
              <a:ext cx="434897" cy="4348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D2F16D-9F4B-7E40-A79C-F0AAB153FFAA}"/>
                </a:ext>
              </a:extLst>
            </p:cNvPr>
            <p:cNvSpPr/>
            <p:nvPr/>
          </p:nvSpPr>
          <p:spPr>
            <a:xfrm>
              <a:off x="9068019" y="4739869"/>
              <a:ext cx="434897" cy="4348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C9CAAA-AD53-7442-9EA8-7B110F17D6B0}"/>
                </a:ext>
              </a:extLst>
            </p:cNvPr>
            <p:cNvSpPr/>
            <p:nvPr/>
          </p:nvSpPr>
          <p:spPr>
            <a:xfrm>
              <a:off x="9068019" y="2304941"/>
              <a:ext cx="434897" cy="4348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8D00D-7787-CA4F-81B7-516BB6BBBEDD}"/>
                </a:ext>
              </a:extLst>
            </p:cNvPr>
            <p:cNvCxnSpPr>
              <a:endCxn id="41" idx="2"/>
            </p:cNvCxnSpPr>
            <p:nvPr/>
          </p:nvCxnSpPr>
          <p:spPr>
            <a:xfrm flipV="1">
              <a:off x="7833950" y="2522390"/>
              <a:ext cx="1234069" cy="36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C077B7-A74E-774A-B381-951EA820186F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7833950" y="2923007"/>
              <a:ext cx="1234069" cy="796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113B98-DAA7-9941-AEA8-27132C5B1D8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7808820" y="2957287"/>
              <a:ext cx="1259199" cy="2000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11527D2-BD9A-6B4C-B25E-BC7140D62AB1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62775" y="2522390"/>
              <a:ext cx="1305244" cy="1197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3242EB-3465-1D4E-8BC1-429C0A6E0E04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7804605" y="3719982"/>
              <a:ext cx="1263414" cy="3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80AD98-937F-B64D-952E-55C6FEA6A1D0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7762775" y="3825365"/>
              <a:ext cx="1305244" cy="113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3EBF85A-3EC2-B847-80EF-D5282F544161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829735" y="2522390"/>
              <a:ext cx="1238284" cy="218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8DD85A7-D6EF-DF4C-AA29-6A905A2994F3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7783690" y="3719982"/>
              <a:ext cx="1284329" cy="989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4ACAD51-3554-9B44-89A9-A85F4080B26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7855063" y="4709462"/>
              <a:ext cx="1212956" cy="2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FD45FA-000C-894D-BF8C-6B0FCE62019D}"/>
                </a:ext>
              </a:extLst>
            </p:cNvPr>
            <p:cNvSpPr txBox="1"/>
            <p:nvPr/>
          </p:nvSpPr>
          <p:spPr>
            <a:xfrm>
              <a:off x="7327878" y="2705559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85679E-1852-1C42-BD64-B81197F89DFA}"/>
                </a:ext>
              </a:extLst>
            </p:cNvPr>
            <p:cNvSpPr txBox="1"/>
            <p:nvPr/>
          </p:nvSpPr>
          <p:spPr>
            <a:xfrm>
              <a:off x="6875029" y="3587970"/>
              <a:ext cx="97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Zip code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254C4B0-1E86-114B-9B36-EDCF071CB1FE}"/>
                </a:ext>
              </a:extLst>
            </p:cNvPr>
            <p:cNvSpPr txBox="1"/>
            <p:nvPr/>
          </p:nvSpPr>
          <p:spPr>
            <a:xfrm>
              <a:off x="6692224" y="4379272"/>
              <a:ext cx="1253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#bedrooms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98BF301-F3A8-0946-AD31-DADF7800659B}"/>
                </a:ext>
              </a:extLst>
            </p:cNvPr>
            <p:cNvSpPr/>
            <p:nvPr/>
          </p:nvSpPr>
          <p:spPr>
            <a:xfrm>
              <a:off x="10503831" y="3467314"/>
              <a:ext cx="434897" cy="4348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C8836BC-93B5-5548-BCF7-F710145C96CF}"/>
                </a:ext>
              </a:extLst>
            </p:cNvPr>
            <p:cNvCxnSpPr>
              <a:cxnSpLocks/>
              <a:stCxn id="41" idx="6"/>
              <a:endCxn id="97" idx="2"/>
            </p:cNvCxnSpPr>
            <p:nvPr/>
          </p:nvCxnSpPr>
          <p:spPr>
            <a:xfrm>
              <a:off x="9502916" y="2522390"/>
              <a:ext cx="1000915" cy="1162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365CF4-FA24-6D4D-AE2E-3FE2D551C032}"/>
                </a:ext>
              </a:extLst>
            </p:cNvPr>
            <p:cNvCxnSpPr>
              <a:cxnSpLocks/>
              <a:stCxn id="39" idx="6"/>
              <a:endCxn id="97" idx="2"/>
            </p:cNvCxnSpPr>
            <p:nvPr/>
          </p:nvCxnSpPr>
          <p:spPr>
            <a:xfrm flipV="1">
              <a:off x="9502916" y="3684763"/>
              <a:ext cx="1000915" cy="35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F4B786E-9B26-8646-A652-CAF0B0C6C1F5}"/>
                </a:ext>
              </a:extLst>
            </p:cNvPr>
            <p:cNvCxnSpPr>
              <a:cxnSpLocks/>
              <a:stCxn id="40" idx="6"/>
              <a:endCxn id="97" idx="2"/>
            </p:cNvCxnSpPr>
            <p:nvPr/>
          </p:nvCxnSpPr>
          <p:spPr>
            <a:xfrm flipV="1">
              <a:off x="9502916" y="3684763"/>
              <a:ext cx="1000915" cy="1272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2AD40FE-9505-3242-AF5C-0B24A13F3FE0}"/>
                </a:ext>
              </a:extLst>
            </p:cNvPr>
            <p:cNvSpPr txBox="1"/>
            <p:nvPr/>
          </p:nvSpPr>
          <p:spPr>
            <a:xfrm>
              <a:off x="10938728" y="35174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34B691D-CA66-5844-A919-19EDE3525482}"/>
              </a:ext>
            </a:extLst>
          </p:cNvPr>
          <p:cNvGrpSpPr/>
          <p:nvPr/>
        </p:nvGrpSpPr>
        <p:grpSpPr>
          <a:xfrm>
            <a:off x="283969" y="2113871"/>
            <a:ext cx="5133608" cy="3151025"/>
            <a:chOff x="283969" y="2113871"/>
            <a:chExt cx="5133608" cy="31510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EB1183B-A3A2-6C4C-A9C5-78AC07D3D007}"/>
                </a:ext>
              </a:extLst>
            </p:cNvPr>
            <p:cNvGrpSpPr/>
            <p:nvPr/>
          </p:nvGrpSpPr>
          <p:grpSpPr>
            <a:xfrm>
              <a:off x="283969" y="2113871"/>
              <a:ext cx="4713872" cy="3151025"/>
              <a:chOff x="451237" y="1500554"/>
              <a:chExt cx="6606055" cy="420174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C27E9D8-0657-524E-BA30-D39EF42F118C}"/>
                  </a:ext>
                </a:extLst>
              </p:cNvPr>
              <p:cNvCxnSpPr/>
              <p:nvPr/>
            </p:nvCxnSpPr>
            <p:spPr>
              <a:xfrm>
                <a:off x="855785" y="1500554"/>
                <a:ext cx="0" cy="411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F1F5902-F2C2-D746-B88F-9CBAD8039A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5785" y="5591908"/>
                <a:ext cx="62015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aphic 10" descr="Close with solid fill">
                <a:extLst>
                  <a:ext uri="{FF2B5EF4-FFF2-40B4-BE49-F238E27FC236}">
                    <a16:creationId xmlns:a16="http://schemas.microsoft.com/office/drawing/2014/main" id="{3482AA21-C6B0-6F44-85EA-FBB0E0CE4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209804" y="3317626"/>
                <a:ext cx="345827" cy="345827"/>
              </a:xfrm>
              <a:prstGeom prst="rect">
                <a:avLst/>
              </a:prstGeom>
            </p:spPr>
          </p:pic>
          <p:pic>
            <p:nvPicPr>
              <p:cNvPr id="12" name="Graphic 11" descr="Close with solid fill">
                <a:extLst>
                  <a:ext uri="{FF2B5EF4-FFF2-40B4-BE49-F238E27FC236}">
                    <a16:creationId xmlns:a16="http://schemas.microsoft.com/office/drawing/2014/main" id="{070DD26C-279C-7E4C-9C1E-E03E99C0F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555631" y="4426564"/>
                <a:ext cx="345827" cy="345827"/>
              </a:xfrm>
              <a:prstGeom prst="rect">
                <a:avLst/>
              </a:prstGeom>
            </p:spPr>
          </p:pic>
          <p:pic>
            <p:nvPicPr>
              <p:cNvPr id="13" name="Graphic 12" descr="Close with solid fill">
                <a:extLst>
                  <a:ext uri="{FF2B5EF4-FFF2-40B4-BE49-F238E27FC236}">
                    <a16:creationId xmlns:a16="http://schemas.microsoft.com/office/drawing/2014/main" id="{9C5884F1-5ED4-C44A-ACF2-62CC1D1C1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284787" y="2801415"/>
                <a:ext cx="345827" cy="345827"/>
              </a:xfrm>
              <a:prstGeom prst="rect">
                <a:avLst/>
              </a:prstGeom>
            </p:spPr>
          </p:pic>
          <p:pic>
            <p:nvPicPr>
              <p:cNvPr id="14" name="Graphic 13" descr="Close with solid fill">
                <a:extLst>
                  <a:ext uri="{FF2B5EF4-FFF2-40B4-BE49-F238E27FC236}">
                    <a16:creationId xmlns:a16="http://schemas.microsoft.com/office/drawing/2014/main" id="{1798DCBC-59E5-B949-A86C-D65B32F1C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948358" y="2628502"/>
                <a:ext cx="345827" cy="345827"/>
              </a:xfrm>
              <a:prstGeom prst="rect">
                <a:avLst/>
              </a:prstGeom>
            </p:spPr>
          </p:pic>
          <p:pic>
            <p:nvPicPr>
              <p:cNvPr id="15" name="Graphic 14" descr="Close with solid fill">
                <a:extLst>
                  <a:ext uri="{FF2B5EF4-FFF2-40B4-BE49-F238E27FC236}">
                    <a16:creationId xmlns:a16="http://schemas.microsoft.com/office/drawing/2014/main" id="{D29BA252-104D-5F42-9BB5-9EC58B6B7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3437798" y="3373318"/>
                <a:ext cx="345827" cy="345827"/>
              </a:xfrm>
              <a:prstGeom prst="rect">
                <a:avLst/>
              </a:prstGeom>
            </p:spPr>
          </p:pic>
          <p:pic>
            <p:nvPicPr>
              <p:cNvPr id="16" name="Graphic 15" descr="Close with solid fill">
                <a:extLst>
                  <a:ext uri="{FF2B5EF4-FFF2-40B4-BE49-F238E27FC236}">
                    <a16:creationId xmlns:a16="http://schemas.microsoft.com/office/drawing/2014/main" id="{21F973F5-796A-AF49-982D-44C897470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532795" y="4253650"/>
                <a:ext cx="345827" cy="345827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61E052F-E1DB-714E-8014-B81DFA151928}"/>
                  </a:ext>
                </a:extLst>
              </p:cNvPr>
              <p:cNvCxnSpPr/>
              <p:nvPr/>
            </p:nvCxnSpPr>
            <p:spPr>
              <a:xfrm flipV="1">
                <a:off x="1532795" y="2102340"/>
                <a:ext cx="3068508" cy="312222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C2C419D-284C-5143-B984-8A74401DA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4290" y="5224565"/>
                <a:ext cx="338505" cy="339972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313C10-AFE1-B044-9C3A-98DA7692E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59" y="5578337"/>
                <a:ext cx="422031" cy="1907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9843E5-CF8E-9943-81AC-378C6EC2A80D}"/>
                  </a:ext>
                </a:extLst>
              </p:cNvPr>
              <p:cNvSpPr/>
              <p:nvPr/>
            </p:nvSpPr>
            <p:spPr>
              <a:xfrm>
                <a:off x="5624139" y="4237886"/>
                <a:ext cx="504092" cy="5345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1BED58-C2D7-AF49-8D9C-1BB77AE8E80F}"/>
                  </a:ext>
                </a:extLst>
              </p:cNvPr>
              <p:cNvCxnSpPr/>
              <p:nvPr/>
            </p:nvCxnSpPr>
            <p:spPr>
              <a:xfrm>
                <a:off x="4939808" y="4520892"/>
                <a:ext cx="68433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C84CCE-4B79-9940-95C0-16CE7C963A3A}"/>
                  </a:ext>
                </a:extLst>
              </p:cNvPr>
              <p:cNvSpPr txBox="1"/>
              <p:nvPr/>
            </p:nvSpPr>
            <p:spPr>
              <a:xfrm>
                <a:off x="2807744" y="5209814"/>
                <a:ext cx="2966245" cy="49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the house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077DB0-2C3D-EA40-8D75-0B448C2F78D2}"/>
                  </a:ext>
                </a:extLst>
              </p:cNvPr>
              <p:cNvSpPr txBox="1"/>
              <p:nvPr/>
            </p:nvSpPr>
            <p:spPr>
              <a:xfrm rot="16200000">
                <a:off x="-325384" y="3373287"/>
                <a:ext cx="1922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Price of the House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958AFF8-A987-1540-A3A7-484F403256C4}"/>
                  </a:ext>
                </a:extLst>
              </p:cNvPr>
              <p:cNvCxnSpPr/>
              <p:nvPr/>
            </p:nvCxnSpPr>
            <p:spPr>
              <a:xfrm>
                <a:off x="6128231" y="4526747"/>
                <a:ext cx="68433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Graphic 32" descr="Close outline">
                <a:extLst>
                  <a:ext uri="{FF2B5EF4-FFF2-40B4-BE49-F238E27FC236}">
                    <a16:creationId xmlns:a16="http://schemas.microsoft.com/office/drawing/2014/main" id="{5F01A55C-DE65-D24C-A42E-706A31211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80435" y="4346326"/>
                <a:ext cx="345827" cy="345827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193ED0-3132-E24E-A882-3B81DF2A62D9}"/>
                </a:ext>
              </a:extLst>
            </p:cNvPr>
            <p:cNvSpPr txBox="1"/>
            <p:nvPr/>
          </p:nvSpPr>
          <p:spPr>
            <a:xfrm>
              <a:off x="4764834" y="41666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D8F92EB-C2FF-CF42-A8BC-6D1730AD4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923" y="4292674"/>
              <a:ext cx="127175" cy="1659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A58E063-A5C1-C440-B691-F67095A66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7180" y="4430959"/>
              <a:ext cx="188754" cy="14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03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8F1D4-B228-874E-AC15-2C35BAF6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71" y="908427"/>
            <a:ext cx="3289300" cy="162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FE135-BB53-024B-B46F-CFCD9CB9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1" y="3792190"/>
            <a:ext cx="55118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358F-62BC-504F-A729-322DDA0D0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717" y="908427"/>
            <a:ext cx="3052661" cy="2533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71125-B964-8B41-A281-88D66BD3E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178" y="3792190"/>
            <a:ext cx="3124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Weights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4166-B429-8C4A-8DEF-152407C6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92300"/>
            <a:ext cx="11404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49FDE-17F8-E047-8ECE-6A8D8FB5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66" y="991416"/>
            <a:ext cx="3210777" cy="1110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CF37-F6C3-D647-89B5-470F91FE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66" y="2652019"/>
            <a:ext cx="3768183" cy="130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9A64F-4015-7C41-B807-0B661BD1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19" y="2622148"/>
            <a:ext cx="5689312" cy="1304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B0464-7AC7-3445-AD3C-B4C94EA72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04" y="4506268"/>
            <a:ext cx="7558978" cy="162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3A095-A929-9145-95D2-B0AFB4CE7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582" y="4650033"/>
            <a:ext cx="3790418" cy="13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1B147-74AF-4942-AAFE-D78783E4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8" y="649404"/>
            <a:ext cx="4107675" cy="20226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FF5AFE-FD96-F144-A770-EBC2CD63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116"/>
            <a:ext cx="4775200" cy="257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970F8-ADBE-1D4B-A825-9B253A20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732050"/>
            <a:ext cx="3860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257CE-20C3-784E-AE21-C981181F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6" y="3429000"/>
            <a:ext cx="9182100" cy="245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DDE1A1-929A-8440-BC55-969889AB29A4}"/>
              </a:ext>
            </a:extLst>
          </p:cNvPr>
          <p:cNvSpPr txBox="1"/>
          <p:nvPr/>
        </p:nvSpPr>
        <p:spPr>
          <a:xfrm>
            <a:off x="6411974" y="1096392"/>
            <a:ext cx="752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r>
              <a:rPr lang="en-US" dirty="0"/>
              <a:t> = 3 </a:t>
            </a:r>
            <a:r>
              <a:rPr lang="en-US" i="1" dirty="0"/>
              <a:t>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B3429-1455-F243-8BE1-C1160B8FC055}"/>
              </a:ext>
            </a:extLst>
          </p:cNvPr>
          <p:cNvSpPr txBox="1"/>
          <p:nvPr/>
        </p:nvSpPr>
        <p:spPr>
          <a:xfrm>
            <a:off x="4951165" y="1096392"/>
            <a:ext cx="1019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v = a + u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562010-E965-F64B-B147-322808B04277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5970996" y="1281058"/>
            <a:ext cx="44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974C7B-D561-034F-908A-F8C627EA6C38}"/>
              </a:ext>
            </a:extLst>
          </p:cNvPr>
          <p:cNvSpPr txBox="1"/>
          <p:nvPr/>
        </p:nvSpPr>
        <p:spPr>
          <a:xfrm>
            <a:off x="3463022" y="1096392"/>
            <a:ext cx="845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u = b c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36093D-9653-6F41-9C44-8155A0C7D6A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308125" y="1281058"/>
            <a:ext cx="64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6B23-45EC-5D41-B11C-5F1F0F8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with Adjust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B9370-7730-9E4A-928D-83BE742C8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380331"/>
            <a:ext cx="952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81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</vt:lpstr>
      <vt:lpstr>Office Theme</vt:lpstr>
      <vt:lpstr>PowerPoint Presentation</vt:lpstr>
      <vt:lpstr>Introduction</vt:lpstr>
      <vt:lpstr>Binary Classification</vt:lpstr>
      <vt:lpstr>Logistic Regression and Neural Networks</vt:lpstr>
      <vt:lpstr>Computing Weights </vt:lpstr>
      <vt:lpstr>Activation Functions</vt:lpstr>
      <vt:lpstr>PowerPoint Presentation</vt:lpstr>
      <vt:lpstr>PowerPoint Presentation</vt:lpstr>
      <vt:lpstr>Gradient Descent with Adjust weights</vt:lpstr>
      <vt:lpstr>Vectorization</vt:lpstr>
      <vt:lpstr>Sequence Models</vt:lpstr>
      <vt:lpstr>Sequence Models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Narayanappa, Sadananda (US)</dc:creator>
  <cp:lastModifiedBy>Sada M</cp:lastModifiedBy>
  <cp:revision>22</cp:revision>
  <dcterms:created xsi:type="dcterms:W3CDTF">2020-07-11T01:20:49Z</dcterms:created>
  <dcterms:modified xsi:type="dcterms:W3CDTF">2021-10-10T07:27:37Z</dcterms:modified>
</cp:coreProperties>
</file>