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96"/>
  </p:normalViewPr>
  <p:slideViewPr>
    <p:cSldViewPr snapToGrid="0" snapToObjects="1">
      <p:cViewPr varScale="1">
        <p:scale>
          <a:sx n="143" d="100"/>
          <a:sy n="143" d="100"/>
        </p:scale>
        <p:origin x="2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49C-798E-EA47-821C-AFCA1C8E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2414-D422-1F4F-901E-D5650F13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8BE8-7A8A-664F-99A2-54E1C5D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8069-4A69-DF47-B88A-D9DBB6BE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F905-DA7C-C746-AEDE-7E5F1ABC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27F9-8A65-DD40-9A4F-CF5253D6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397E-24CC-2B45-837E-5FEEEAE1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2612-01AA-9C45-9140-1DAA848E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F0CB-FEF2-5C4C-AE2F-4AD26253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6A24-90FF-DB42-BA55-949D470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240ED-71A4-E444-8F22-DA3EB64A6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0825-5888-CB4F-9694-E73A023D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6FF8-80C4-FE4E-8A16-401310F7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FAE6-53D2-D84C-A0CA-EC5016F6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8955-928E-8F42-BCEF-0094CE5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A5DF-1327-6849-B5D0-1AD0D06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075E-0E65-7241-9E91-06EF3E0D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44E0-D66A-114D-AFEB-228F4D4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1B5A-2EE9-E74E-A80C-6490DDDA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DA8C-47AF-5A4A-B780-B4D252C6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4DBD-644E-2D43-8AB1-592AE7C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E83A-AC9C-8641-B68A-9C013E4B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666C-9912-A646-BC74-CCD58BCA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CB6-4E17-BF42-A5A8-1D2726A7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4E5A-6A7D-0F49-8E4B-3725089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82F7-34C3-1C46-8D04-2B0E55C9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DFF0-BAAC-A24D-8EDA-D5725F9DF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5298-0E6D-564C-B30A-D027BF19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44DF-44C3-4847-836A-D5649D16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F562-70BF-584F-A35F-F3B6EE7F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7801-69CF-7642-9E83-2380F9BE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1438-5F92-5244-BC32-6B38160B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7DEB-0133-B740-81E8-4F96CA88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4A66-EECA-7C4C-BB9A-12A80EEB2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AD4E-E385-D54F-8393-1AB744973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A653-851C-7C4A-B804-4CE1D9F21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8600-D270-204B-8B42-C6CCCCA9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E45C7-3BC5-834F-A897-982636B8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4607B-B121-A745-90D8-C76254D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A6A2-D8C2-C040-9431-60D1886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2052-F85D-7449-B528-1A84D8E7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12288-F451-D249-8A4C-2E41F7DD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AE4AB-B83A-C64A-8C55-D68BCCE1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11CEA-26CC-8447-8D1C-D439006A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9CC1B-412F-A34C-96D3-CE19F400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A40BE-315F-A945-94E7-BAAA782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8427-2911-5345-B75C-BAEFEB35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1FEF-E360-1841-BB14-AE326657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3A76-8E48-DE4C-8B1C-265A5748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C6A8-327C-DD4A-A95E-3B5505CD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6B31D-5AFE-444C-AF8D-5397EFA6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AF60-1E44-A34E-93EC-9FD0180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4ED8-0E6C-ED40-A04E-7E97EDFF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CB7E8-6815-7E4B-B79D-9768EC1F1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B840-0207-FD4A-B4CB-AE8AD3A4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117D-AE17-844D-A189-19DFAE6A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123D-E34E-C345-9C6B-BAB41F3F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7017-5A23-DB4E-9FCB-DA3BB83E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F4CC9-8270-D34F-9187-FB641D41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3D6CA-0113-6141-ADA1-11A35846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B1B9-0C6E-9942-A471-38A02D2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E3AC-BACB-5241-8A8B-32C96F897CD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25C0-385F-864A-AB00-272E4748B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A86-A3BA-DF4B-93FF-9A640893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3203-F7EE-CB4D-A5A4-154843581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948F0-ED8E-0342-BE0D-21A61563E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28F-98C3-4A48-B477-193FB883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6245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37EF0F-92BE-FB4D-BF17-D7911BC0E2E3}"/>
              </a:ext>
            </a:extLst>
          </p:cNvPr>
          <p:cNvGrpSpPr/>
          <p:nvPr/>
        </p:nvGrpSpPr>
        <p:grpSpPr>
          <a:xfrm>
            <a:off x="325612" y="943757"/>
            <a:ext cx="3921797" cy="2894308"/>
            <a:chOff x="504906" y="1105121"/>
            <a:chExt cx="3921797" cy="28943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B68F39-4720-0340-B12C-63D00CE4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803" y="1625600"/>
              <a:ext cx="3517900" cy="1803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588870-507F-2647-8262-E1AC95975ABB}"/>
                </a:ext>
              </a:extLst>
            </p:cNvPr>
            <p:cNvSpPr/>
            <p:nvPr/>
          </p:nvSpPr>
          <p:spPr>
            <a:xfrm>
              <a:off x="1941999" y="1484455"/>
              <a:ext cx="566739" cy="1944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8208CF-195B-F044-9279-AC166A80B966}"/>
                </a:ext>
              </a:extLst>
            </p:cNvPr>
            <p:cNvSpPr/>
            <p:nvPr/>
          </p:nvSpPr>
          <p:spPr>
            <a:xfrm>
              <a:off x="2829045" y="1978387"/>
              <a:ext cx="566739" cy="88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44B2E-F28C-3140-81BC-D33FA62A3635}"/>
                </a:ext>
              </a:extLst>
            </p:cNvPr>
            <p:cNvSpPr txBox="1"/>
            <p:nvPr/>
          </p:nvSpPr>
          <p:spPr>
            <a:xfrm>
              <a:off x="2829045" y="2774124"/>
              <a:ext cx="756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o/p</a:t>
              </a:r>
            </a:p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layers</a:t>
              </a:r>
              <a:endParaRPr lang="en-US" baseline="30000" dirty="0">
                <a:latin typeface="Ink Free" panose="020F0502020204030204" pitchFamily="34" charset="0"/>
                <a:cs typeface="Ink Free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B98F2F-1B0F-1541-B0FE-C161C983EDB9}"/>
                </a:ext>
              </a:extLst>
            </p:cNvPr>
            <p:cNvSpPr/>
            <p:nvPr/>
          </p:nvSpPr>
          <p:spPr>
            <a:xfrm>
              <a:off x="911510" y="1568861"/>
              <a:ext cx="566739" cy="1944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79DF3A-750C-AF4B-8B9C-6AE2727FC108}"/>
                </a:ext>
              </a:extLst>
            </p:cNvPr>
            <p:cNvSpPr txBox="1"/>
            <p:nvPr/>
          </p:nvSpPr>
          <p:spPr>
            <a:xfrm>
              <a:off x="504906" y="3491598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Ink Free" panose="020F0502020204030204" pitchFamily="34" charset="0"/>
                  <a:cs typeface="Ink Free" panose="020F0502020204030204" pitchFamily="34" charset="0"/>
                </a:rPr>
                <a:t>i</a:t>
              </a:r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/p layer</a:t>
              </a:r>
              <a:endParaRPr lang="en-US" baseline="30000" dirty="0">
                <a:latin typeface="Ink Free" panose="020F0502020204030204" pitchFamily="34" charset="0"/>
                <a:cs typeface="Ink Fre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453B0F-7820-5244-BF6B-1B602D2EC02F}"/>
                </a:ext>
              </a:extLst>
            </p:cNvPr>
            <p:cNvSpPr txBox="1"/>
            <p:nvPr/>
          </p:nvSpPr>
          <p:spPr>
            <a:xfrm>
              <a:off x="1837276" y="3353098"/>
              <a:ext cx="822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Hidden</a:t>
              </a:r>
            </a:p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layers</a:t>
              </a:r>
              <a:endParaRPr lang="en-US" baseline="30000" dirty="0">
                <a:latin typeface="Ink Free" panose="020F0502020204030204" pitchFamily="34" charset="0"/>
                <a:cs typeface="Ink Free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5D2302-B082-AA4F-BE2B-823EF798F266}"/>
                </a:ext>
              </a:extLst>
            </p:cNvPr>
            <p:cNvSpPr txBox="1"/>
            <p:nvPr/>
          </p:nvSpPr>
          <p:spPr>
            <a:xfrm>
              <a:off x="804776" y="123626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</a:t>
              </a:r>
              <a:r>
                <a:rPr lang="en-US" sz="2400" baseline="30000" dirty="0">
                  <a:latin typeface="Ink Free" panose="03080402000500000000" pitchFamily="66" charset="0"/>
                </a:rPr>
                <a:t>[0]</a:t>
              </a:r>
              <a:endParaRPr lang="en-US" baseline="30000" dirty="0">
                <a:latin typeface="Ink Free" panose="03080402000500000000" pitchFamily="66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669F51-F8E7-AB44-88C2-8F9D839E2BB4}"/>
                </a:ext>
              </a:extLst>
            </p:cNvPr>
            <p:cNvSpPr txBox="1"/>
            <p:nvPr/>
          </p:nvSpPr>
          <p:spPr>
            <a:xfrm>
              <a:off x="1924208" y="110512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</a:t>
              </a:r>
              <a:r>
                <a:rPr lang="en-US" sz="2400" baseline="30000" dirty="0">
                  <a:latin typeface="Ink Free" panose="03080402000500000000" pitchFamily="66" charset="0"/>
                </a:rPr>
                <a:t>[1]</a:t>
              </a:r>
              <a:endParaRPr lang="en-US" baseline="30000" dirty="0">
                <a:latin typeface="Ink Free" panose="03080402000500000000" pitchFamily="66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F5649E-9966-2D48-84D6-856889D68EA1}"/>
                </a:ext>
              </a:extLst>
            </p:cNvPr>
            <p:cNvSpPr txBox="1"/>
            <p:nvPr/>
          </p:nvSpPr>
          <p:spPr>
            <a:xfrm>
              <a:off x="2849552" y="161732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</a:t>
              </a:r>
              <a:r>
                <a:rPr lang="en-US" sz="2400" baseline="30000" dirty="0">
                  <a:latin typeface="Ink Free" panose="03080402000500000000" pitchFamily="66" charset="0"/>
                </a:rPr>
                <a:t>[2]</a:t>
              </a:r>
              <a:endParaRPr lang="en-US" baseline="30000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79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Office Theme</vt:lpstr>
      <vt:lpstr>PowerPoint Presentation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Narayanappa, Sadananda (US)</dc:creator>
  <cp:lastModifiedBy>Narayanappa, Sadananda (US)</cp:lastModifiedBy>
  <cp:revision>5</cp:revision>
  <dcterms:created xsi:type="dcterms:W3CDTF">2020-01-10T02:40:36Z</dcterms:created>
  <dcterms:modified xsi:type="dcterms:W3CDTF">2020-01-10T16:09:08Z</dcterms:modified>
</cp:coreProperties>
</file>