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2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5A20-952E-8A41-AC2D-DA0745EA456B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E91E6-D09B-CD4B-89C7-003F2A7D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83" y="694936"/>
            <a:ext cx="1163395" cy="116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7137" y="1846793"/>
            <a:ext cx="77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Inhaler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769" y="951293"/>
            <a:ext cx="1701800" cy="127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910966">
            <a:off x="5963884" y="863019"/>
            <a:ext cx="681808" cy="9719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03973" y="1834367"/>
            <a:ext cx="1095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PF meter </a:t>
            </a:r>
            <a:endParaRPr lang="en-US" sz="1600" dirty="0"/>
          </a:p>
        </p:txBody>
      </p:sp>
      <p:sp>
        <p:nvSpPr>
          <p:cNvPr id="2" name="Lightning Bolt 1"/>
          <p:cNvSpPr/>
          <p:nvPr/>
        </p:nvSpPr>
        <p:spPr>
          <a:xfrm rot="5846959">
            <a:off x="4723989" y="1053914"/>
            <a:ext cx="785206" cy="475298"/>
          </a:xfrm>
          <a:prstGeom prst="lightningBol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86999" y="694936"/>
            <a:ext cx="2443991" cy="2734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2898" y="325604"/>
            <a:ext cx="150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Design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819" y="2221293"/>
            <a:ext cx="1118578" cy="8427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03972" y="3028111"/>
            <a:ext cx="213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Environmental Sensors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02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3" y="3266227"/>
            <a:ext cx="10287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810" y="374304"/>
            <a:ext cx="677154" cy="917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7671" y="1306553"/>
            <a:ext cx="1685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Medium"/>
                <a:cs typeface="Avenir Medium"/>
              </a:rPr>
              <a:t>Public </a:t>
            </a:r>
          </a:p>
          <a:p>
            <a:r>
              <a:rPr lang="en-US" dirty="0" smtClean="0">
                <a:latin typeface="Avenir Medium"/>
                <a:cs typeface="Avenir Medium"/>
              </a:rPr>
              <a:t>Environmental</a:t>
            </a:r>
          </a:p>
          <a:p>
            <a:r>
              <a:rPr lang="en-US" dirty="0" smtClean="0">
                <a:latin typeface="Avenir Medium"/>
                <a:cs typeface="Avenir Medium"/>
              </a:rPr>
              <a:t>Data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0392" y="4704341"/>
            <a:ext cx="171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Medium"/>
                <a:cs typeface="Avenir Medium"/>
              </a:rPr>
              <a:t>Patient Mobile</a:t>
            </a:r>
          </a:p>
          <a:p>
            <a:pPr algn="ctr"/>
            <a:r>
              <a:rPr lang="en-US" dirty="0" smtClean="0">
                <a:latin typeface="Avenir Medium"/>
                <a:cs typeface="Avenir Medium"/>
              </a:rPr>
              <a:t>sensors</a:t>
            </a:r>
            <a:endParaRPr lang="en-US" dirty="0">
              <a:latin typeface="Avenir Medium"/>
              <a:cs typeface="Avenir Medium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91684" y="1389311"/>
            <a:ext cx="2133600" cy="2133600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5" idx="3"/>
            <a:endCxn id="17" idx="1"/>
          </p:cNvCxnSpPr>
          <p:nvPr/>
        </p:nvCxnSpPr>
        <p:spPr>
          <a:xfrm flipV="1">
            <a:off x="3259133" y="3108539"/>
            <a:ext cx="928339" cy="91968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16" idx="1"/>
          </p:cNvCxnSpPr>
          <p:nvPr/>
        </p:nvCxnSpPr>
        <p:spPr>
          <a:xfrm>
            <a:off x="2866707" y="888179"/>
            <a:ext cx="1320765" cy="1035525"/>
          </a:xfrm>
          <a:prstGeom prst="bentConnector3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91684" y="3242602"/>
            <a:ext cx="1801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Medium"/>
                <a:cs typeface="Avenir Medium"/>
              </a:rPr>
              <a:t>Data Collection</a:t>
            </a:r>
          </a:p>
          <a:p>
            <a:pPr algn="ctr"/>
            <a:r>
              <a:rPr lang="en-US" dirty="0" smtClean="0">
                <a:latin typeface="Avenir Medium"/>
                <a:cs typeface="Avenir Medium"/>
              </a:rPr>
              <a:t>Data Analytics</a:t>
            </a:r>
          </a:p>
          <a:p>
            <a:pPr algn="ctr"/>
            <a:r>
              <a:rPr lang="en-US" dirty="0" smtClean="0">
                <a:latin typeface="Avenir Medium"/>
                <a:cs typeface="Avenir Medium"/>
              </a:rPr>
              <a:t>Data Models</a:t>
            </a:r>
          </a:p>
          <a:p>
            <a:pPr algn="ctr"/>
            <a:r>
              <a:rPr lang="en-US" dirty="0" smtClean="0">
                <a:latin typeface="Avenir Medium"/>
                <a:cs typeface="Avenir Medium"/>
              </a:rPr>
              <a:t>Algorithms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1831" y="4238032"/>
            <a:ext cx="140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 Alerts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59133" y="4238032"/>
            <a:ext cx="1268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0491" y="2152884"/>
            <a:ext cx="2109173" cy="689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Location / time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87472" y="1600538"/>
            <a:ext cx="18389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Temperature/</a:t>
            </a:r>
          </a:p>
          <a:p>
            <a:r>
              <a:rPr lang="en-US" dirty="0" smtClean="0"/>
              <a:t>Humidity/Wind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7472" y="2785373"/>
            <a:ext cx="1838965" cy="646331"/>
          </a:xfrm>
          <a:prstGeom prst="rect">
            <a:avLst/>
          </a:prstGeom>
          <a:solidFill>
            <a:srgbClr val="DCE6F2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Environment/</a:t>
            </a:r>
          </a:p>
          <a:p>
            <a:r>
              <a:rPr lang="en-US" dirty="0" smtClean="0"/>
              <a:t>Health conditions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06012" y="4553874"/>
            <a:ext cx="0" cy="442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50777" y="5093991"/>
            <a:ext cx="907171" cy="362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50792" y="5093991"/>
            <a:ext cx="1435149" cy="362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Researchers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42641" y="5093991"/>
            <a:ext cx="1170840" cy="362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Educators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12629" y="4573777"/>
            <a:ext cx="1667597" cy="1891585"/>
            <a:chOff x="-932469" y="3617488"/>
            <a:chExt cx="1667597" cy="189158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57" y="3706284"/>
              <a:ext cx="612862" cy="61286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49426" y="4238359"/>
              <a:ext cx="697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Inhaler</a:t>
              </a:r>
              <a:endParaRPr lang="en-US" sz="14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2910966">
              <a:off x="-542747" y="3733908"/>
              <a:ext cx="354572" cy="50547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-932469" y="4178192"/>
              <a:ext cx="1095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PF meter </a:t>
              </a:r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932468" y="3617488"/>
              <a:ext cx="1580720" cy="18333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414403" y="4518180"/>
              <a:ext cx="730166" cy="55012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-798984" y="4985853"/>
              <a:ext cx="1534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Environmental </a:t>
              </a:r>
            </a:p>
            <a:p>
              <a:pPr algn="ctr"/>
              <a:r>
                <a:rPr lang="en-US" sz="1400" dirty="0" smtClean="0"/>
                <a:t>Sensors</a:t>
              </a:r>
              <a:endParaRPr lang="en-US" sz="1400" dirty="0"/>
            </a:p>
          </p:txBody>
        </p:sp>
      </p:grpSp>
      <p:cxnSp>
        <p:nvCxnSpPr>
          <p:cNvPr id="37" name="Elbow Connector 36"/>
          <p:cNvCxnSpPr/>
          <p:nvPr/>
        </p:nvCxnSpPr>
        <p:spPr>
          <a:xfrm>
            <a:off x="6250792" y="2507619"/>
            <a:ext cx="496095" cy="12700"/>
          </a:xfrm>
          <a:prstGeom prst="bentConnector3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1070161" y="3914054"/>
            <a:ext cx="1114239" cy="528877"/>
          </a:xfrm>
          <a:prstGeom prst="bentConnector3">
            <a:avLst>
              <a:gd name="adj1" fmla="val -902"/>
            </a:avLst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999" y="934569"/>
            <a:ext cx="2443991" cy="1737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0987" y="1278680"/>
            <a:ext cx="1776436" cy="27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Inhaler Usage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0987" y="2073268"/>
            <a:ext cx="1776436" cy="27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Environment sensors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0987" y="1692264"/>
            <a:ext cx="1776436" cy="27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PF Meter Usage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6265" y="1510344"/>
            <a:ext cx="1281897" cy="607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 Phone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646939" y="5200038"/>
            <a:ext cx="1749131" cy="89862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Database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811491" y="1510344"/>
            <a:ext cx="1509524" cy="58779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341800" y="2671909"/>
            <a:ext cx="371391" cy="2528129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510344"/>
            <a:ext cx="2156463" cy="607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 Environmental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3713908" y="4036203"/>
            <a:ext cx="371391" cy="2699062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999" y="3267631"/>
            <a:ext cx="2443991" cy="89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Statistical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(Exploratory/Confirmatory)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86999" y="4318655"/>
            <a:ext cx="2443991" cy="89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(Charts &amp; GIS)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6999" y="5359595"/>
            <a:ext cx="2443991" cy="89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Algorithms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NLP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9133" y="3267631"/>
            <a:ext cx="143764" cy="3082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7" y="781422"/>
            <a:ext cx="6246966" cy="357085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4100777">
            <a:off x="2131677" y="1744432"/>
            <a:ext cx="883066" cy="640718"/>
            <a:chOff x="3378456" y="5493589"/>
            <a:chExt cx="1365761" cy="870469"/>
          </a:xfrm>
        </p:grpSpPr>
        <p:sp>
          <p:nvSpPr>
            <p:cNvPr id="3" name="Oval 2"/>
            <p:cNvSpPr/>
            <p:nvPr/>
          </p:nvSpPr>
          <p:spPr>
            <a:xfrm>
              <a:off x="3378456" y="6062720"/>
              <a:ext cx="71882" cy="8387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>
              <a:stCxn id="3" idx="3"/>
            </p:cNvCxnSpPr>
            <p:nvPr/>
          </p:nvCxnSpPr>
          <p:spPr>
            <a:xfrm rot="5400000" flipH="1" flipV="1">
              <a:off x="3767210" y="5157300"/>
              <a:ext cx="598781" cy="1355232"/>
            </a:xfrm>
            <a:prstGeom prst="curvedConnector4">
              <a:avLst>
                <a:gd name="adj1" fmla="val -38178"/>
                <a:gd name="adj2" fmla="val 52264"/>
              </a:avLst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530858" y="6257053"/>
              <a:ext cx="71882" cy="8387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89640" y="5684331"/>
              <a:ext cx="71882" cy="8387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672335" y="5493589"/>
              <a:ext cx="71882" cy="8387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38174" y="5535525"/>
              <a:ext cx="71882" cy="8387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036604" y="5925601"/>
              <a:ext cx="71882" cy="8387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4722" y="6173182"/>
              <a:ext cx="71882" cy="8387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788780" y="6280187"/>
              <a:ext cx="71882" cy="8387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05667" y="1162810"/>
            <a:ext cx="26084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Start - Patient1 Trajectory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210429" y="1286773"/>
            <a:ext cx="439401" cy="4040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17378" y="2014013"/>
            <a:ext cx="24669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Time: 4/1/2014: 1:00 – 1:30PM</a:t>
            </a:r>
            <a:endParaRPr lang="en-US" sz="1400" dirty="0"/>
          </a:p>
        </p:txBody>
      </p:sp>
      <p:grpSp>
        <p:nvGrpSpPr>
          <p:cNvPr id="46" name="Group 45"/>
          <p:cNvGrpSpPr/>
          <p:nvPr/>
        </p:nvGrpSpPr>
        <p:grpSpPr>
          <a:xfrm rot="4312542">
            <a:off x="3030553" y="2466454"/>
            <a:ext cx="1208421" cy="646830"/>
            <a:chOff x="5422220" y="607430"/>
            <a:chExt cx="1208421" cy="646830"/>
          </a:xfrm>
        </p:grpSpPr>
        <p:sp>
          <p:nvSpPr>
            <p:cNvPr id="36" name="Oval 35"/>
            <p:cNvSpPr/>
            <p:nvPr/>
          </p:nvSpPr>
          <p:spPr>
            <a:xfrm rot="11768041">
              <a:off x="6575098" y="612672"/>
              <a:ext cx="46477" cy="61734"/>
            </a:xfrm>
            <a:prstGeom prst="ellipse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urved Connector 36"/>
            <p:cNvCxnSpPr/>
            <p:nvPr/>
          </p:nvCxnSpPr>
          <p:spPr>
            <a:xfrm rot="10800000" flipV="1">
              <a:off x="5422220" y="607430"/>
              <a:ext cx="1208421" cy="590009"/>
            </a:xfrm>
            <a:prstGeom prst="curvedConnector3">
              <a:avLst>
                <a:gd name="adj1" fmla="val 50000"/>
              </a:avLst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 rot="11768041">
              <a:off x="6325924" y="632166"/>
              <a:ext cx="46477" cy="61734"/>
            </a:xfrm>
            <a:prstGeom prst="ellipse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1768041">
              <a:off x="5768704" y="1100576"/>
              <a:ext cx="46477" cy="61734"/>
            </a:xfrm>
            <a:prstGeom prst="ellipse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1768041">
              <a:off x="5429883" y="1192526"/>
              <a:ext cx="46477" cy="61734"/>
            </a:xfrm>
            <a:prstGeom prst="ellipse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11768041">
              <a:off x="5583898" y="1156417"/>
              <a:ext cx="46477" cy="61734"/>
            </a:xfrm>
            <a:prstGeom prst="ellipse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11768041">
              <a:off x="5913105" y="1001286"/>
              <a:ext cx="46477" cy="61734"/>
            </a:xfrm>
            <a:prstGeom prst="ellipse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11768041">
              <a:off x="6008392" y="839144"/>
              <a:ext cx="46477" cy="61734"/>
            </a:xfrm>
            <a:prstGeom prst="ellipse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1768041">
              <a:off x="6139557" y="722879"/>
              <a:ext cx="46477" cy="61734"/>
            </a:xfrm>
            <a:prstGeom prst="ellipse">
              <a:avLst/>
            </a:prstGeom>
            <a:solidFill>
              <a:srgbClr val="FFFF00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21339" y="3369217"/>
            <a:ext cx="2762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Start Of Patient2 Trajectory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130091" y="3225441"/>
            <a:ext cx="387152" cy="4092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7" y="784376"/>
            <a:ext cx="3503784" cy="26846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42" y="3773889"/>
            <a:ext cx="2962060" cy="5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6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5283" y="2695874"/>
            <a:ext cx="2312207" cy="1126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and Connected Health Alert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939" y="886642"/>
            <a:ext cx="2000718" cy="934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 Environmental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4875" y="1809231"/>
            <a:ext cx="970408" cy="8866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31576" y="886642"/>
            <a:ext cx="2135845" cy="934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MAP/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Environmental Tiles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(GIS)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87490" y="1833194"/>
            <a:ext cx="1030310" cy="8866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19368" y="4789300"/>
            <a:ext cx="2000718" cy="934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(Patients/Doctors)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9187" y="4150913"/>
            <a:ext cx="25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location., medication etc.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54329" y="3860355"/>
            <a:ext cx="0" cy="9289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7445" y="4150913"/>
            <a:ext cx="7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54159" y="3864930"/>
            <a:ext cx="0" cy="9532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7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735889" y="315622"/>
            <a:ext cx="6664799" cy="9881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bIns="0" rtlCol="0" anchor="b" anchorCtr="1"/>
          <a:lstStyle/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UI (CLIENT)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113196" y="1364303"/>
            <a:ext cx="2348552" cy="45479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bIns="0" rtlCol="0" anchor="b" anchorCtr="1"/>
          <a:lstStyle/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marL="285750" indent="-285750" algn="ctr"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 R O S S   C U T T I N G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0" y="462520"/>
            <a:ext cx="504648" cy="74762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36094" y="1535257"/>
            <a:ext cx="4229764" cy="50323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3003" y="1210147"/>
            <a:ext cx="11981" cy="239633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74715" y="595721"/>
            <a:ext cx="770086" cy="503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Browser 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98185" y="1210147"/>
            <a:ext cx="11981" cy="239633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86771" y="616323"/>
            <a:ext cx="1578061" cy="503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Environmental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Data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51303" y="1210147"/>
            <a:ext cx="11981" cy="2396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36094" y="2451501"/>
            <a:ext cx="4229764" cy="5032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 Acquisition (web services)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50492" y="2117392"/>
            <a:ext cx="11981" cy="239633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36094" y="3318920"/>
            <a:ext cx="4259447" cy="8147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Algorithms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Prediction/Inferences/Data synthesizer</a:t>
            </a:r>
          </a:p>
          <a:p>
            <a:pPr marL="285750" indent="-285750" algn="ctr"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Up-Down Arrow 26"/>
          <p:cNvSpPr/>
          <p:nvPr/>
        </p:nvSpPr>
        <p:spPr>
          <a:xfrm>
            <a:off x="991472" y="2068548"/>
            <a:ext cx="334713" cy="253746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316328" y="1449780"/>
            <a:ext cx="415730" cy="43886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31942" y="1449780"/>
            <a:ext cx="415730" cy="43886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20884" y="1449780"/>
            <a:ext cx="415730" cy="43886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G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36093" y="4678103"/>
            <a:ext cx="4229764" cy="1144982"/>
            <a:chOff x="948393" y="4830503"/>
            <a:chExt cx="4229764" cy="1144982"/>
          </a:xfrm>
        </p:grpSpPr>
        <p:sp>
          <p:nvSpPr>
            <p:cNvPr id="14" name="Rectangle 13"/>
            <p:cNvSpPr/>
            <p:nvPr/>
          </p:nvSpPr>
          <p:spPr>
            <a:xfrm>
              <a:off x="3122827" y="4830503"/>
              <a:ext cx="2055330" cy="1144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1517870" y="5424504"/>
              <a:ext cx="934467" cy="47926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PostGres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69697" y="4919321"/>
              <a:ext cx="117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Store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48393" y="4830503"/>
              <a:ext cx="2055330" cy="1144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3904" y="4931352"/>
              <a:ext cx="88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Archive</a:t>
              </a:r>
              <a:endParaRPr lang="en-US" dirty="0"/>
            </a:p>
          </p:txBody>
        </p:sp>
        <p:sp>
          <p:nvSpPr>
            <p:cNvPr id="33" name="Can 32"/>
            <p:cNvSpPr/>
            <p:nvPr/>
          </p:nvSpPr>
          <p:spPr>
            <a:xfrm>
              <a:off x="3552093" y="5424504"/>
              <a:ext cx="934467" cy="47926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Hadoop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 flipV="1">
            <a:off x="738236" y="4654861"/>
            <a:ext cx="4259447" cy="45719"/>
          </a:xfrm>
          <a:prstGeom prst="rect">
            <a:avLst/>
          </a:prstGeom>
          <a:solidFill>
            <a:schemeClr val="bg2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0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7068"/>
          </a:xfrm>
        </p:spPr>
        <p:txBody>
          <a:bodyPr>
            <a:noAutofit/>
          </a:bodyPr>
          <a:lstStyle/>
          <a:p>
            <a:r>
              <a:rPr lang="en-US" sz="1800" dirty="0" smtClean="0"/>
              <a:t>Deployment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199" y="274637"/>
            <a:ext cx="8482243" cy="6270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2564" y="2436093"/>
            <a:ext cx="2002826" cy="2527676"/>
            <a:chOff x="818228" y="744871"/>
            <a:chExt cx="2002826" cy="2527676"/>
          </a:xfrm>
        </p:grpSpPr>
        <p:sp>
          <p:nvSpPr>
            <p:cNvPr id="7" name="Rounded Rectangle 6"/>
            <p:cNvSpPr/>
            <p:nvPr/>
          </p:nvSpPr>
          <p:spPr>
            <a:xfrm>
              <a:off x="818228" y="744871"/>
              <a:ext cx="2002826" cy="252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Web/ 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Application Server</a:t>
              </a: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23536" y="1831649"/>
              <a:ext cx="1441058" cy="3907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Presentation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3536" y="2222401"/>
              <a:ext cx="1441058" cy="390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Business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3536" y="2613153"/>
              <a:ext cx="1441058" cy="3907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Data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07247" y="2436093"/>
            <a:ext cx="2002826" cy="2527676"/>
            <a:chOff x="818228" y="744871"/>
            <a:chExt cx="2002826" cy="2527676"/>
          </a:xfrm>
        </p:grpSpPr>
        <p:sp>
          <p:nvSpPr>
            <p:cNvPr id="14" name="Rounded Rectangle 13"/>
            <p:cNvSpPr/>
            <p:nvPr/>
          </p:nvSpPr>
          <p:spPr>
            <a:xfrm>
              <a:off x="818228" y="744871"/>
              <a:ext cx="2002826" cy="252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Web/ 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Application Server</a:t>
              </a: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3536" y="1831649"/>
              <a:ext cx="1441058" cy="3907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Presentation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3536" y="2222401"/>
              <a:ext cx="1441058" cy="390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Business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3536" y="2613153"/>
              <a:ext cx="1441058" cy="3907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Data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3715" y="1012715"/>
            <a:ext cx="4483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Two almost identical systems will be deployed (Min specs)</a:t>
            </a:r>
          </a:p>
          <a:p>
            <a:endParaRPr lang="en-US" sz="1400" dirty="0"/>
          </a:p>
          <a:p>
            <a:r>
              <a:rPr lang="en-US" sz="1400" dirty="0" smtClean="0"/>
              <a:t>O.S.: Linux REDHAT 6.x, 64 bit</a:t>
            </a:r>
          </a:p>
          <a:p>
            <a:r>
              <a:rPr lang="en-US" sz="1400" dirty="0" smtClean="0"/>
              <a:t>CPU: Dual Intel</a:t>
            </a:r>
            <a:r>
              <a:rPr lang="en-US" sz="1400" dirty="0"/>
              <a:t>® Xeon® E5-2620 2.00GHz, </a:t>
            </a:r>
            <a:endParaRPr lang="en-US" sz="1400" dirty="0" smtClean="0"/>
          </a:p>
          <a:p>
            <a:r>
              <a:rPr lang="en-US" sz="1400" dirty="0" smtClean="0"/>
              <a:t>Memory: 64GB</a:t>
            </a:r>
          </a:p>
          <a:p>
            <a:r>
              <a:rPr lang="en-US" sz="1400" dirty="0" smtClean="0"/>
              <a:t>Storage: 2TB (preferably 1TB with SSD)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5727594" y="1349315"/>
            <a:ext cx="2959206" cy="49393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Installed Frameworks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(See notes for install locations)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Java/JDK 7.x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Python – Anaconda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Ipython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Tomcat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Apache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Open SSL/SSH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All utilities (ex. </a:t>
            </a:r>
            <a:r>
              <a:rPr lang="en-US" dirty="0" err="1" smtClean="0">
                <a:solidFill>
                  <a:srgbClr val="000000"/>
                </a:solidFill>
              </a:rPr>
              <a:t>wget</a:t>
            </a:r>
            <a:r>
              <a:rPr lang="en-US" dirty="0" smtClean="0">
                <a:solidFill>
                  <a:srgbClr val="000000"/>
                </a:solidFill>
              </a:rPr>
              <a:t> etc.)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Open Ports: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80, 8000-9999, </a:t>
            </a:r>
            <a:r>
              <a:rPr lang="en-US" dirty="0" err="1" smtClean="0">
                <a:solidFill>
                  <a:srgbClr val="000000"/>
                </a:solidFill>
              </a:rPr>
              <a:t>ssh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53977" y="5385049"/>
            <a:ext cx="2430258" cy="26864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Network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27957" y="4963769"/>
            <a:ext cx="12213" cy="421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24768" y="4963769"/>
            <a:ext cx="12213" cy="421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1953977" y="5897911"/>
            <a:ext cx="2381409" cy="390751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Internet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083365" y="5687271"/>
            <a:ext cx="0" cy="210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6981" y="5687271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SSH/VPN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73487" y="4963769"/>
            <a:ext cx="145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2063" y="4963769"/>
            <a:ext cx="12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9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11324" y="292843"/>
            <a:ext cx="4872730" cy="5727177"/>
            <a:chOff x="1111324" y="292843"/>
            <a:chExt cx="4872730" cy="5727177"/>
          </a:xfrm>
        </p:grpSpPr>
        <p:sp>
          <p:nvSpPr>
            <p:cNvPr id="4" name="Rectangle 3"/>
            <p:cNvSpPr/>
            <p:nvPr/>
          </p:nvSpPr>
          <p:spPr>
            <a:xfrm>
              <a:off x="1111324" y="292843"/>
              <a:ext cx="4872730" cy="5727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Android Architecture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216" y="875085"/>
              <a:ext cx="2510011" cy="4986193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768282" y="1864172"/>
              <a:ext cx="1545114" cy="390752"/>
              <a:chOff x="4903009" y="2387248"/>
              <a:chExt cx="1545114" cy="3907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007065" y="2387248"/>
                <a:ext cx="1441058" cy="3907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Receive PFM  Usage service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03009" y="2478832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903009" y="2606810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768282" y="2407324"/>
              <a:ext cx="1545114" cy="390752"/>
              <a:chOff x="4903009" y="2387248"/>
              <a:chExt cx="1545114" cy="39075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07065" y="2387248"/>
                <a:ext cx="1441058" cy="3907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Receive Inhaler Usage service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03009" y="2478832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903009" y="2606810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3336" y="2324545"/>
              <a:ext cx="543151" cy="5431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5191268" y="1588355"/>
              <a:ext cx="559677" cy="79787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0810" y="2968312"/>
              <a:ext cx="615677" cy="463866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3472156" y="2029022"/>
              <a:ext cx="1465483" cy="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3472156" y="2596121"/>
              <a:ext cx="1465483" cy="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768282" y="3041426"/>
              <a:ext cx="1545114" cy="390752"/>
              <a:chOff x="4903009" y="2387248"/>
              <a:chExt cx="1545114" cy="39075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007065" y="2387248"/>
                <a:ext cx="1441058" cy="3907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Receive Inhaler Usage service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903009" y="2478832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903009" y="2606810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768282" y="3628426"/>
              <a:ext cx="1545114" cy="390752"/>
              <a:chOff x="4903009" y="2387248"/>
              <a:chExt cx="1545114" cy="39075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007065" y="2387248"/>
                <a:ext cx="1441058" cy="3907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Send Patient inputs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03009" y="2478832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903009" y="2606810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flipH="1">
              <a:off x="3472156" y="3266142"/>
              <a:ext cx="1465483" cy="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1768282" y="4189896"/>
              <a:ext cx="1545114" cy="390752"/>
              <a:chOff x="4903009" y="2387248"/>
              <a:chExt cx="1545114" cy="39075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007065" y="2387248"/>
                <a:ext cx="1441058" cy="3907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Display status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903009" y="2478832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903009" y="2606810"/>
                <a:ext cx="219823" cy="732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Arrow Connector 38"/>
          <p:cNvCxnSpPr/>
          <p:nvPr/>
        </p:nvCxnSpPr>
        <p:spPr>
          <a:xfrm>
            <a:off x="3472156" y="3847988"/>
            <a:ext cx="1465483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56002" y="3588066"/>
            <a:ext cx="76986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 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6" name="Curved Left Arrow 45"/>
          <p:cNvSpPr/>
          <p:nvPr/>
        </p:nvSpPr>
        <p:spPr>
          <a:xfrm>
            <a:off x="3313396" y="4281480"/>
            <a:ext cx="158760" cy="468597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7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5839" y="2936744"/>
            <a:ext cx="1257873" cy="13065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Services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62" y="1229205"/>
            <a:ext cx="231425" cy="45973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958975" y="1688936"/>
            <a:ext cx="5801" cy="1247808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478852" y="1247283"/>
            <a:ext cx="1257873" cy="417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 UI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32823" y="2124714"/>
            <a:ext cx="2827417" cy="13065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Tomcat + Apache Server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 flipH="1">
            <a:off x="964776" y="1710980"/>
            <a:ext cx="2155097" cy="1225764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9" idx="1"/>
          </p:cNvCxnSpPr>
          <p:nvPr/>
        </p:nvCxnSpPr>
        <p:spPr>
          <a:xfrm flipV="1">
            <a:off x="1593712" y="2778002"/>
            <a:ext cx="2839111" cy="81203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00001" y="3590032"/>
            <a:ext cx="2760239" cy="8669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Predictions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918751" y="4770298"/>
            <a:ext cx="1257873" cy="820661"/>
            <a:chOff x="6814493" y="4184552"/>
            <a:chExt cx="1257873" cy="1306576"/>
          </a:xfrm>
        </p:grpSpPr>
        <p:sp>
          <p:nvSpPr>
            <p:cNvPr id="16" name="Rounded Rectangle 15"/>
            <p:cNvSpPr/>
            <p:nvPr/>
          </p:nvSpPr>
          <p:spPr>
            <a:xfrm>
              <a:off x="6814493" y="4184552"/>
              <a:ext cx="1257873" cy="13065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DB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Can 16"/>
            <p:cNvSpPr/>
            <p:nvPr/>
          </p:nvSpPr>
          <p:spPr>
            <a:xfrm>
              <a:off x="7119802" y="5005213"/>
              <a:ext cx="647254" cy="46988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>
            <a:stCxn id="4" idx="2"/>
            <a:endCxn id="16" idx="1"/>
          </p:cNvCxnSpPr>
          <p:nvPr/>
        </p:nvCxnSpPr>
        <p:spPr>
          <a:xfrm>
            <a:off x="964776" y="4243320"/>
            <a:ext cx="1953975" cy="937309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6" idx="3"/>
          </p:cNvCxnSpPr>
          <p:nvPr/>
        </p:nvCxnSpPr>
        <p:spPr>
          <a:xfrm flipH="1">
            <a:off x="4176624" y="4457013"/>
            <a:ext cx="1703497" cy="723616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3"/>
          </p:cNvCxnSpPr>
          <p:nvPr/>
        </p:nvCxnSpPr>
        <p:spPr>
          <a:xfrm flipH="1" flipV="1">
            <a:off x="1593712" y="3590032"/>
            <a:ext cx="2906290" cy="45665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8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24251</TotalTime>
  <Words>335</Words>
  <Application>Microsoft Macintosh PowerPoint</Application>
  <PresentationFormat>On-screen Show (4:3)</PresentationFormat>
  <Paragraphs>158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Sada Narayanappa</dc:creator>
  <cp:lastModifiedBy>Sada Narayanappa</cp:lastModifiedBy>
  <cp:revision>56</cp:revision>
  <dcterms:created xsi:type="dcterms:W3CDTF">2014-09-12T20:46:58Z</dcterms:created>
  <dcterms:modified xsi:type="dcterms:W3CDTF">2014-10-16T21:00:06Z</dcterms:modified>
</cp:coreProperties>
</file>