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5D20-741F-4E5B-87D3-69022F49F44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BFB-BAA5-4DAB-8DAF-CFC912D4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248" y="636105"/>
            <a:ext cx="2623930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997644" y="636106"/>
            <a:ext cx="1327868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Closest Weather 1</a:t>
            </a:r>
          </a:p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76066" y="636104"/>
            <a:ext cx="1184735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Distance to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424407" y="636104"/>
            <a:ext cx="1216550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difference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684689" y="636106"/>
            <a:ext cx="779227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1381" y="636104"/>
            <a:ext cx="1089329" cy="90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Environmental data</a:t>
            </a:r>
          </a:p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412977" y="636104"/>
            <a:ext cx="1327868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Closest Weather 2</a:t>
            </a:r>
          </a:p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828310" y="636104"/>
            <a:ext cx="1327868" cy="9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Closest Weather 3</a:t>
            </a:r>
          </a:p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8175" y="3385290"/>
            <a:ext cx="3347496" cy="12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Innocent until proven guilty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75" y="4695664"/>
            <a:ext cx="1615898" cy="169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^Precision = B/A</a:t>
            </a:r>
          </a:p>
          <a:p>
            <a:pPr algn="ctr"/>
            <a:r>
              <a:rPr lang="en-US" sz="1200" dirty="0" smtClean="0"/>
              <a:t>Recall =  B/(A+D)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C/A </a:t>
            </a:r>
            <a:r>
              <a:rPr lang="en-US" sz="1200" dirty="0" smtClean="0">
                <a:sym typeface="Wingdings" panose="05000000000000000000" pitchFamily="2" charset="2"/>
              </a:rPr>
              <a:t> </a:t>
            </a:r>
            <a:r>
              <a:rPr lang="en-US" sz="1200" dirty="0" smtClean="0"/>
              <a:t>(Low)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27879" y="1615312"/>
            <a:ext cx="2731843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  Dp, Apn, Dn, Sp, Sn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098368" y="1661805"/>
            <a:ext cx="1092530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6415" y="1615313"/>
            <a:ext cx="3626617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2  </a:t>
            </a:r>
            <a:r>
              <a:rPr lang="en-US" dirty="0" err="1" smtClean="0"/>
              <a:t>Dp</a:t>
            </a:r>
            <a:r>
              <a:rPr lang="en-US" dirty="0" smtClean="0"/>
              <a:t>, </a:t>
            </a:r>
            <a:r>
              <a:rPr lang="en-US" dirty="0" err="1" smtClean="0"/>
              <a:t>Apn</a:t>
            </a:r>
            <a:r>
              <a:rPr lang="en-US" dirty="0" smtClean="0"/>
              <a:t>, </a:t>
            </a:r>
            <a:r>
              <a:rPr lang="en-US" dirty="0" err="1" smtClean="0"/>
              <a:t>Dn</a:t>
            </a:r>
            <a:r>
              <a:rPr lang="en-US" dirty="0" smtClean="0"/>
              <a:t>, </a:t>
            </a:r>
            <a:r>
              <a:rPr lang="en-US" dirty="0" err="1" smtClean="0"/>
              <a:t>Sp</a:t>
            </a:r>
            <a:r>
              <a:rPr lang="en-US" dirty="0" smtClean="0"/>
              <a:t>, Sn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027879" y="2879194"/>
            <a:ext cx="2731843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dirty="0" err="1" smtClean="0"/>
              <a:t>Dp</a:t>
            </a:r>
            <a:r>
              <a:rPr lang="en-US" dirty="0" smtClean="0"/>
              <a:t>, </a:t>
            </a:r>
            <a:r>
              <a:rPr lang="en-US" dirty="0" err="1" smtClean="0"/>
              <a:t>Apn</a:t>
            </a:r>
            <a:r>
              <a:rPr lang="en-US" dirty="0" smtClean="0"/>
              <a:t>, </a:t>
            </a:r>
            <a:r>
              <a:rPr lang="en-US" dirty="0" err="1" smtClean="0"/>
              <a:t>Dn</a:t>
            </a:r>
            <a:r>
              <a:rPr lang="en-US" dirty="0" smtClean="0"/>
              <a:t>, </a:t>
            </a:r>
            <a:r>
              <a:rPr lang="en-US" dirty="0" err="1" smtClean="0"/>
              <a:t>Sp</a:t>
            </a:r>
            <a:r>
              <a:rPr lang="en-US" dirty="0" smtClean="0"/>
              <a:t>, Sn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98368" y="2923834"/>
            <a:ext cx="1092530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6415" y="2879195"/>
            <a:ext cx="3626617" cy="103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r>
              <a:rPr lang="en-US" dirty="0" smtClean="0"/>
              <a:t>1  </a:t>
            </a:r>
            <a:r>
              <a:rPr lang="en-US" dirty="0" err="1" smtClean="0"/>
              <a:t>Dp</a:t>
            </a:r>
            <a:r>
              <a:rPr lang="en-US" dirty="0" smtClean="0"/>
              <a:t>, </a:t>
            </a:r>
            <a:r>
              <a:rPr lang="en-US" dirty="0" err="1" smtClean="0"/>
              <a:t>Apn</a:t>
            </a:r>
            <a:r>
              <a:rPr lang="en-US" dirty="0" smtClean="0"/>
              <a:t>, </a:t>
            </a:r>
            <a:r>
              <a:rPr lang="en-US" dirty="0" err="1" smtClean="0"/>
              <a:t>Dn</a:t>
            </a:r>
            <a:r>
              <a:rPr lang="en-US" dirty="0" smtClean="0"/>
              <a:t>, </a:t>
            </a:r>
            <a:r>
              <a:rPr lang="en-US" dirty="0" err="1" smtClean="0"/>
              <a:t>Sp</a:t>
            </a:r>
            <a:r>
              <a:rPr lang="en-US" dirty="0" smtClean="0"/>
              <a:t>, Sn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94762" y="4691960"/>
            <a:ext cx="3666837" cy="79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 Invalid points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94762" y="5486287"/>
            <a:ext cx="2059708" cy="895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Good Invalid</a:t>
            </a:r>
          </a:p>
          <a:p>
            <a:pPr algn="ctr"/>
            <a:r>
              <a:rPr lang="en-US" dirty="0" smtClean="0"/>
              <a:t>(True +</a:t>
            </a:r>
            <a:r>
              <a:rPr lang="en-US" dirty="0" err="1" smtClean="0"/>
              <a:t>ves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54471" y="5483319"/>
            <a:ext cx="1607128" cy="8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C= Incorrect Invalid Points</a:t>
            </a:r>
          </a:p>
          <a:p>
            <a:pPr algn="ctr"/>
            <a:r>
              <a:rPr lang="en-US" sz="1200" dirty="0" smtClean="0"/>
              <a:t>False + </a:t>
            </a:r>
            <a:r>
              <a:rPr lang="en-US" sz="1200" dirty="0" err="1" smtClean="0"/>
              <a:t>ves</a:t>
            </a:r>
            <a:endParaRPr lang="en-US" sz="1200" dirty="0" smtClean="0"/>
          </a:p>
          <a:p>
            <a:pPr algn="ctr"/>
            <a:r>
              <a:rPr lang="en-US" sz="1200" dirty="0" smtClean="0"/>
              <a:t>(BAD) – These are valid points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69006" y="4691959"/>
            <a:ext cx="459989" cy="79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</a:p>
          <a:p>
            <a:pPr algn="ctr"/>
            <a:r>
              <a:rPr lang="en-US" sz="1200" dirty="0" smtClean="0"/>
              <a:t>(OK)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259568" y="4691960"/>
            <a:ext cx="3666837" cy="79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P= Valid points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59567" y="5486287"/>
            <a:ext cx="2052303" cy="895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Good valid</a:t>
            </a:r>
          </a:p>
          <a:p>
            <a:pPr algn="ctr"/>
            <a:r>
              <a:rPr lang="en-US" dirty="0" smtClean="0"/>
              <a:t>(True -</a:t>
            </a:r>
            <a:r>
              <a:rPr lang="en-US" dirty="0" err="1" smtClean="0"/>
              <a:t>ves</a:t>
            </a:r>
            <a:r>
              <a:rPr lang="en-US" dirty="0"/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19277" y="5483319"/>
            <a:ext cx="1607128" cy="8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R= Incorrect valid Points</a:t>
            </a:r>
          </a:p>
          <a:p>
            <a:pPr algn="ctr"/>
            <a:r>
              <a:rPr lang="en-US" sz="1200" dirty="0" smtClean="0"/>
              <a:t>False –</a:t>
            </a:r>
            <a:r>
              <a:rPr lang="en-US" sz="1200" dirty="0" err="1" smtClean="0"/>
              <a:t>ves</a:t>
            </a:r>
            <a:endParaRPr lang="en-US" sz="1200" dirty="0" smtClean="0"/>
          </a:p>
          <a:p>
            <a:pPr algn="ctr"/>
            <a:r>
              <a:rPr lang="en-US" sz="1200" dirty="0" smtClean="0"/>
              <a:t>(BAD)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933812" y="4691959"/>
            <a:ext cx="459989" cy="79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0461351" y="4691959"/>
            <a:ext cx="1615898" cy="169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Precision =Q/P</a:t>
            </a:r>
            <a:endParaRPr lang="en-US" sz="1400" dirty="0"/>
          </a:p>
          <a:p>
            <a:pPr algn="ctr"/>
            <a:r>
              <a:rPr lang="en-US" sz="1400" dirty="0" smtClean="0"/>
              <a:t>Recall =  Q/(P+S)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P/R </a:t>
            </a:r>
            <a:r>
              <a:rPr lang="en-US" sz="1400" dirty="0" smtClean="0">
                <a:sym typeface="Wingdings" panose="05000000000000000000" pitchFamily="2" charset="2"/>
              </a:rPr>
              <a:t> (Low)</a:t>
            </a:r>
            <a:endParaRPr lang="en-US" sz="1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80211" y="6465903"/>
            <a:ext cx="113544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= (B+ Q)/(A+D+P+S)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537501"/>
            <a:ext cx="9379404" cy="58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1" y="391342"/>
            <a:ext cx="9832250" cy="61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645" y="613954"/>
            <a:ext cx="1685109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Time1</a:t>
            </a:r>
          </a:p>
          <a:p>
            <a:pPr algn="ctr"/>
            <a:r>
              <a:rPr lang="en-US" dirty="0" smtClean="0"/>
              <a:t>Event1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3165" y="613954"/>
            <a:ext cx="1685109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Time2</a:t>
            </a:r>
          </a:p>
          <a:p>
            <a:pPr algn="ctr"/>
            <a:r>
              <a:rPr lang="en-US" dirty="0" smtClean="0"/>
              <a:t>Event2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645" y="2168435"/>
            <a:ext cx="7659190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you say Event 1 most likely causing Event2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644" y="3030581"/>
            <a:ext cx="10920549" cy="169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User, time1 , time1 + minimum (time11, 1hour) </a:t>
            </a:r>
          </a:p>
          <a:p>
            <a:pPr algn="ctr"/>
            <a:r>
              <a:rPr lang="en-US" dirty="0" smtClean="0"/>
              <a:t>FROM  A JOIN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19349" y="6283234"/>
            <a:ext cx="8882742" cy="5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5554" y="6152606"/>
            <a:ext cx="0" cy="43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8274" y="6048103"/>
            <a:ext cx="0" cy="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71954" y="5917474"/>
            <a:ext cx="0" cy="80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2754" y="6048103"/>
            <a:ext cx="11756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9326" y="6048103"/>
            <a:ext cx="9144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74274" y="5917474"/>
            <a:ext cx="14369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96692" y="6041570"/>
            <a:ext cx="11756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86400" y="6041571"/>
            <a:ext cx="148045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82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7656" y="480448"/>
          <a:ext cx="198206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060"/>
              </a:tblGrid>
              <a:tr h="2103124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ysClr val="windowText" lastClr="000000"/>
                          </a:solidFill>
                        </a:rPr>
                        <a:t>LOC</a:t>
                      </a:r>
                    </a:p>
                    <a:p>
                      <a:endParaRPr lang="en-US" u="sng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</a:rPr>
                        <a:t>Stored_at</a:t>
                      </a:r>
                      <a:endParaRPr lang="en-US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</a:rPr>
                        <a:t>Measured_at</a:t>
                      </a:r>
                      <a:endParaRPr lang="is-IS" sz="1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r>
                        <a:rPr lang="is-IS" sz="1600" b="0" dirty="0" smtClean="0">
                          <a:solidFill>
                            <a:sysClr val="windowText" lastClr="000000"/>
                          </a:solidFill>
                        </a:rPr>
                        <a:t>eatherchecked</a:t>
                      </a:r>
                    </a:p>
                    <a:p>
                      <a:r>
                        <a:rPr lang="is-IS" sz="1600" b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r>
                        <a:rPr lang="is-IS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r>
                        <a:rPr lang="is-IS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79417" y="480451"/>
          <a:ext cx="2949843" cy="51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843"/>
              </a:tblGrid>
              <a:tr h="5126478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ysClr val="windowText" lastClr="000000"/>
                          </a:solidFill>
                        </a:rPr>
                        <a:t>LOC_Weather</a:t>
                      </a:r>
                      <a:endParaRPr lang="en-US" u="sng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         </a:t>
                      </a:r>
                    </a:p>
                    <a:p>
                      <a:r>
                        <a:rPr lang="ro-RO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lat               </a:t>
                      </a:r>
                    </a:p>
                    <a:p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lon</a:t>
                      </a: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        </a:t>
                      </a:r>
                    </a:p>
                    <a:p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measured_at</a:t>
                      </a: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</a:t>
                      </a:r>
                    </a:p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pm10              </a:t>
                      </a:r>
                    </a:p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no2               </a:t>
                      </a:r>
                    </a:p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o3                </a:t>
                      </a:r>
                    </a:p>
                    <a:p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</a:t>
                      </a: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         </a:t>
                      </a:r>
                    </a:p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so2               </a:t>
                      </a:r>
                    </a:p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pm2_5             </a:t>
                      </a:r>
                    </a:p>
                    <a:p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temperature</a:t>
                      </a: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humidity          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weather_lat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weather_lon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      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weather_recorddate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weather_recordtime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weather_stationid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score</a:t>
                      </a:r>
                      <a:r>
                        <a:rPr lang="ro-RO" sz="16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8150" y="480451"/>
          <a:ext cx="255893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39"/>
              </a:tblGrid>
              <a:tr h="393311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ysClr val="windowText" lastClr="000000"/>
                          </a:solidFill>
                        </a:rPr>
                        <a:t>UAEStations</a:t>
                      </a:r>
                      <a:endParaRPr lang="en-US" u="sng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u="sng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stationid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recorddate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recordtime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pm10       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no2        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o3        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co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        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so2        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pm2_5     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lat       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lon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        </a:t>
                      </a:r>
                    </a:p>
                    <a:p>
                      <a:r>
                        <a:rPr lang="ro-RO" sz="1600" b="0" dirty="0" err="1" smtClean="0">
                          <a:solidFill>
                            <a:sysClr val="windowText" lastClr="000000"/>
                          </a:solidFill>
                        </a:rPr>
                        <a:t>humidity</a:t>
                      </a:r>
                      <a:r>
                        <a:rPr lang="ro-RO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is-IS" sz="1600" b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endParaRPr lang="is-I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36" y="4683599"/>
            <a:ext cx="2654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UAE Stations:</a:t>
            </a:r>
          </a:p>
          <a:p>
            <a:endParaRPr lang="en-US" dirty="0" smtClean="0"/>
          </a:p>
          <a:p>
            <a:r>
              <a:rPr lang="en-US" dirty="0" smtClean="0"/>
              <a:t>Data is updated from UAE </a:t>
            </a:r>
          </a:p>
          <a:p>
            <a:r>
              <a:rPr lang="en-US" dirty="0" smtClean="0"/>
              <a:t>environmental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7656" y="2818626"/>
            <a:ext cx="2392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table captures all the </a:t>
            </a:r>
          </a:p>
          <a:p>
            <a:r>
              <a:rPr lang="en-US" sz="1600" dirty="0" smtClean="0"/>
              <a:t>Users location information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53121" y="5591540"/>
            <a:ext cx="2476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table captures all the </a:t>
            </a:r>
          </a:p>
          <a:p>
            <a:r>
              <a:rPr lang="en-US" sz="1600" dirty="0" smtClean="0"/>
              <a:t>Weather information;</a:t>
            </a:r>
          </a:p>
          <a:p>
            <a:r>
              <a:rPr lang="en-US" sz="1600" dirty="0" smtClean="0"/>
              <a:t>This is computed from UAE </a:t>
            </a:r>
          </a:p>
          <a:p>
            <a:r>
              <a:rPr lang="en-US" sz="1600" dirty="0" smtClean="0"/>
              <a:t>stations Data</a:t>
            </a:r>
          </a:p>
          <a:p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9716" y="1653928"/>
            <a:ext cx="2279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822960" y="5316583"/>
            <a:ext cx="10228217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2960" y="5512526"/>
            <a:ext cx="10084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H………………………A………………………H……………                     A                     SA   H    </a:t>
            </a:r>
            <a:r>
              <a:rPr lang="en-US" dirty="0" err="1" smtClean="0"/>
              <a:t>H</a:t>
            </a:r>
            <a:r>
              <a:rPr lang="en-US" dirty="0" smtClean="0"/>
              <a:t>    </a:t>
            </a:r>
            <a:r>
              <a:rPr lang="en-US" dirty="0" err="1" smtClean="0"/>
              <a:t>H</a:t>
            </a:r>
            <a:r>
              <a:rPr lang="en-US" dirty="0" smtClean="0"/>
              <a:t>                 </a:t>
            </a:r>
            <a:r>
              <a:rPr lang="en-US" dirty="0" err="1" smtClean="0"/>
              <a:t>H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5973298"/>
            <a:ext cx="10084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….p, </a:t>
            </a:r>
            <a:r>
              <a:rPr lang="en-US" dirty="0" err="1" smtClean="0"/>
              <a:t>lllllll</a:t>
            </a:r>
            <a:r>
              <a:rPr lang="en-US" dirty="0" smtClean="0"/>
              <a:t> </a:t>
            </a:r>
            <a:r>
              <a:rPr lang="en-US" dirty="0" err="1" smtClean="0"/>
              <a:t>eeee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165669" cy="427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5753" y="174896"/>
            <a:ext cx="2534194" cy="3905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(Positive)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1086" y="169122"/>
            <a:ext cx="2534194" cy="39057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(Negatives)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40278" y="2522808"/>
            <a:ext cx="2094328" cy="121614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A’ –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True Positive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1198" y="2566982"/>
            <a:ext cx="2053492" cy="117196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 – False Positives</a:t>
            </a:r>
          </a:p>
          <a:p>
            <a:pPr algn="ctr"/>
            <a:r>
              <a:rPr lang="en-US" dirty="0" smtClean="0"/>
              <a:t>(FP)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03371" y="3052941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3370" y="2737028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8380" y="3347581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40278" y="1190288"/>
            <a:ext cx="2094328" cy="1016607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A’’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False Negatives (FN)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8381" y="1620776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88380" y="1343968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03371" y="1880772"/>
            <a:ext cx="215999" cy="21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85283" y="3310778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9483" y="2938880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84" y="2612949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591771" y="1187370"/>
            <a:ext cx="1972919" cy="101375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 – </a:t>
            </a:r>
            <a:br>
              <a:rPr lang="en-US" dirty="0" smtClean="0"/>
            </a:br>
            <a:r>
              <a:rPr lang="en-US" dirty="0" smtClean="0"/>
              <a:t>True Negatives</a:t>
            </a:r>
          </a:p>
          <a:p>
            <a:pPr algn="ctr"/>
            <a:r>
              <a:rPr lang="en-US" dirty="0" smtClean="0"/>
              <a:t>(TN)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85284" y="1599199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5283" y="1264086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89481" y="2616790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05876" y="3347581"/>
            <a:ext cx="215999" cy="2140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45935" y="91441"/>
            <a:ext cx="3984711" cy="574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Total population : 14</a:t>
            </a:r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r>
              <a:rPr lang="en-US" b="1" u="sng" dirty="0" smtClean="0"/>
              <a:t>+</a:t>
            </a:r>
            <a:r>
              <a:rPr lang="en-US" b="1" u="sng" dirty="0" err="1" smtClean="0"/>
              <a:t>ve</a:t>
            </a:r>
            <a:r>
              <a:rPr lang="en-US" b="1" u="sng" dirty="0" smtClean="0"/>
              <a:t> case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P1= Precision = A’/(A’ + B’’)</a:t>
            </a:r>
          </a:p>
          <a:p>
            <a:pPr algn="ctr"/>
            <a:r>
              <a:rPr lang="en-US" dirty="0" smtClean="0"/>
              <a:t>R1= Recall = A’/A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u="sng" dirty="0" smtClean="0"/>
              <a:t>-</a:t>
            </a:r>
            <a:r>
              <a:rPr lang="en-US" b="1" u="sng" dirty="0" err="1" smtClean="0"/>
              <a:t>ve</a:t>
            </a:r>
            <a:r>
              <a:rPr lang="en-US" b="1" u="sng" dirty="0" smtClean="0"/>
              <a:t> Case</a:t>
            </a:r>
          </a:p>
          <a:p>
            <a:pPr algn="ctr"/>
            <a:endParaRPr lang="en-US" b="1" dirty="0"/>
          </a:p>
          <a:p>
            <a:pPr algn="ctr"/>
            <a:r>
              <a:rPr lang="en-US" dirty="0" smtClean="0"/>
              <a:t>P2 = Precision =  B’/(A’’+B’)</a:t>
            </a:r>
          </a:p>
          <a:p>
            <a:pPr algn="ctr"/>
            <a:r>
              <a:rPr lang="en-US" dirty="0" smtClean="0"/>
              <a:t>R2 = Recall = B’/B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Decrease B” and Increase A’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want =&gt; High P1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679159" y="2000898"/>
            <a:ext cx="204627" cy="17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059" y="1123389"/>
            <a:ext cx="5656217" cy="12118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Identified 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9059" y="2436319"/>
            <a:ext cx="5656218" cy="14876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Identified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19907" y="624147"/>
            <a:ext cx="1267097" cy="44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</a:t>
            </a:r>
          </a:p>
          <a:p>
            <a:pPr algn="ctr"/>
            <a:r>
              <a:rPr lang="en-US" dirty="0" smtClean="0"/>
              <a:t>T         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5774098" y="1557979"/>
            <a:ext cx="1267097" cy="28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76121" y="1068113"/>
            <a:ext cx="231238" cy="65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576120" y="1709389"/>
            <a:ext cx="238109" cy="65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818976" y="1090030"/>
            <a:ext cx="633548" cy="633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8889" y="1086834"/>
            <a:ext cx="633548" cy="63355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14229" y="1712585"/>
            <a:ext cx="633548" cy="63355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464142" y="1709389"/>
            <a:ext cx="633548" cy="6335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950823" y="1750423"/>
            <a:ext cx="2847703" cy="2795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26926" y="448491"/>
            <a:ext cx="0" cy="532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230983" y="2360023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92834" y="2830285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17475" y="2832461"/>
            <a:ext cx="169818" cy="1959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90805" y="3583576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87292" y="3685902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40286" y="2181497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73834" y="2778033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17474" y="2262051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2377" y="2634341"/>
            <a:ext cx="143691" cy="1436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64679" y="1463039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11239" y="4729842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14410" y="1804849"/>
            <a:ext cx="179614" cy="180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27126" y="4021180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35835" y="2884712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40432" y="2941317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0358" y="4260666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9319" y="1279071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17275" y="1606731"/>
            <a:ext cx="143691" cy="14369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95897" y="3113314"/>
            <a:ext cx="7001692" cy="11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533" y="2162183"/>
            <a:ext cx="371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X, y, Bad/Good, x^2 + Y^2 </a:t>
            </a:r>
          </a:p>
          <a:p>
            <a:r>
              <a:rPr lang="en-US" dirty="0" smtClean="0"/>
              <a:t>---- --------------------------------</a:t>
            </a:r>
          </a:p>
          <a:p>
            <a:r>
              <a:rPr lang="en-US" dirty="0" smtClean="0"/>
              <a:t>2, 3, G, 13</a:t>
            </a:r>
          </a:p>
          <a:p>
            <a:r>
              <a:rPr lang="en-US" dirty="0" smtClean="0"/>
              <a:t>3,1, g , 10</a:t>
            </a:r>
          </a:p>
          <a:p>
            <a:r>
              <a:rPr lang="en-US" dirty="0" smtClean="0"/>
              <a:t>1,2, B,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434" y="401538"/>
            <a:ext cx="3848432" cy="286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LOC.txt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kdkl;jfsdjl</a:t>
            </a:r>
            <a:r>
              <a:rPr lang="en-US" dirty="0" smtClean="0"/>
              <a:t>; </a:t>
            </a:r>
            <a:r>
              <a:rPr lang="en-US" dirty="0" err="1" smtClean="0"/>
              <a:t>sdjflksdjklfjsl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Dsfjklsdjlj</a:t>
            </a:r>
            <a:r>
              <a:rPr lang="en-US" dirty="0" smtClean="0"/>
              <a:t> </a:t>
            </a:r>
            <a:r>
              <a:rPr lang="en-US" dirty="0" err="1" smtClean="0"/>
              <a:t>lk</a:t>
            </a:r>
            <a:r>
              <a:rPr lang="en-US" dirty="0" smtClean="0"/>
              <a:t> </a:t>
            </a:r>
            <a:r>
              <a:rPr lang="en-US" dirty="0" err="1" smtClean="0"/>
              <a:t>sdj;lkfkl</a:t>
            </a:r>
            <a:r>
              <a:rPr lang="en-US" dirty="0" smtClean="0"/>
              <a:t>; </a:t>
            </a:r>
            <a:r>
              <a:rPr lang="en-US" dirty="0" err="1" smtClean="0"/>
              <a:t>jdkl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Jsjkdsfjskl</a:t>
            </a:r>
            <a:r>
              <a:rPr lang="en-US" dirty="0" smtClean="0"/>
              <a:t> </a:t>
            </a:r>
            <a:r>
              <a:rPr lang="en-US" dirty="0" err="1" smtClean="0"/>
              <a:t>jlk</a:t>
            </a:r>
            <a:r>
              <a:rPr lang="en-US" dirty="0" smtClean="0"/>
              <a:t> </a:t>
            </a:r>
            <a:r>
              <a:rPr lang="en-US" dirty="0" err="1" smtClean="0"/>
              <a:t>sd;fjlskdj</a:t>
            </a:r>
            <a:r>
              <a:rPr lang="en-US" dirty="0" smtClean="0"/>
              <a:t> </a:t>
            </a:r>
            <a:r>
              <a:rPr lang="en-US" dirty="0" err="1" smtClean="0"/>
              <a:t>kldsjfl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71649" y="401538"/>
            <a:ext cx="2197210" cy="286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Invalid Points.txt</a:t>
            </a:r>
          </a:p>
          <a:p>
            <a:endParaRPr lang="en-US" dirty="0" smtClean="0"/>
          </a:p>
          <a:p>
            <a:r>
              <a:rPr lang="en-US" dirty="0" smtClean="0"/>
              <a:t>2 Invalid</a:t>
            </a:r>
          </a:p>
          <a:p>
            <a:r>
              <a:rPr lang="en-US" dirty="0" smtClean="0"/>
              <a:t>3. Invalid</a:t>
            </a:r>
          </a:p>
          <a:p>
            <a:endParaRPr lang="en-US" dirty="0"/>
          </a:p>
          <a:p>
            <a:r>
              <a:rPr lang="en-US" dirty="0" smtClean="0"/>
              <a:t>2. Valid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Invalid</a:t>
            </a:r>
          </a:p>
          <a:p>
            <a:pPr marL="342900" indent="-342900">
              <a:buAutoNum type="arabicPeriod"/>
            </a:pPr>
            <a:r>
              <a:rPr lang="en-US" dirty="0" smtClean="0"/>
              <a:t>Valid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204496" y="3265715"/>
            <a:ext cx="1739456" cy="746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30747" y="4012163"/>
            <a:ext cx="7105113" cy="228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LOC.txt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kdkl;jfsdjl</a:t>
            </a:r>
            <a:r>
              <a:rPr lang="en-US" dirty="0" smtClean="0"/>
              <a:t>; </a:t>
            </a:r>
            <a:r>
              <a:rPr lang="en-US" dirty="0" err="1" smtClean="0"/>
              <a:t>sdjflksdjklfjsl</a:t>
            </a:r>
            <a:r>
              <a:rPr lang="en-US" dirty="0" smtClean="0"/>
              <a:t>  -                Marked Invalid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Dsfjklsdjlj</a:t>
            </a:r>
            <a:r>
              <a:rPr lang="en-US" dirty="0" smtClean="0"/>
              <a:t> </a:t>
            </a:r>
            <a:r>
              <a:rPr lang="en-US" dirty="0" err="1" smtClean="0"/>
              <a:t>lk</a:t>
            </a:r>
            <a:r>
              <a:rPr lang="en-US" dirty="0" smtClean="0"/>
              <a:t> </a:t>
            </a:r>
            <a:r>
              <a:rPr lang="en-US" dirty="0" err="1" smtClean="0"/>
              <a:t>sdj;lkfkl</a:t>
            </a:r>
            <a:r>
              <a:rPr lang="en-US" dirty="0" smtClean="0"/>
              <a:t>; </a:t>
            </a:r>
            <a:r>
              <a:rPr lang="en-US" dirty="0" err="1" smtClean="0"/>
              <a:t>jdkl</a:t>
            </a:r>
            <a:r>
              <a:rPr lang="en-US" dirty="0" smtClean="0"/>
              <a:t> –             No changes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Jsjkdsfjskl</a:t>
            </a:r>
            <a:r>
              <a:rPr lang="en-US" dirty="0" smtClean="0"/>
              <a:t> </a:t>
            </a:r>
            <a:r>
              <a:rPr lang="en-US" dirty="0" err="1" smtClean="0"/>
              <a:t>jlk</a:t>
            </a:r>
            <a:r>
              <a:rPr lang="en-US" dirty="0" smtClean="0"/>
              <a:t> </a:t>
            </a:r>
            <a:r>
              <a:rPr lang="en-US" dirty="0" err="1" smtClean="0"/>
              <a:t>sd;fjlskdj</a:t>
            </a:r>
            <a:r>
              <a:rPr lang="en-US" dirty="0" smtClean="0"/>
              <a:t> </a:t>
            </a:r>
            <a:r>
              <a:rPr lang="en-US" dirty="0" err="1" smtClean="0"/>
              <a:t>kldsjfl</a:t>
            </a:r>
            <a:r>
              <a:rPr lang="en-US" dirty="0" smtClean="0"/>
              <a:t> -        Invalid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9574" y="401538"/>
            <a:ext cx="2197210" cy="286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HashTable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  Value</a:t>
            </a:r>
          </a:p>
          <a:p>
            <a:r>
              <a:rPr lang="en-US" dirty="0" smtClean="0"/>
              <a:t>====   ====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Valid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Invalid</a:t>
            </a:r>
          </a:p>
          <a:p>
            <a:r>
              <a:rPr lang="en-US" dirty="0" smtClean="0"/>
              <a:t>1     Invalid</a:t>
            </a:r>
          </a:p>
        </p:txBody>
      </p:sp>
    </p:spTree>
    <p:extLst>
      <p:ext uri="{BB962C8B-B14F-4D97-AF65-F5344CB8AC3E}">
        <p14:creationId xmlns:p14="http://schemas.microsoft.com/office/powerpoint/2010/main" val="4161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457" y="1035698"/>
            <a:ext cx="2752531" cy="129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Vertical Scroll 2"/>
          <p:cNvSpPr/>
          <p:nvPr/>
        </p:nvSpPr>
        <p:spPr>
          <a:xfrm>
            <a:off x="1054360" y="3387012"/>
            <a:ext cx="2416628" cy="213671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LOC.txt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4722" y="2435290"/>
            <a:ext cx="0" cy="8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46710" y="1035697"/>
            <a:ext cx="2752531" cy="129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UI App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3747" y="2332652"/>
            <a:ext cx="3496648" cy="2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26155" y="2948473"/>
            <a:ext cx="2192694" cy="2388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On Map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184571" y="2332652"/>
            <a:ext cx="345233" cy="61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5" idx="3"/>
          </p:cNvCxnSpPr>
          <p:nvPr/>
        </p:nvCxnSpPr>
        <p:spPr>
          <a:xfrm flipH="1">
            <a:off x="5287152" y="1264297"/>
            <a:ext cx="591134" cy="10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4250871" y="1714498"/>
            <a:ext cx="1177990" cy="113367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IT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470988" y="1520889"/>
            <a:ext cx="921592" cy="7604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525777" y="814096"/>
            <a:ext cx="1305897" cy="6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Package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114716" y="839755"/>
            <a:ext cx="1305897" cy="6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457" y="1035698"/>
            <a:ext cx="4152123" cy="2491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dirty="0" smtClean="0"/>
              <a:t>1. Wake up every 10 minutes</a:t>
            </a:r>
          </a:p>
          <a:p>
            <a:r>
              <a:rPr lang="en-US" dirty="0" smtClean="0"/>
              <a:t>2. Check if SCHAS App is running</a:t>
            </a:r>
          </a:p>
          <a:p>
            <a:r>
              <a:rPr lang="en-US" dirty="0" smtClean="0"/>
              <a:t>3. If Not start it unless the battery is less than  20%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0921" y="1630524"/>
            <a:ext cx="2752531" cy="1296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UI App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60839" y="3526971"/>
            <a:ext cx="2192694" cy="23886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On Map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184571" y="2911150"/>
            <a:ext cx="345233" cy="61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6" idx="1"/>
          </p:cNvCxnSpPr>
          <p:nvPr/>
        </p:nvCxnSpPr>
        <p:spPr>
          <a:xfrm flipV="1">
            <a:off x="4870580" y="2279002"/>
            <a:ext cx="1110341" cy="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2955" y="357916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69806" y="357916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7821" y="1166808"/>
            <a:ext cx="404446" cy="4044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4"/>
            <a:endCxn id="4" idx="7"/>
          </p:cNvCxnSpPr>
          <p:nvPr/>
        </p:nvCxnSpPr>
        <p:spPr>
          <a:xfrm flipH="1">
            <a:off x="1083037" y="762362"/>
            <a:ext cx="788992" cy="46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4"/>
          </p:cNvCxnSpPr>
          <p:nvPr/>
        </p:nvCxnSpPr>
        <p:spPr>
          <a:xfrm>
            <a:off x="405178" y="762362"/>
            <a:ext cx="404446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2625" y="96478"/>
            <a:ext cx="4419966" cy="646330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Distance(1,2) – calculate it                 </a:t>
            </a:r>
          </a:p>
          <a:p>
            <a:r>
              <a:rPr lang="en-US" dirty="0" smtClean="0"/>
              <a:t>b. Distance(2,3) </a:t>
            </a:r>
          </a:p>
          <a:p>
            <a:r>
              <a:rPr lang="en-US" dirty="0" smtClean="0"/>
              <a:t>c. Time difference (1,2)</a:t>
            </a:r>
          </a:p>
          <a:p>
            <a:r>
              <a:rPr lang="en-US" dirty="0" smtClean="0"/>
              <a:t>d. Time Difference (2,3)</a:t>
            </a:r>
            <a:endParaRPr lang="en-US" dirty="0"/>
          </a:p>
          <a:p>
            <a:r>
              <a:rPr lang="en-US" dirty="0" smtClean="0"/>
              <a:t>S12 = Speed(1,2) = s12 = a/c</a:t>
            </a:r>
          </a:p>
          <a:p>
            <a:r>
              <a:rPr lang="en-US" dirty="0" smtClean="0"/>
              <a:t>S23 = Speed(2,3)  = s23 = b/d</a:t>
            </a:r>
          </a:p>
          <a:p>
            <a:endParaRPr lang="en-US" dirty="0"/>
          </a:p>
          <a:p>
            <a:r>
              <a:rPr lang="en-US" dirty="0" smtClean="0"/>
              <a:t>A  = Angle (1,2,3)</a:t>
            </a:r>
          </a:p>
          <a:p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kjdfjdsjfjsdlkjfkl</a:t>
            </a:r>
            <a:r>
              <a:rPr lang="en-US" dirty="0" smtClean="0"/>
              <a:t> j </a:t>
            </a:r>
            <a:r>
              <a:rPr lang="en-US" dirty="0" err="1" smtClean="0"/>
              <a:t>sdjfklsjd</a:t>
            </a:r>
            <a:r>
              <a:rPr lang="en-US" dirty="0" smtClean="0"/>
              <a:t> </a:t>
            </a:r>
            <a:r>
              <a:rPr lang="en-US" dirty="0" err="1" smtClean="0"/>
              <a:t>kljfdsk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jdkflsdkj</a:t>
            </a:r>
            <a:r>
              <a:rPr lang="en-US" dirty="0" smtClean="0"/>
              <a:t> </a:t>
            </a:r>
            <a:r>
              <a:rPr lang="en-US" dirty="0" err="1" smtClean="0"/>
              <a:t>kjsk</a:t>
            </a:r>
            <a:r>
              <a:rPr lang="en-US" dirty="0" smtClean="0"/>
              <a:t> </a:t>
            </a:r>
            <a:r>
              <a:rPr lang="en-US" dirty="0" err="1" smtClean="0"/>
              <a:t>jklsdjfklsj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jsfdkljsdkljfjs</a:t>
            </a:r>
            <a:r>
              <a:rPr lang="en-US" dirty="0" smtClean="0"/>
              <a:t> </a:t>
            </a:r>
            <a:r>
              <a:rPr lang="en-US" dirty="0" err="1" smtClean="0"/>
              <a:t>kjsdjfjslkfjsljfsl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Display</a:t>
            </a:r>
          </a:p>
          <a:p>
            <a:r>
              <a:rPr lang="en-US" dirty="0" smtClean="0"/>
              <a:t>----------------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kjdfjdsjfjsdlkjfkl</a:t>
            </a:r>
            <a:r>
              <a:rPr lang="en-US" dirty="0" smtClean="0"/>
              <a:t> j </a:t>
            </a:r>
            <a:r>
              <a:rPr lang="en-US" dirty="0" err="1" smtClean="0"/>
              <a:t>sdjfklsjd</a:t>
            </a:r>
            <a:r>
              <a:rPr lang="en-US" dirty="0" smtClean="0"/>
              <a:t> </a:t>
            </a:r>
            <a:r>
              <a:rPr lang="en-US" dirty="0" err="1" smtClean="0"/>
              <a:t>kljfdsk</a:t>
            </a:r>
            <a:r>
              <a:rPr lang="en-US" dirty="0" smtClean="0"/>
              <a:t> </a:t>
            </a:r>
            <a:r>
              <a:rPr lang="en-US" dirty="0" err="1" smtClean="0"/>
              <a:t>sdjfkj</a:t>
            </a:r>
            <a:r>
              <a:rPr lang="en-US" dirty="0" smtClean="0"/>
              <a:t> </a:t>
            </a:r>
            <a:r>
              <a:rPr lang="en-US" dirty="0" err="1" smtClean="0"/>
              <a:t>slkdf</a:t>
            </a:r>
            <a:endParaRPr lang="en-US" dirty="0" smtClean="0"/>
          </a:p>
          <a:p>
            <a:r>
              <a:rPr lang="en-US" dirty="0" smtClean="0"/>
              <a:t>2, a, b, c, d, s12, s23, A, </a:t>
            </a:r>
            <a:r>
              <a:rPr lang="en-US" dirty="0" err="1" smtClean="0"/>
              <a:t>hjhj</a:t>
            </a:r>
            <a:r>
              <a:rPr lang="en-US" dirty="0" smtClean="0"/>
              <a:t>, +89 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jsfdkljsdkljfjs</a:t>
            </a:r>
            <a:r>
              <a:rPr lang="en-US" dirty="0" smtClean="0"/>
              <a:t> </a:t>
            </a:r>
            <a:r>
              <a:rPr lang="en-US" dirty="0" err="1" smtClean="0"/>
              <a:t>kjsdjfjslkfjsljfsl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predictions</a:t>
            </a:r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2, a, b, c, d, s12, s23, A, </a:t>
            </a:r>
            <a:r>
              <a:rPr lang="en-US" dirty="0" err="1" smtClean="0"/>
              <a:t>dujsflkjsdklf</a:t>
            </a:r>
            <a:r>
              <a:rPr lang="en-US" dirty="0" smtClean="0"/>
              <a:t> j </a:t>
            </a:r>
            <a:r>
              <a:rPr lang="en-US" dirty="0" err="1" smtClean="0"/>
              <a:t>sdjflksj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692395" y="768838"/>
            <a:ext cx="729762" cy="457200"/>
          </a:xfrm>
          <a:prstGeom prst="arc">
            <a:avLst>
              <a:gd name="adj1" fmla="val 1061435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0814" y="375835"/>
            <a:ext cx="4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125774" y="2092932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92625" y="2092932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54328" y="2901824"/>
            <a:ext cx="485224" cy="3681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4"/>
            <a:endCxn id="17" idx="7"/>
          </p:cNvCxnSpPr>
          <p:nvPr/>
        </p:nvCxnSpPr>
        <p:spPr>
          <a:xfrm flipH="1">
            <a:off x="1168493" y="2497378"/>
            <a:ext cx="626355" cy="45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4"/>
          </p:cNvCxnSpPr>
          <p:nvPr/>
        </p:nvCxnSpPr>
        <p:spPr>
          <a:xfrm>
            <a:off x="327997" y="2497378"/>
            <a:ext cx="404446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615214" y="2503854"/>
            <a:ext cx="729762" cy="457200"/>
          </a:xfrm>
          <a:prstGeom prst="arc">
            <a:avLst>
              <a:gd name="adj1" fmla="val 1061435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3633" y="2110851"/>
            <a:ext cx="4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4765" y="96478"/>
            <a:ext cx="4652595" cy="64633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a. Distance(1,2) – calculate it</a:t>
            </a:r>
          </a:p>
          <a:p>
            <a:r>
              <a:rPr lang="en-US" dirty="0" smtClean="0"/>
              <a:t>b. Distance(2,3) </a:t>
            </a:r>
          </a:p>
          <a:p>
            <a:r>
              <a:rPr lang="en-US" dirty="0" smtClean="0"/>
              <a:t>c. Time difference (1,2)</a:t>
            </a:r>
          </a:p>
          <a:p>
            <a:r>
              <a:rPr lang="en-US" dirty="0" smtClean="0"/>
              <a:t>d. Time Difference (2,3)</a:t>
            </a:r>
            <a:endParaRPr lang="en-US" dirty="0"/>
          </a:p>
          <a:p>
            <a:r>
              <a:rPr lang="en-US" dirty="0" smtClean="0"/>
              <a:t>S12 = Speed(1,2) = s12 = a/c</a:t>
            </a:r>
          </a:p>
          <a:p>
            <a:r>
              <a:rPr lang="en-US" dirty="0" smtClean="0"/>
              <a:t>S23 = Speed(2,3)  = s23 = b/d</a:t>
            </a:r>
          </a:p>
          <a:p>
            <a:endParaRPr lang="en-US" dirty="0"/>
          </a:p>
          <a:p>
            <a:r>
              <a:rPr lang="en-US" dirty="0" smtClean="0"/>
              <a:t>A  = Angle (1,2,3)</a:t>
            </a:r>
          </a:p>
          <a:p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kjdfjdsjfjsdlkjfkl</a:t>
            </a:r>
            <a:r>
              <a:rPr lang="en-US" dirty="0" smtClean="0"/>
              <a:t> j </a:t>
            </a:r>
            <a:r>
              <a:rPr lang="en-US" dirty="0" err="1" smtClean="0"/>
              <a:t>sdjfklsjd</a:t>
            </a:r>
            <a:r>
              <a:rPr lang="en-US" dirty="0" smtClean="0"/>
              <a:t> </a:t>
            </a:r>
            <a:r>
              <a:rPr lang="en-US" dirty="0" err="1" smtClean="0"/>
              <a:t>kljfdsk</a:t>
            </a:r>
            <a:r>
              <a:rPr lang="en-US" dirty="0" smtClean="0"/>
              <a:t>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jdkflsdkj</a:t>
            </a:r>
            <a:r>
              <a:rPr lang="en-US" dirty="0" smtClean="0"/>
              <a:t> </a:t>
            </a:r>
            <a:r>
              <a:rPr lang="en-US" dirty="0" err="1" smtClean="0"/>
              <a:t>kjsk</a:t>
            </a:r>
            <a:r>
              <a:rPr lang="en-US" dirty="0" smtClean="0"/>
              <a:t> </a:t>
            </a:r>
            <a:r>
              <a:rPr lang="en-US" dirty="0" err="1" smtClean="0"/>
              <a:t>jklsdjfklsj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jsfdkljsdkljfjs</a:t>
            </a:r>
            <a:r>
              <a:rPr lang="en-US" dirty="0" smtClean="0"/>
              <a:t> </a:t>
            </a:r>
            <a:r>
              <a:rPr lang="en-US" dirty="0" err="1" smtClean="0"/>
              <a:t>kjsdjfjslkfjsljfsl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Display</a:t>
            </a:r>
          </a:p>
          <a:p>
            <a:r>
              <a:rPr lang="en-US" dirty="0" smtClean="0"/>
              <a:t>----------------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kjdfjdsjfjsdlkjfkl</a:t>
            </a:r>
            <a:r>
              <a:rPr lang="en-US" dirty="0" smtClean="0"/>
              <a:t> j </a:t>
            </a:r>
            <a:r>
              <a:rPr lang="en-US" dirty="0" err="1" smtClean="0"/>
              <a:t>sdjfklsjd</a:t>
            </a:r>
            <a:r>
              <a:rPr lang="en-US" dirty="0" smtClean="0"/>
              <a:t> </a:t>
            </a:r>
            <a:r>
              <a:rPr lang="en-US" dirty="0" err="1" smtClean="0"/>
              <a:t>kljfdsk</a:t>
            </a:r>
            <a:r>
              <a:rPr lang="en-US" dirty="0" smtClean="0"/>
              <a:t> </a:t>
            </a:r>
            <a:r>
              <a:rPr lang="en-US" dirty="0" err="1" smtClean="0"/>
              <a:t>sdjfkj</a:t>
            </a:r>
            <a:r>
              <a:rPr lang="en-US" dirty="0" smtClean="0"/>
              <a:t> </a:t>
            </a:r>
            <a:r>
              <a:rPr lang="en-US" dirty="0" err="1" smtClean="0"/>
              <a:t>slkdf</a:t>
            </a:r>
            <a:endParaRPr lang="en-US" dirty="0" smtClean="0"/>
          </a:p>
          <a:p>
            <a:r>
              <a:rPr lang="en-US" dirty="0" smtClean="0"/>
              <a:t>1, a, b, c, d, s12, s23, A, </a:t>
            </a:r>
            <a:r>
              <a:rPr lang="en-US" dirty="0" err="1" smtClean="0"/>
              <a:t>dujsflkjsdklf</a:t>
            </a:r>
            <a:r>
              <a:rPr lang="en-US" dirty="0" smtClean="0"/>
              <a:t> j </a:t>
            </a:r>
            <a:r>
              <a:rPr lang="en-US" dirty="0" err="1" smtClean="0"/>
              <a:t>sdjflksj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jsfdkljsdkljfjs</a:t>
            </a:r>
            <a:r>
              <a:rPr lang="en-US" dirty="0" smtClean="0"/>
              <a:t> </a:t>
            </a:r>
            <a:r>
              <a:rPr lang="en-US" dirty="0" err="1" smtClean="0"/>
              <a:t>kjsdjfjslkfjsljfsl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predictions</a:t>
            </a:r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1, a, b, c, d, s12, s23, A, </a:t>
            </a:r>
            <a:r>
              <a:rPr lang="en-US" dirty="0" err="1" smtClean="0"/>
              <a:t>dujsflkjsdklf</a:t>
            </a:r>
            <a:r>
              <a:rPr lang="en-US" dirty="0" smtClean="0"/>
              <a:t> j </a:t>
            </a:r>
            <a:r>
              <a:rPr lang="en-US" dirty="0" err="1" smtClean="0"/>
              <a:t>sdjflksj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5485" y="4871300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782336" y="4871300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50351" y="5680192"/>
            <a:ext cx="404446" cy="4044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4"/>
            <a:endCxn id="28" idx="7"/>
          </p:cNvCxnSpPr>
          <p:nvPr/>
        </p:nvCxnSpPr>
        <p:spPr>
          <a:xfrm flipH="1">
            <a:off x="1195567" y="5275746"/>
            <a:ext cx="788992" cy="46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4"/>
          </p:cNvCxnSpPr>
          <p:nvPr/>
        </p:nvCxnSpPr>
        <p:spPr>
          <a:xfrm>
            <a:off x="517708" y="5275746"/>
            <a:ext cx="404446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804925" y="5282222"/>
            <a:ext cx="729762" cy="457200"/>
          </a:xfrm>
          <a:prstGeom prst="arc">
            <a:avLst>
              <a:gd name="adj1" fmla="val 1061435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93344" y="4889219"/>
            <a:ext cx="4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397603" y="4344896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02049" y="3916779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984559" y="4407624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030104" y="3831548"/>
            <a:ext cx="40444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88855" y="4093505"/>
            <a:ext cx="525451" cy="85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04900" y="296369"/>
            <a:ext cx="1565766" cy="127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point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80 20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494776" y="296368"/>
            <a:ext cx="1565766" cy="127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point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80 20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8" y="316774"/>
            <a:ext cx="92773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735</Words>
  <Application>Microsoft Macintosh PowerPoint</Application>
  <PresentationFormat>Widescreen</PresentationFormat>
  <Paragraphs>286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 Narayanappa</dc:creator>
  <cp:lastModifiedBy>Sada M</cp:lastModifiedBy>
  <cp:revision>27</cp:revision>
  <dcterms:created xsi:type="dcterms:W3CDTF">2016-05-04T02:40:30Z</dcterms:created>
  <dcterms:modified xsi:type="dcterms:W3CDTF">2016-10-05T23:31:40Z</dcterms:modified>
</cp:coreProperties>
</file>