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E935-76F4-4B97-8BE8-7AFA4A7E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FD6F0-756F-4FA2-9854-801A26811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B7D5-BDDA-4FCB-9A9D-3D3DE6F7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AFA-A319-4359-82E9-4EA485964246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5AB57-E1D6-4276-8DCD-DBEC5AD6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272B6-25B6-4498-B451-A638E58D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AAA8-D048-4D99-84B6-5A5A1CDDB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68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7740-15D8-496F-8C0B-7063C9F8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B4E8B-4F9A-4B3B-BDF1-D9A47B7D7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FB688-F09B-4552-8E1C-BCE56A01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AFA-A319-4359-82E9-4EA485964246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64D02-E0EB-4406-937C-E7C57084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61A1-2EF0-4440-B594-0ADAE729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AAA8-D048-4D99-84B6-5A5A1CDDB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75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71CD-1C07-4278-A7E8-CF93BBEA4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DCDF0-2A98-44A2-9A16-7FEA0742C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B8CE1-6A4F-4E39-BB38-5F0D1C41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AFA-A319-4359-82E9-4EA485964246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191C-4FB7-4053-B17B-86408027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1A6E-B877-4083-BF29-2846D991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AAA8-D048-4D99-84B6-5A5A1CDDB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40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6732-6C93-4238-8C67-D8D69C51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452C-DF99-4962-9DC7-627277E8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042F3-9410-4793-87CB-34533D2B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AFA-A319-4359-82E9-4EA485964246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ED8A-28EA-48F3-8B89-2932FF8F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6F601-CA2C-491F-86CB-8179ACDB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AAA8-D048-4D99-84B6-5A5A1CDDB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1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6AC1-6C05-4CEA-895E-CD3E4F1D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BEA34-A183-47C7-8324-BC7B05F1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5C3D-BF70-44CA-A39D-3B3A6180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AFA-A319-4359-82E9-4EA485964246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976F-6359-4E59-AFB4-665C95D3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A5DE1-5192-4C16-917D-D3BC7F9E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AAA8-D048-4D99-84B6-5A5A1CDDB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285-6392-44C4-A7E6-077A7E2B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07A1-BDBD-4253-9DBC-68DF7ADD2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AB304-2389-4C1E-B4A3-5A5F65910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2AC8B-46B6-4088-892E-F7A7C6E2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AFA-A319-4359-82E9-4EA485964246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C10-876F-4880-956B-B553E0FF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5355C-F78C-4267-9550-F6235633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AAA8-D048-4D99-84B6-5A5A1CDDB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9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4E41-DB97-4120-AFBB-063BC32E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2F795-DC43-4398-9DE7-D297A9A2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7C29-41DE-4A7C-B026-8EEA7E397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89297-EA5F-4F7B-8B4E-A7AE5DA39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53890-0059-49F2-973B-CFD5F10B9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4886F-3E6F-4607-82A0-DDC4FD04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AFA-A319-4359-82E9-4EA485964246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6655A-B7A5-49BD-9E46-7754C223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D4A2B-ECAC-4573-B9AB-416709AE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AAA8-D048-4D99-84B6-5A5A1CDDB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1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4FDC-FC2E-45AA-AA48-CCDC4A63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D01FC-DB9D-4E76-AFA0-18898D30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AFA-A319-4359-82E9-4EA485964246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4A6D4-6A15-4EB2-9675-4DADD005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A480F-4CE3-41ED-B44C-9CF1397F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AAA8-D048-4D99-84B6-5A5A1CDDB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10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C3745-48FF-4F27-B37D-4415DBE2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AFA-A319-4359-82E9-4EA485964246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80665-460B-4183-893C-3F42DA93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92CE-268B-428D-863C-E81EFFD8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AAA8-D048-4D99-84B6-5A5A1CDDB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23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CE23-C507-46F8-B7E1-0BB89D64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03AA-29D9-4729-A639-1E9110BA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DD8FC-EA0D-4455-B48D-5E0DF14D3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0E84-FD98-4DB8-9797-8E0E5036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AFA-A319-4359-82E9-4EA485964246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91526-BCC9-4B29-B541-45428566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7B719-BF00-42D3-8377-D3CFB426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AAA8-D048-4D99-84B6-5A5A1CDDB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44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97EF-9959-406C-83E5-ED3520DA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BDDDE-8373-470B-B0F2-03FCED58B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6EADC-5724-4625-B845-85C419262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1295E-8441-45F4-99B5-05E94962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AFA-A319-4359-82E9-4EA485964246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2D0FA-EB24-4FF5-9096-16F53B4B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0ECA3-6345-4D6C-9198-A7DAB085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AAA8-D048-4D99-84B6-5A5A1CDDB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8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5B57F-1008-4746-A878-F93E7284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B08A4-1530-46FD-BE2F-234FAB21B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FAD18-1729-444A-BC36-3E29C30ED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78AFA-A319-4359-82E9-4EA485964246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DCC9F-8DAE-46B8-8EF8-D8F5771F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0430B-E1B4-4D9B-8738-312ED394C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AAA8-D048-4D99-84B6-5A5A1CDDB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0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A87F-A64D-435D-9F53-B3C4BACB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996F7D-D569-4FBE-8430-FA3923BBF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073" y="1825625"/>
            <a:ext cx="6445854" cy="4351338"/>
          </a:xfrm>
        </p:spPr>
      </p:pic>
    </p:spTree>
    <p:extLst>
      <p:ext uri="{BB962C8B-B14F-4D97-AF65-F5344CB8AC3E}">
        <p14:creationId xmlns:p14="http://schemas.microsoft.com/office/powerpoint/2010/main" val="384340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961F-BBE4-499B-8231-1A81EF72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5EC63-5F0C-4C4B-BF66-2FAFFC7F2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131" y="1825625"/>
            <a:ext cx="5651737" cy="4351338"/>
          </a:xfrm>
        </p:spPr>
      </p:pic>
    </p:spTree>
    <p:extLst>
      <p:ext uri="{BB962C8B-B14F-4D97-AF65-F5344CB8AC3E}">
        <p14:creationId xmlns:p14="http://schemas.microsoft.com/office/powerpoint/2010/main" val="98956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FA3C-4A0E-49ED-ADC6-B616D2A5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EE380FE-9BDC-4400-A0FE-9A1AC5A5E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1" y="1825625"/>
            <a:ext cx="5850538" cy="4351338"/>
          </a:xfrm>
        </p:spPr>
      </p:pic>
    </p:spTree>
    <p:extLst>
      <p:ext uri="{BB962C8B-B14F-4D97-AF65-F5344CB8AC3E}">
        <p14:creationId xmlns:p14="http://schemas.microsoft.com/office/powerpoint/2010/main" val="418307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45EA-4AD5-4D4E-B9B2-E3D12E76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D0529DF-2030-4279-ADDA-D968DA25F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18968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and Development</dc:title>
  <dc:creator>Rezai, Mo</dc:creator>
  <cp:lastModifiedBy>Kotha, Vishal</cp:lastModifiedBy>
  <cp:revision>9</cp:revision>
  <dcterms:created xsi:type="dcterms:W3CDTF">2020-02-07T10:36:41Z</dcterms:created>
  <dcterms:modified xsi:type="dcterms:W3CDTF">2021-08-15T08:39:00Z</dcterms:modified>
</cp:coreProperties>
</file>