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6"/>
  </p:notesMasterIdLst>
  <p:sldIdLst>
    <p:sldId id="2146846642" r:id="rId3"/>
    <p:sldId id="256" r:id="rId4"/>
    <p:sldId id="257" r:id="rId5"/>
    <p:sldId id="2146846644" r:id="rId6"/>
    <p:sldId id="25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13"/>
  </p:normalViewPr>
  <p:slideViewPr>
    <p:cSldViewPr snapToGrid="0">
      <p:cViewPr varScale="1">
        <p:scale>
          <a:sx n="96" d="100"/>
          <a:sy n="96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6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45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8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dirty="0"/>
              <a:t>Hack the Future:</a:t>
            </a:r>
          </a:p>
          <a:p>
            <a:pPr>
              <a:lnSpc>
                <a:spcPts val="4797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Demo video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3973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Team </a:t>
            </a:r>
            <a:r>
              <a:rPr lang="en-US" sz="2533" kern="0" dirty="0" err="1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name_Idea</a:t>
            </a: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 Name.pptx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(Team Leader)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6C7C6447-C3A7-8373-190C-583E8C3360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63843" y="4214472"/>
            <a:ext cx="1434219" cy="1471323"/>
          </a:xfrm>
          <a:prstGeom prst="rect">
            <a:avLst/>
          </a:prstGeom>
        </p:spPr>
      </p:pic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</a:t>
            </a: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95431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05845"/>
              </p:ext>
            </p:extLst>
          </p:nvPr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Brief approach description or methodology used to tackle the problem 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List the key technologies, frameworks, and tools you utilized in your solution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Agents' interaction design </a:t>
            </a:r>
          </a:p>
        </p:txBody>
      </p:sp>
    </p:spTree>
    <p:extLst>
      <p:ext uri="{BB962C8B-B14F-4D97-AF65-F5344CB8AC3E}">
        <p14:creationId xmlns:p14="http://schemas.microsoft.com/office/powerpoint/2010/main" val="32597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293720731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133</Words>
  <Application>Microsoft Macintosh PowerPoint</Application>
  <PresentationFormat>Widescreen</PresentationFormat>
  <Paragraphs>28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Aptos</vt:lpstr>
      <vt:lpstr>Arial</vt:lpstr>
      <vt:lpstr>Google Sans</vt:lpstr>
      <vt:lpstr>Google Sans SemiBold</vt:lpstr>
      <vt:lpstr>Graphik</vt:lpstr>
      <vt:lpstr>Graphik Light</vt:lpstr>
      <vt:lpstr>Graphik Medium</vt:lpstr>
      <vt:lpstr>Graphik Semibold</vt:lpstr>
      <vt:lpstr>Times New Roman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Tolentino, Ma. Antonette</dc:creator>
  <cp:lastModifiedBy>Sadanand Rajpurohit</cp:lastModifiedBy>
  <cp:revision>2</cp:revision>
  <dcterms:created xsi:type="dcterms:W3CDTF">2025-02-26T01:18:59Z</dcterms:created>
  <dcterms:modified xsi:type="dcterms:W3CDTF">2025-04-10T18:29:51Z</dcterms:modified>
</cp:coreProperties>
</file>