
<file path=[Content_Types].xml><?xml version="1.0" encoding="utf-8"?>
<Types xmlns="http://schemas.openxmlformats.org/package/2006/content-types">
  <Default Extension="png" ContentType="image/png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
<Relationships xmlns="http://schemas.openxmlformats.org/package/2006/relationships">
    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embeddedFontLst>
    <p:embeddedFont>
      <p:font typeface="Poppins"/>
      <p:regular r:id="rId12"/>
    </p:embeddedFont>
    <p:embeddedFont>
      <p:font typeface="poppins-bold"/>
      <p:regular r:id="rId13"/>
    </p:embeddedFont>
  </p:embeddedFontLst>
</p:presentation>
</file>

<file path=ppt/_rels/presentation.xml.rels><?xml version="1.0" encoding="UTF-8" standalone="yes"?>
<Relationships xmlns="http://schemas.openxmlformats.org/package/2006/relationships">
<Relationship Id="rId1" Type="http://schemas.openxmlformats.org/officeDocument/2006/relationships/theme" Target="theme/theme1.xml"/>
<Relationship Id="rId2" Type="http://schemas.openxmlformats.org/officeDocument/2006/relationships/slideMaster" Target="slideMasters/slideMaster1.xml"/>
<Relationship Id="rId3" Type="http://schemas.openxmlformats.org/officeDocument/2006/relationships/slide" Target="slides/slide1.xml"/>
<Relationship Id="rId4" Type="http://schemas.openxmlformats.org/officeDocument/2006/relationships/slide" Target="slides/slide2.xml"/>
<Relationship Id="rId5" Type="http://schemas.openxmlformats.org/officeDocument/2006/relationships/slide" Target="slides/slide3.xml"/>
<Relationship Id="rId6" Type="http://schemas.openxmlformats.org/officeDocument/2006/relationships/slide" Target="slides/slide4.xml"/>
<Relationship Id="rId7" Type="http://schemas.openxmlformats.org/officeDocument/2006/relationships/slide" Target="slides/slide5.xml"/>
<Relationship Id="rId8" Type="http://schemas.openxmlformats.org/officeDocument/2006/relationships/slide" Target="slides/slide6.xml"/>
<Relationship Id="rId9" Type="http://schemas.openxmlformats.org/officeDocument/2006/relationships/slide" Target="slides/slide7.xml"/>
<Relationship Id="rId10" Type="http://schemas.openxmlformats.org/officeDocument/2006/relationships/slide" Target="slides/slide8.xml"/>
<Relationship Id="rId11" Type="http://schemas.openxmlformats.org/officeDocument/2006/relationships/slide" Target="slides/slide9.xml"/>
<Relationship Id="rId12" Type="http://schemas.openxmlformats.org/officeDocument/2006/relationships/font" Target="fonts/font2.fntdata"/>
<Relationship Id="rId13" Type="http://schemas.openxmlformats.org/officeDocument/2006/relationships/font" Target="fonts/font1.fntdata"/>
</Relationships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1.xml"/>
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2.png"/>
<Relationship Id="rId3" Type="http://schemas.openxmlformats.org/officeDocument/2006/relationships/image" Target="../media/image3.png"/>
<Relationship Id="rId4" Type="http://schemas.openxmlformats.org/officeDocument/2006/relationships/image" Target="../media/image4.png"/>
<Relationship Id="rId5" Type="http://schemas.openxmlformats.org/officeDocument/2006/relationships/image" Target="../media/image5.png"/>
</Relationships>
</file>

<file path=ppt/slides/_rels/slide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6.png"/>
</Relationships>
</file>

<file path=ppt/slides/_rels/slide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2.png"/>
<Relationship Id="rId3" Type="http://schemas.openxmlformats.org/officeDocument/2006/relationships/image" Target="../media/image3.png"/>
<Relationship Id="rId4" Type="http://schemas.openxmlformats.org/officeDocument/2006/relationships/image" Target="../media/image4.png"/>
<Relationship Id="rId5" Type="http://schemas.openxmlformats.org/officeDocument/2006/relationships/image" Target="../media/image5.png"/>
</Relationships>
</file>

<file path=ppt/slides/_rels/slide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888335" y="5411739"/>
            <a:ext cx="4662461" cy="356201"/>
          </a:xfrm>
          <a:prstGeom prst="rect">
            <a:avLst/>
          </a:prstGeom>
          <a:solidFill>
            <a:schemeClr val="accent3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6404588" y="4370792"/>
            <a:ext cx="3556449" cy="2487208"/>
          </a:xfrm>
          <a:prstGeom prst="rect">
            <a:avLst/>
          </a:prstGeom>
          <a:solidFill>
            <a:schemeClr val="accent3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0" y="0"/>
            <a:ext cx="268941" cy="6858000"/>
          </a:xfrm>
          <a:custGeom>
            <a:avLst/>
            <a:gdLst>
              <a:gd name="connsiteX0" fmla="*/ 0 w 319596"/>
              <a:gd name="connsiteY0" fmla="*/ 0 h 6858000"/>
              <a:gd name="connsiteX1" fmla="*/ 319596 w 319596"/>
              <a:gd name="connsiteY1" fmla="*/ 0 h 6858000"/>
              <a:gd name="connsiteX2" fmla="*/ 319596 w 319596"/>
              <a:gd name="connsiteY2" fmla="*/ 6858000 h 6858000"/>
              <a:gd name="connsiteX3" fmla="*/ 0 w 319596"/>
              <a:gd name="connsiteY3" fmla="*/ 6858000 h 6858000"/>
            </a:gdLst>
            <a:rect l="l" t="t" r="r" b="b"/>
            <a:pathLst>
              <a:path w="319596" h="6858000">
                <a:moveTo>
                  <a:pt x="0" y="0"/>
                </a:moveTo>
                <a:lnTo>
                  <a:pt x="319596" y="0"/>
                </a:lnTo>
                <a:lnTo>
                  <a:pt x="319596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1000">
                <a:schemeClr val="accent2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13401" t="0" r="13401" b="0"/>
          <a:stretch>
            <a:fillRect/>
          </a:stretch>
        </p:blipFill>
        <p:spPr>
          <a:xfrm rot="0" flipH="0" flipV="0">
            <a:off x="6888180" y="0"/>
            <a:ext cx="5303820" cy="54578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 1"/>
          <p:cNvSpPr txBox="1"/>
          <p:nvPr/>
        </p:nvSpPr>
        <p:spPr>
          <a:xfrm rot="0" flipH="0" flipV="0">
            <a:off x="9537700" y="0"/>
            <a:ext cx="2134347" cy="1026738"/>
          </a:xfrm>
          <a:prstGeom prst="rect">
            <a:avLst/>
          </a:prstGeom>
          <a:solidFill>
            <a:schemeClr val="accent1">
              <a:alpha val="74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742277" y="1820743"/>
            <a:ext cx="5651411" cy="35624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l"/>
            <a:r>
              <a:rPr kumimoji="1" lang="en-US" altLang="zh-CN" sz="4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Why AI Agents Beat Traditional Software in Skill Evaluation</a:t>
            </a:r>
            <a:endParaRPr kumimoji="1" lang="zh-CN" altLang="en-US"/>
          </a:p>
        </p:txBody>
      </p:sp>
      <p:cxnSp>
        <p:nvCxnSpPr>
          <p:cNvPr id="8" name="标题 1"/>
          <p:cNvCxnSpPr/>
          <p:nvPr/>
        </p:nvCxnSpPr>
        <p:spPr>
          <a:xfrm rot="0" flipH="0" flipV="0">
            <a:off x="911193" y="1156913"/>
            <a:ext cx="879507" cy="0"/>
          </a:xfrm>
          <a:prstGeom prst="line">
            <a:avLst/>
          </a:prstGeom>
          <a:noFill/>
          <a:ln w="34925" cap="sq">
            <a:solidFill>
              <a:schemeClr val="accent1"/>
            </a:solidFill>
            <a:miter/>
          </a:ln>
        </p:spPr>
      </p:cxnSp>
      <p:grpSp>
        <p:nvGrpSpPr>
          <p:cNvPr id="9" name=""/>
          <p:cNvGrpSpPr/>
          <p:nvPr/>
        </p:nvGrpSpPr>
        <p:grpSpPr>
          <a:xfrm>
            <a:off x="896609" y="1572128"/>
            <a:ext cx="751933" cy="258128"/>
            <a:chOff x="896609" y="1572128"/>
            <a:chExt cx="751933" cy="258128"/>
          </a:xfrm>
        </p:grpSpPr>
        <p:sp>
          <p:nvSpPr>
            <p:cNvPr id="10" name="标题 1"/>
            <p:cNvSpPr txBox="1"/>
            <p:nvPr/>
          </p:nvSpPr>
          <p:spPr>
            <a:xfrm rot="0" flipH="0" flipV="0">
              <a:off x="896609" y="1572128"/>
              <a:ext cx="290138" cy="258128"/>
            </a:xfrm>
            <a:prstGeom prst="chevron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标题 1"/>
            <p:cNvSpPr txBox="1"/>
            <p:nvPr/>
          </p:nvSpPr>
          <p:spPr>
            <a:xfrm rot="0" flipH="0" flipV="0">
              <a:off x="1127507" y="1572128"/>
              <a:ext cx="290138" cy="258128"/>
            </a:xfrm>
            <a:prstGeom prst="chevron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标题 1"/>
            <p:cNvSpPr txBox="1"/>
            <p:nvPr/>
          </p:nvSpPr>
          <p:spPr>
            <a:xfrm rot="0" flipH="0" flipV="0">
              <a:off x="1358404" y="1572128"/>
              <a:ext cx="290138" cy="258128"/>
            </a:xfrm>
            <a:prstGeom prst="chevron">
              <a:avLst/>
            </a:prstGeom>
            <a:solidFill>
              <a:schemeClr val="accent3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标题 1"/>
          <p:cNvSpPr txBox="1"/>
          <p:nvPr/>
        </p:nvSpPr>
        <p:spPr>
          <a:xfrm rot="0" flipH="0" flipV="0">
            <a:off x="888334" y="5410596"/>
            <a:ext cx="45719" cy="356201"/>
          </a:xfrm>
          <a:prstGeom prst="rect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-106484" y="-187326"/>
            <a:ext cx="12425484" cy="7337426"/>
          </a:xfrm>
          <a:custGeom>
            <a:avLst/>
            <a:gdLst>
              <a:gd name="connsiteX0" fmla="*/ 0 w 4818184"/>
              <a:gd name="connsiteY0" fmla="*/ 0 h 3400426"/>
              <a:gd name="connsiteX1" fmla="*/ 4818184 w 4818184"/>
              <a:gd name="connsiteY1" fmla="*/ 0 h 3400426"/>
              <a:gd name="connsiteX2" fmla="*/ 4818184 w 4818184"/>
              <a:gd name="connsiteY2" fmla="*/ 3400426 h 3400426"/>
              <a:gd name="connsiteX3" fmla="*/ 0 w 4818184"/>
              <a:gd name="connsiteY3" fmla="*/ 3400426 h 3400426"/>
            </a:gdLst>
            <a:rect l="l" t="t" r="r" b="b"/>
            <a:pathLst>
              <a:path w="4818184" h="3400426">
                <a:moveTo>
                  <a:pt x="0" y="0"/>
                </a:moveTo>
                <a:lnTo>
                  <a:pt x="4818184" y="0"/>
                </a:lnTo>
                <a:lnTo>
                  <a:pt x="4818184" y="3400426"/>
                </a:lnTo>
                <a:lnTo>
                  <a:pt x="0" y="3400426"/>
                </a:lnTo>
                <a:close/>
              </a:path>
            </a:pathLst>
          </a:cu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0" y="1130300"/>
            <a:ext cx="1656000" cy="792000"/>
          </a:xfrm>
          <a:prstGeom prst="rect">
            <a:avLst/>
          </a:prstGeom>
          <a:solidFill>
            <a:schemeClr val="accent1"/>
          </a:solidFill>
          <a:ln w="9525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标题 1"/>
          <p:cNvCxnSpPr/>
          <p:nvPr/>
        </p:nvCxnSpPr>
        <p:spPr>
          <a:xfrm rot="0" flipH="0" flipV="0">
            <a:off x="1836652" y="1961220"/>
            <a:ext cx="10817225" cy="0"/>
          </a:xfrm>
          <a:prstGeom prst="line">
            <a:avLst/>
          </a:prstGeom>
          <a:noFill/>
          <a:ln w="12700" cap="sq">
            <a:solidFill>
              <a:srgbClr val="7F7F7F">
                <a:alpha val="100000"/>
              </a:srgbClr>
            </a:solidFill>
            <a:miter/>
          </a:ln>
        </p:spPr>
      </p:cxnSp>
      <p:sp>
        <p:nvSpPr>
          <p:cNvPr id="5" name="标题 1"/>
          <p:cNvSpPr txBox="1"/>
          <p:nvPr/>
        </p:nvSpPr>
        <p:spPr>
          <a:xfrm rot="0" flipH="0" flipV="0">
            <a:off x="1836652" y="973172"/>
            <a:ext cx="6828648" cy="9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4800">
                <a:ln w="12700">
                  <a:noFill/>
                </a:ln>
                <a:solidFill>
                  <a:srgbClr val="499D3B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</a:t>
            </a:r>
            <a:r>
              <a:rPr kumimoji="1" lang="en-US" altLang="zh-CN" sz="4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ontents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2204952" y="2535272"/>
            <a:ext cx="3894948" cy="9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Revolutionizing Skill Evaluation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836652" y="2535272"/>
            <a:ext cx="491348" cy="569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200">
                <a:ln w="12700">
                  <a:noFill/>
                </a:ln>
                <a:solidFill>
                  <a:srgbClr val="499D3B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1.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7665952" y="2535272"/>
            <a:ext cx="3894948" cy="9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AI Agents' Superiority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7234152" y="2535272"/>
            <a:ext cx="491348" cy="569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200">
                <a:ln w="12700">
                  <a:noFill/>
                </a:ln>
                <a:solidFill>
                  <a:srgbClr val="499D3B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2.</a:t>
            </a:r>
            <a:endParaRPr kumimoji="1" lang="zh-CN" alt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7373816" y="3622674"/>
            <a:ext cx="4818184" cy="3400426"/>
          </a:xfrm>
          <a:custGeom>
            <a:avLst/>
            <a:gdLst>
              <a:gd name="connsiteX0" fmla="*/ 0 w 4818184"/>
              <a:gd name="connsiteY0" fmla="*/ 0 h 3400426"/>
              <a:gd name="connsiteX1" fmla="*/ 4818184 w 4818184"/>
              <a:gd name="connsiteY1" fmla="*/ 0 h 3400426"/>
              <a:gd name="connsiteX2" fmla="*/ 4818184 w 4818184"/>
              <a:gd name="connsiteY2" fmla="*/ 3400426 h 3400426"/>
              <a:gd name="connsiteX3" fmla="*/ 0 w 4818184"/>
              <a:gd name="connsiteY3" fmla="*/ 3400426 h 3400426"/>
            </a:gdLst>
            <a:rect l="l" t="t" r="r" b="b"/>
            <a:pathLst>
              <a:path w="4818184" h="3400426">
                <a:moveTo>
                  <a:pt x="0" y="0"/>
                </a:moveTo>
                <a:lnTo>
                  <a:pt x="4818184" y="0"/>
                </a:lnTo>
                <a:lnTo>
                  <a:pt x="4818184" y="3400426"/>
                </a:lnTo>
                <a:lnTo>
                  <a:pt x="0" y="340042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6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0" y="4370792"/>
            <a:ext cx="3556449" cy="2487208"/>
          </a:xfrm>
          <a:prstGeom prst="rect">
            <a:avLst/>
          </a:prstGeom>
          <a:solidFill>
            <a:schemeClr val="accent3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11923059" y="0"/>
            <a:ext cx="268941" cy="6858000"/>
          </a:xfrm>
          <a:custGeom>
            <a:avLst/>
            <a:gdLst>
              <a:gd name="connsiteX0" fmla="*/ 0 w 319596"/>
              <a:gd name="connsiteY0" fmla="*/ 0 h 6858000"/>
              <a:gd name="connsiteX1" fmla="*/ 319596 w 319596"/>
              <a:gd name="connsiteY1" fmla="*/ 0 h 6858000"/>
              <a:gd name="connsiteX2" fmla="*/ 319596 w 319596"/>
              <a:gd name="connsiteY2" fmla="*/ 6858000 h 6858000"/>
              <a:gd name="connsiteX3" fmla="*/ 0 w 319596"/>
              <a:gd name="connsiteY3" fmla="*/ 6858000 h 6858000"/>
            </a:gdLst>
            <a:rect l="l" t="t" r="r" b="b"/>
            <a:pathLst>
              <a:path w="319596" h="6858000">
                <a:moveTo>
                  <a:pt x="0" y="0"/>
                </a:moveTo>
                <a:lnTo>
                  <a:pt x="319596" y="0"/>
                </a:lnTo>
                <a:lnTo>
                  <a:pt x="319596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1000">
                <a:schemeClr val="accent2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5891" r="0" b="5891"/>
          <a:stretch>
            <a:fillRect/>
          </a:stretch>
        </p:blipFill>
        <p:spPr>
          <a:xfrm rot="0" flipH="0" flipV="0">
            <a:off x="1" y="700064"/>
            <a:ext cx="4660208" cy="54578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 1"/>
          <p:cNvSpPr txBox="1"/>
          <p:nvPr/>
        </p:nvSpPr>
        <p:spPr>
          <a:xfrm rot="0" flipH="0" flipV="0">
            <a:off x="9250680" y="0"/>
            <a:ext cx="2201349" cy="747713"/>
          </a:xfrm>
          <a:prstGeom prst="rect">
            <a:avLst/>
          </a:prstGeom>
          <a:solidFill>
            <a:schemeClr val="accent3">
              <a:alpha val="66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9392463" y="257678"/>
            <a:ext cx="1939980" cy="290138"/>
          </a:xfrm>
          <a:custGeom>
            <a:avLst/>
            <a:gdLst>
              <a:gd name="connsiteX0" fmla="*/ 353068 w 1228797"/>
              <a:gd name="connsiteY0" fmla="*/ 146933 h 152590"/>
              <a:gd name="connsiteX1" fmla="*/ 353259 w 1228797"/>
              <a:gd name="connsiteY1" fmla="*/ 146971 h 152590"/>
              <a:gd name="connsiteX2" fmla="*/ 352878 w 1228797"/>
              <a:gd name="connsiteY2" fmla="*/ 146971 h 152590"/>
              <a:gd name="connsiteX3" fmla="*/ 463654 w 1228797"/>
              <a:gd name="connsiteY3" fmla="*/ 28766 h 152590"/>
              <a:gd name="connsiteX4" fmla="*/ 457368 w 1228797"/>
              <a:gd name="connsiteY4" fmla="*/ 35052 h 152590"/>
              <a:gd name="connsiteX5" fmla="*/ 457368 w 1228797"/>
              <a:gd name="connsiteY5" fmla="*/ 66866 h 152590"/>
              <a:gd name="connsiteX6" fmla="*/ 463464 w 1228797"/>
              <a:gd name="connsiteY6" fmla="*/ 73152 h 152590"/>
              <a:gd name="connsiteX7" fmla="*/ 463654 w 1228797"/>
              <a:gd name="connsiteY7" fmla="*/ 73152 h 152590"/>
              <a:gd name="connsiteX8" fmla="*/ 502611 w 1228797"/>
              <a:gd name="connsiteY8" fmla="*/ 73152 h 152590"/>
              <a:gd name="connsiteX9" fmla="*/ 525281 w 1228797"/>
              <a:gd name="connsiteY9" fmla="*/ 51911 h 152590"/>
              <a:gd name="connsiteX10" fmla="*/ 504450 w 1228797"/>
              <a:gd name="connsiteY10" fmla="*/ 28795 h 152590"/>
              <a:gd name="connsiteX11" fmla="*/ 503183 w 1228797"/>
              <a:gd name="connsiteY11" fmla="*/ 28766 h 152590"/>
              <a:gd name="connsiteX12" fmla="*/ 1154216 w 1228797"/>
              <a:gd name="connsiteY12" fmla="*/ 28194 h 152590"/>
              <a:gd name="connsiteX13" fmla="*/ 1154216 w 1228797"/>
              <a:gd name="connsiteY13" fmla="*/ 28765 h 152590"/>
              <a:gd name="connsiteX14" fmla="*/ 1104877 w 1228797"/>
              <a:gd name="connsiteY14" fmla="*/ 77914 h 152590"/>
              <a:gd name="connsiteX15" fmla="*/ 1154026 w 1228797"/>
              <a:gd name="connsiteY15" fmla="*/ 127254 h 152590"/>
              <a:gd name="connsiteX16" fmla="*/ 1203365 w 1228797"/>
              <a:gd name="connsiteY16" fmla="*/ 78105 h 152590"/>
              <a:gd name="connsiteX17" fmla="*/ 1203365 w 1228797"/>
              <a:gd name="connsiteY17" fmla="*/ 78009 h 152590"/>
              <a:gd name="connsiteX18" fmla="*/ 1154502 w 1228797"/>
              <a:gd name="connsiteY18" fmla="*/ 28195 h 152590"/>
              <a:gd name="connsiteX19" fmla="*/ 1154216 w 1228797"/>
              <a:gd name="connsiteY19" fmla="*/ 28194 h 152590"/>
              <a:gd name="connsiteX20" fmla="*/ 836558 w 1228797"/>
              <a:gd name="connsiteY20" fmla="*/ 25718 h 152590"/>
              <a:gd name="connsiteX21" fmla="*/ 787314 w 1228797"/>
              <a:gd name="connsiteY21" fmla="*/ 74962 h 152590"/>
              <a:gd name="connsiteX22" fmla="*/ 836558 w 1228797"/>
              <a:gd name="connsiteY22" fmla="*/ 124207 h 152590"/>
              <a:gd name="connsiteX23" fmla="*/ 885802 w 1228797"/>
              <a:gd name="connsiteY23" fmla="*/ 74962 h 152590"/>
              <a:gd name="connsiteX24" fmla="*/ 885802 w 1228797"/>
              <a:gd name="connsiteY24" fmla="*/ 74867 h 152590"/>
              <a:gd name="connsiteX25" fmla="*/ 836558 w 1228797"/>
              <a:gd name="connsiteY25" fmla="*/ 25718 h 152590"/>
              <a:gd name="connsiteX26" fmla="*/ 200954 w 1228797"/>
              <a:gd name="connsiteY26" fmla="*/ 25527 h 152590"/>
              <a:gd name="connsiteX27" fmla="*/ 200954 w 1228797"/>
              <a:gd name="connsiteY27" fmla="*/ 25908 h 152590"/>
              <a:gd name="connsiteX28" fmla="*/ 151424 w 1228797"/>
              <a:gd name="connsiteY28" fmla="*/ 75248 h 152590"/>
              <a:gd name="connsiteX29" fmla="*/ 200764 w 1228797"/>
              <a:gd name="connsiteY29" fmla="*/ 124778 h 152590"/>
              <a:gd name="connsiteX30" fmla="*/ 250294 w 1228797"/>
              <a:gd name="connsiteY30" fmla="*/ 75438 h 152590"/>
              <a:gd name="connsiteX31" fmla="*/ 250294 w 1228797"/>
              <a:gd name="connsiteY31" fmla="*/ 75248 h 152590"/>
              <a:gd name="connsiteX32" fmla="*/ 201145 w 1228797"/>
              <a:gd name="connsiteY32" fmla="*/ 25528 h 152590"/>
              <a:gd name="connsiteX33" fmla="*/ 200954 w 1228797"/>
              <a:gd name="connsiteY33" fmla="*/ 25527 h 152590"/>
              <a:gd name="connsiteX34" fmla="*/ 437841 w 1228797"/>
              <a:gd name="connsiteY34" fmla="*/ 3429 h 152590"/>
              <a:gd name="connsiteX35" fmla="*/ 502040 w 1228797"/>
              <a:gd name="connsiteY35" fmla="*/ 3429 h 152590"/>
              <a:gd name="connsiteX36" fmla="*/ 535949 w 1228797"/>
              <a:gd name="connsiteY36" fmla="*/ 16764 h 152590"/>
              <a:gd name="connsiteX37" fmla="*/ 550808 w 1228797"/>
              <a:gd name="connsiteY37" fmla="*/ 49340 h 152590"/>
              <a:gd name="connsiteX38" fmla="*/ 528615 w 1228797"/>
              <a:gd name="connsiteY38" fmla="*/ 91345 h 152590"/>
              <a:gd name="connsiteX39" fmla="*/ 526233 w 1228797"/>
              <a:gd name="connsiteY39" fmla="*/ 99251 h 152590"/>
              <a:gd name="connsiteX40" fmla="*/ 544712 w 1228797"/>
              <a:gd name="connsiteY40" fmla="*/ 138017 h 152590"/>
              <a:gd name="connsiteX41" fmla="*/ 541683 w 1228797"/>
              <a:gd name="connsiteY41" fmla="*/ 146377 h 152590"/>
              <a:gd name="connsiteX42" fmla="*/ 538997 w 1228797"/>
              <a:gd name="connsiteY42" fmla="*/ 146971 h 152590"/>
              <a:gd name="connsiteX43" fmla="*/ 525567 w 1228797"/>
              <a:gd name="connsiteY43" fmla="*/ 146971 h 152590"/>
              <a:gd name="connsiteX44" fmla="*/ 519947 w 1228797"/>
              <a:gd name="connsiteY44" fmla="*/ 143447 h 152590"/>
              <a:gd name="connsiteX45" fmla="*/ 500230 w 1228797"/>
              <a:gd name="connsiteY45" fmla="*/ 102203 h 152590"/>
              <a:gd name="connsiteX46" fmla="*/ 494611 w 1228797"/>
              <a:gd name="connsiteY46" fmla="*/ 98679 h 152590"/>
              <a:gd name="connsiteX47" fmla="*/ 463654 w 1228797"/>
              <a:gd name="connsiteY47" fmla="*/ 98679 h 152590"/>
              <a:gd name="connsiteX48" fmla="*/ 457368 w 1228797"/>
              <a:gd name="connsiteY48" fmla="*/ 104773 h 152590"/>
              <a:gd name="connsiteX49" fmla="*/ 457368 w 1228797"/>
              <a:gd name="connsiteY49" fmla="*/ 104966 h 152590"/>
              <a:gd name="connsiteX50" fmla="*/ 457368 w 1228797"/>
              <a:gd name="connsiteY50" fmla="*/ 140684 h 152590"/>
              <a:gd name="connsiteX51" fmla="*/ 451081 w 1228797"/>
              <a:gd name="connsiteY51" fmla="*/ 146971 h 152590"/>
              <a:gd name="connsiteX52" fmla="*/ 437841 w 1228797"/>
              <a:gd name="connsiteY52" fmla="*/ 146971 h 152590"/>
              <a:gd name="connsiteX53" fmla="*/ 431555 w 1228797"/>
              <a:gd name="connsiteY53" fmla="*/ 140684 h 152590"/>
              <a:gd name="connsiteX54" fmla="*/ 431555 w 1228797"/>
              <a:gd name="connsiteY54" fmla="*/ 9716 h 152590"/>
              <a:gd name="connsiteX55" fmla="*/ 437841 w 1228797"/>
              <a:gd name="connsiteY55" fmla="*/ 3429 h 152590"/>
              <a:gd name="connsiteX56" fmla="*/ 293633 w 1228797"/>
              <a:gd name="connsiteY56" fmla="*/ 3429 h 152590"/>
              <a:gd name="connsiteX57" fmla="*/ 306777 w 1228797"/>
              <a:gd name="connsiteY57" fmla="*/ 3429 h 152590"/>
              <a:gd name="connsiteX58" fmla="*/ 312683 w 1228797"/>
              <a:gd name="connsiteY58" fmla="*/ 9715 h 152590"/>
              <a:gd name="connsiteX59" fmla="*/ 312683 w 1228797"/>
              <a:gd name="connsiteY59" fmla="*/ 80677 h 152590"/>
              <a:gd name="connsiteX60" fmla="*/ 350592 w 1228797"/>
              <a:gd name="connsiteY60" fmla="*/ 123032 h 152590"/>
              <a:gd name="connsiteX61" fmla="*/ 392950 w 1228797"/>
              <a:gd name="connsiteY61" fmla="*/ 85118 h 152590"/>
              <a:gd name="connsiteX62" fmla="*/ 392978 w 1228797"/>
              <a:gd name="connsiteY62" fmla="*/ 81248 h 152590"/>
              <a:gd name="connsiteX63" fmla="*/ 392978 w 1228797"/>
              <a:gd name="connsiteY63" fmla="*/ 9715 h 152590"/>
              <a:gd name="connsiteX64" fmla="*/ 399265 w 1228797"/>
              <a:gd name="connsiteY64" fmla="*/ 3429 h 152590"/>
              <a:gd name="connsiteX65" fmla="*/ 412505 w 1228797"/>
              <a:gd name="connsiteY65" fmla="*/ 3429 h 152590"/>
              <a:gd name="connsiteX66" fmla="*/ 418696 w 1228797"/>
              <a:gd name="connsiteY66" fmla="*/ 9715 h 152590"/>
              <a:gd name="connsiteX67" fmla="*/ 418696 w 1228797"/>
              <a:gd name="connsiteY67" fmla="*/ 81153 h 152590"/>
              <a:gd name="connsiteX68" fmla="*/ 378496 w 1228797"/>
              <a:gd name="connsiteY68" fmla="*/ 141799 h 152590"/>
              <a:gd name="connsiteX69" fmla="*/ 353068 w 1228797"/>
              <a:gd name="connsiteY69" fmla="*/ 146933 h 152590"/>
              <a:gd name="connsiteX70" fmla="*/ 327634 w 1228797"/>
              <a:gd name="connsiteY70" fmla="*/ 141836 h 152590"/>
              <a:gd name="connsiteX71" fmla="*/ 287346 w 1228797"/>
              <a:gd name="connsiteY71" fmla="*/ 81248 h 152590"/>
              <a:gd name="connsiteX72" fmla="*/ 287346 w 1228797"/>
              <a:gd name="connsiteY72" fmla="*/ 81153 h 152590"/>
              <a:gd name="connsiteX73" fmla="*/ 287346 w 1228797"/>
              <a:gd name="connsiteY73" fmla="*/ 9715 h 152590"/>
              <a:gd name="connsiteX74" fmla="*/ 293633 w 1228797"/>
              <a:gd name="connsiteY74" fmla="*/ 3429 h 152590"/>
              <a:gd name="connsiteX75" fmla="*/ 6264 w 1228797"/>
              <a:gd name="connsiteY75" fmla="*/ 3333 h 152590"/>
              <a:gd name="connsiteX76" fmla="*/ 18646 w 1228797"/>
              <a:gd name="connsiteY76" fmla="*/ 3333 h 152590"/>
              <a:gd name="connsiteX77" fmla="*/ 23790 w 1228797"/>
              <a:gd name="connsiteY77" fmla="*/ 6000 h 152590"/>
              <a:gd name="connsiteX78" fmla="*/ 61890 w 1228797"/>
              <a:gd name="connsiteY78" fmla="*/ 59817 h 152590"/>
              <a:gd name="connsiteX79" fmla="*/ 67033 w 1228797"/>
              <a:gd name="connsiteY79" fmla="*/ 62388 h 152590"/>
              <a:gd name="connsiteX80" fmla="*/ 72081 w 1228797"/>
              <a:gd name="connsiteY80" fmla="*/ 59817 h 152590"/>
              <a:gd name="connsiteX81" fmla="*/ 110181 w 1228797"/>
              <a:gd name="connsiteY81" fmla="*/ 6000 h 152590"/>
              <a:gd name="connsiteX82" fmla="*/ 115325 w 1228797"/>
              <a:gd name="connsiteY82" fmla="*/ 3333 h 152590"/>
              <a:gd name="connsiteX83" fmla="*/ 127707 w 1228797"/>
              <a:gd name="connsiteY83" fmla="*/ 3333 h 152590"/>
              <a:gd name="connsiteX84" fmla="*/ 134065 w 1228797"/>
              <a:gd name="connsiteY84" fmla="*/ 9548 h 152590"/>
              <a:gd name="connsiteX85" fmla="*/ 132851 w 1228797"/>
              <a:gd name="connsiteY85" fmla="*/ 13335 h 152590"/>
              <a:gd name="connsiteX86" fmla="*/ 81702 w 1228797"/>
              <a:gd name="connsiteY86" fmla="*/ 83724 h 152590"/>
              <a:gd name="connsiteX87" fmla="*/ 79987 w 1228797"/>
              <a:gd name="connsiteY87" fmla="*/ 89154 h 152590"/>
              <a:gd name="connsiteX88" fmla="*/ 79987 w 1228797"/>
              <a:gd name="connsiteY88" fmla="*/ 140684 h 152590"/>
              <a:gd name="connsiteX89" fmla="*/ 73701 w 1228797"/>
              <a:gd name="connsiteY89" fmla="*/ 146970 h 152590"/>
              <a:gd name="connsiteX90" fmla="*/ 60270 w 1228797"/>
              <a:gd name="connsiteY90" fmla="*/ 146970 h 152590"/>
              <a:gd name="connsiteX91" fmla="*/ 53984 w 1228797"/>
              <a:gd name="connsiteY91" fmla="*/ 140684 h 152590"/>
              <a:gd name="connsiteX92" fmla="*/ 53984 w 1228797"/>
              <a:gd name="connsiteY92" fmla="*/ 89154 h 152590"/>
              <a:gd name="connsiteX93" fmla="*/ 52269 w 1228797"/>
              <a:gd name="connsiteY93" fmla="*/ 83724 h 152590"/>
              <a:gd name="connsiteX94" fmla="*/ 1215 w 1228797"/>
              <a:gd name="connsiteY94" fmla="*/ 13335 h 152590"/>
              <a:gd name="connsiteX95" fmla="*/ 2572 w 1228797"/>
              <a:gd name="connsiteY95" fmla="*/ 4549 h 152590"/>
              <a:gd name="connsiteX96" fmla="*/ 6264 w 1228797"/>
              <a:gd name="connsiteY96" fmla="*/ 3333 h 152590"/>
              <a:gd name="connsiteX97" fmla="*/ 1154026 w 1228797"/>
              <a:gd name="connsiteY97" fmla="*/ 3238 h 152590"/>
              <a:gd name="connsiteX98" fmla="*/ 1228797 w 1228797"/>
              <a:gd name="connsiteY98" fmla="*/ 77819 h 152590"/>
              <a:gd name="connsiteX99" fmla="*/ 1228797 w 1228797"/>
              <a:gd name="connsiteY99" fmla="*/ 77914 h 152590"/>
              <a:gd name="connsiteX100" fmla="*/ 1154216 w 1228797"/>
              <a:gd name="connsiteY100" fmla="*/ 152590 h 152590"/>
              <a:gd name="connsiteX101" fmla="*/ 1079445 w 1228797"/>
              <a:gd name="connsiteY101" fmla="*/ 78009 h 152590"/>
              <a:gd name="connsiteX102" fmla="*/ 1154026 w 1228797"/>
              <a:gd name="connsiteY102" fmla="*/ 3238 h 152590"/>
              <a:gd name="connsiteX103" fmla="*/ 646058 w 1228797"/>
              <a:gd name="connsiteY103" fmla="*/ 2096 h 152590"/>
              <a:gd name="connsiteX104" fmla="*/ 659774 w 1228797"/>
              <a:gd name="connsiteY104" fmla="*/ 2096 h 152590"/>
              <a:gd name="connsiteX105" fmla="*/ 666060 w 1228797"/>
              <a:gd name="connsiteY105" fmla="*/ 8382 h 152590"/>
              <a:gd name="connsiteX106" fmla="*/ 666060 w 1228797"/>
              <a:gd name="connsiteY106" fmla="*/ 116491 h 152590"/>
              <a:gd name="connsiteX107" fmla="*/ 672346 w 1228797"/>
              <a:gd name="connsiteY107" fmla="*/ 122778 h 152590"/>
              <a:gd name="connsiteX108" fmla="*/ 750166 w 1228797"/>
              <a:gd name="connsiteY108" fmla="*/ 122778 h 152590"/>
              <a:gd name="connsiteX109" fmla="*/ 756452 w 1228797"/>
              <a:gd name="connsiteY109" fmla="*/ 129064 h 152590"/>
              <a:gd name="connsiteX110" fmla="*/ 756452 w 1228797"/>
              <a:gd name="connsiteY110" fmla="*/ 141733 h 152590"/>
              <a:gd name="connsiteX111" fmla="*/ 750356 w 1228797"/>
              <a:gd name="connsiteY111" fmla="*/ 148019 h 152590"/>
              <a:gd name="connsiteX112" fmla="*/ 750166 w 1228797"/>
              <a:gd name="connsiteY112" fmla="*/ 148019 h 152590"/>
              <a:gd name="connsiteX113" fmla="*/ 646058 w 1228797"/>
              <a:gd name="connsiteY113" fmla="*/ 148019 h 152590"/>
              <a:gd name="connsiteX114" fmla="*/ 639771 w 1228797"/>
              <a:gd name="connsiteY114" fmla="*/ 141733 h 152590"/>
              <a:gd name="connsiteX115" fmla="*/ 639771 w 1228797"/>
              <a:gd name="connsiteY115" fmla="*/ 8382 h 152590"/>
              <a:gd name="connsiteX116" fmla="*/ 646058 w 1228797"/>
              <a:gd name="connsiteY116" fmla="*/ 2096 h 152590"/>
              <a:gd name="connsiteX117" fmla="*/ 995720 w 1228797"/>
              <a:gd name="connsiteY117" fmla="*/ 191 h 152590"/>
              <a:gd name="connsiteX118" fmla="*/ 1040488 w 1228797"/>
              <a:gd name="connsiteY118" fmla="*/ 15621 h 152590"/>
              <a:gd name="connsiteX119" fmla="*/ 1051060 w 1228797"/>
              <a:gd name="connsiteY119" fmla="*/ 25146 h 152590"/>
              <a:gd name="connsiteX120" fmla="*/ 1051251 w 1228797"/>
              <a:gd name="connsiteY120" fmla="*/ 25418 h 152590"/>
              <a:gd name="connsiteX121" fmla="*/ 1049536 w 1228797"/>
              <a:gd name="connsiteY121" fmla="*/ 34004 h 152590"/>
              <a:gd name="connsiteX122" fmla="*/ 1038964 w 1228797"/>
              <a:gd name="connsiteY122" fmla="*/ 41434 h 152590"/>
              <a:gd name="connsiteX123" fmla="*/ 1030867 w 1228797"/>
              <a:gd name="connsiteY123" fmla="*/ 40767 h 152590"/>
              <a:gd name="connsiteX124" fmla="*/ 1028010 w 1228797"/>
              <a:gd name="connsiteY124" fmla="*/ 38100 h 152590"/>
              <a:gd name="connsiteX125" fmla="*/ 1027343 w 1228797"/>
              <a:gd name="connsiteY125" fmla="*/ 37624 h 152590"/>
              <a:gd name="connsiteX126" fmla="*/ 995911 w 1228797"/>
              <a:gd name="connsiteY126" fmla="*/ 26194 h 152590"/>
              <a:gd name="connsiteX127" fmla="*/ 993815 w 1228797"/>
              <a:gd name="connsiteY127" fmla="*/ 26194 h 152590"/>
              <a:gd name="connsiteX128" fmla="*/ 990386 w 1228797"/>
              <a:gd name="connsiteY128" fmla="*/ 26194 h 152590"/>
              <a:gd name="connsiteX129" fmla="*/ 981623 w 1228797"/>
              <a:gd name="connsiteY129" fmla="*/ 28004 h 152590"/>
              <a:gd name="connsiteX130" fmla="*/ 947638 w 1228797"/>
              <a:gd name="connsiteY130" fmla="*/ 64456 h 152590"/>
              <a:gd name="connsiteX131" fmla="*/ 984957 w 1228797"/>
              <a:gd name="connsiteY131" fmla="*/ 123254 h 152590"/>
              <a:gd name="connsiteX132" fmla="*/ 988957 w 1228797"/>
              <a:gd name="connsiteY132" fmla="*/ 124016 h 152590"/>
              <a:gd name="connsiteX133" fmla="*/ 992291 w 1228797"/>
              <a:gd name="connsiteY133" fmla="*/ 122968 h 152590"/>
              <a:gd name="connsiteX134" fmla="*/ 1001816 w 1228797"/>
              <a:gd name="connsiteY134" fmla="*/ 122968 h 152590"/>
              <a:gd name="connsiteX135" fmla="*/ 1009150 w 1228797"/>
              <a:gd name="connsiteY135" fmla="*/ 121920 h 152590"/>
              <a:gd name="connsiteX136" fmla="*/ 1010484 w 1228797"/>
              <a:gd name="connsiteY136" fmla="*/ 121920 h 152590"/>
              <a:gd name="connsiteX137" fmla="*/ 1011817 w 1228797"/>
              <a:gd name="connsiteY137" fmla="*/ 121920 h 152590"/>
              <a:gd name="connsiteX138" fmla="*/ 1017437 w 1228797"/>
              <a:gd name="connsiteY138" fmla="*/ 119920 h 152590"/>
              <a:gd name="connsiteX139" fmla="*/ 1018580 w 1228797"/>
              <a:gd name="connsiteY139" fmla="*/ 119444 h 152590"/>
              <a:gd name="connsiteX140" fmla="*/ 1019723 w 1228797"/>
              <a:gd name="connsiteY140" fmla="*/ 118967 h 152590"/>
              <a:gd name="connsiteX141" fmla="*/ 1020866 w 1228797"/>
              <a:gd name="connsiteY141" fmla="*/ 118396 h 152590"/>
              <a:gd name="connsiteX142" fmla="*/ 1023438 w 1228797"/>
              <a:gd name="connsiteY142" fmla="*/ 117062 h 152590"/>
              <a:gd name="connsiteX143" fmla="*/ 1024200 w 1228797"/>
              <a:gd name="connsiteY143" fmla="*/ 116491 h 152590"/>
              <a:gd name="connsiteX144" fmla="*/ 1041154 w 1228797"/>
              <a:gd name="connsiteY144" fmla="*/ 95345 h 152590"/>
              <a:gd name="connsiteX145" fmla="*/ 1040202 w 1228797"/>
              <a:gd name="connsiteY145" fmla="*/ 90297 h 152590"/>
              <a:gd name="connsiteX146" fmla="*/ 1036106 w 1228797"/>
              <a:gd name="connsiteY146" fmla="*/ 88583 h 152590"/>
              <a:gd name="connsiteX147" fmla="*/ 1008579 w 1228797"/>
              <a:gd name="connsiteY147" fmla="*/ 88583 h 152590"/>
              <a:gd name="connsiteX148" fmla="*/ 1002292 w 1228797"/>
              <a:gd name="connsiteY148" fmla="*/ 82296 h 152590"/>
              <a:gd name="connsiteX149" fmla="*/ 1002292 w 1228797"/>
              <a:gd name="connsiteY149" fmla="*/ 69437 h 152590"/>
              <a:gd name="connsiteX150" fmla="*/ 1002292 w 1228797"/>
              <a:gd name="connsiteY150" fmla="*/ 69245 h 152590"/>
              <a:gd name="connsiteX151" fmla="*/ 1008579 w 1228797"/>
              <a:gd name="connsiteY151" fmla="*/ 63151 h 152590"/>
              <a:gd name="connsiteX152" fmla="*/ 1065729 w 1228797"/>
              <a:gd name="connsiteY152" fmla="*/ 63151 h 152590"/>
              <a:gd name="connsiteX153" fmla="*/ 1066205 w 1228797"/>
              <a:gd name="connsiteY153" fmla="*/ 63151 h 152590"/>
              <a:gd name="connsiteX154" fmla="*/ 1066777 w 1228797"/>
              <a:gd name="connsiteY154" fmla="*/ 63151 h 152590"/>
              <a:gd name="connsiteX155" fmla="*/ 1068205 w 1228797"/>
              <a:gd name="connsiteY155" fmla="*/ 68771 h 152590"/>
              <a:gd name="connsiteX156" fmla="*/ 1068205 w 1228797"/>
              <a:gd name="connsiteY156" fmla="*/ 80391 h 152590"/>
              <a:gd name="connsiteX157" fmla="*/ 1043155 w 1228797"/>
              <a:gd name="connsiteY157" fmla="*/ 136112 h 152590"/>
              <a:gd name="connsiteX158" fmla="*/ 1040869 w 1228797"/>
              <a:gd name="connsiteY158" fmla="*/ 138113 h 152590"/>
              <a:gd name="connsiteX159" fmla="*/ 1039630 w 1228797"/>
              <a:gd name="connsiteY159" fmla="*/ 139065 h 152590"/>
              <a:gd name="connsiteX160" fmla="*/ 1037249 w 1228797"/>
              <a:gd name="connsiteY160" fmla="*/ 140780 h 152590"/>
              <a:gd name="connsiteX161" fmla="*/ 1036011 w 1228797"/>
              <a:gd name="connsiteY161" fmla="*/ 141637 h 152590"/>
              <a:gd name="connsiteX162" fmla="*/ 1033630 w 1228797"/>
              <a:gd name="connsiteY162" fmla="*/ 143161 h 152590"/>
              <a:gd name="connsiteX163" fmla="*/ 1032391 w 1228797"/>
              <a:gd name="connsiteY163" fmla="*/ 143923 h 152590"/>
              <a:gd name="connsiteX164" fmla="*/ 1029915 w 1228797"/>
              <a:gd name="connsiteY164" fmla="*/ 145352 h 152590"/>
              <a:gd name="connsiteX165" fmla="*/ 1029343 w 1228797"/>
              <a:gd name="connsiteY165" fmla="*/ 145352 h 152590"/>
              <a:gd name="connsiteX166" fmla="*/ 1025343 w 1228797"/>
              <a:gd name="connsiteY166" fmla="*/ 147257 h 152590"/>
              <a:gd name="connsiteX167" fmla="*/ 1024676 w 1228797"/>
              <a:gd name="connsiteY167" fmla="*/ 147257 h 152590"/>
              <a:gd name="connsiteX168" fmla="*/ 1022104 w 1228797"/>
              <a:gd name="connsiteY168" fmla="*/ 148209 h 152590"/>
              <a:gd name="connsiteX169" fmla="*/ 1020866 w 1228797"/>
              <a:gd name="connsiteY169" fmla="*/ 148209 h 152590"/>
              <a:gd name="connsiteX170" fmla="*/ 1020104 w 1228797"/>
              <a:gd name="connsiteY170" fmla="*/ 148209 h 152590"/>
              <a:gd name="connsiteX171" fmla="*/ 1018009 w 1228797"/>
              <a:gd name="connsiteY171" fmla="*/ 148971 h 152590"/>
              <a:gd name="connsiteX172" fmla="*/ 1017151 w 1228797"/>
              <a:gd name="connsiteY172" fmla="*/ 148971 h 152590"/>
              <a:gd name="connsiteX173" fmla="*/ 1015913 w 1228797"/>
              <a:gd name="connsiteY173" fmla="*/ 148971 h 152590"/>
              <a:gd name="connsiteX174" fmla="*/ 1015056 w 1228797"/>
              <a:gd name="connsiteY174" fmla="*/ 148971 h 152590"/>
              <a:gd name="connsiteX175" fmla="*/ 1013151 w 1228797"/>
              <a:gd name="connsiteY175" fmla="*/ 149447 h 152590"/>
              <a:gd name="connsiteX176" fmla="*/ 1012103 w 1228797"/>
              <a:gd name="connsiteY176" fmla="*/ 149447 h 152590"/>
              <a:gd name="connsiteX177" fmla="*/ 1010960 w 1228797"/>
              <a:gd name="connsiteY177" fmla="*/ 149447 h 152590"/>
              <a:gd name="connsiteX178" fmla="*/ 1009912 w 1228797"/>
              <a:gd name="connsiteY178" fmla="*/ 149447 h 152590"/>
              <a:gd name="connsiteX179" fmla="*/ 1008103 w 1228797"/>
              <a:gd name="connsiteY179" fmla="*/ 149447 h 152590"/>
              <a:gd name="connsiteX180" fmla="*/ 1006960 w 1228797"/>
              <a:gd name="connsiteY180" fmla="*/ 149447 h 152590"/>
              <a:gd name="connsiteX181" fmla="*/ 1005817 w 1228797"/>
              <a:gd name="connsiteY181" fmla="*/ 149447 h 152590"/>
              <a:gd name="connsiteX182" fmla="*/ 1004578 w 1228797"/>
              <a:gd name="connsiteY182" fmla="*/ 149447 h 152590"/>
              <a:gd name="connsiteX183" fmla="*/ 1002864 w 1228797"/>
              <a:gd name="connsiteY183" fmla="*/ 149447 h 152590"/>
              <a:gd name="connsiteX184" fmla="*/ 995720 w 1228797"/>
              <a:gd name="connsiteY184" fmla="*/ 149447 h 152590"/>
              <a:gd name="connsiteX185" fmla="*/ 990386 w 1228797"/>
              <a:gd name="connsiteY185" fmla="*/ 149447 h 152590"/>
              <a:gd name="connsiteX186" fmla="*/ 918425 w 1228797"/>
              <a:gd name="connsiteY186" fmla="*/ 72152 h 152590"/>
              <a:gd name="connsiteX187" fmla="*/ 995720 w 1228797"/>
              <a:gd name="connsiteY187" fmla="*/ 191 h 152590"/>
              <a:gd name="connsiteX188" fmla="*/ 836558 w 1228797"/>
              <a:gd name="connsiteY188" fmla="*/ 191 h 152590"/>
              <a:gd name="connsiteX189" fmla="*/ 911234 w 1228797"/>
              <a:gd name="connsiteY189" fmla="*/ 74867 h 152590"/>
              <a:gd name="connsiteX190" fmla="*/ 836558 w 1228797"/>
              <a:gd name="connsiteY190" fmla="*/ 149543 h 152590"/>
              <a:gd name="connsiteX191" fmla="*/ 761882 w 1228797"/>
              <a:gd name="connsiteY191" fmla="*/ 74867 h 152590"/>
              <a:gd name="connsiteX192" fmla="*/ 836558 w 1228797"/>
              <a:gd name="connsiteY192" fmla="*/ 191 h 152590"/>
              <a:gd name="connsiteX193" fmla="*/ 200954 w 1228797"/>
              <a:gd name="connsiteY193" fmla="*/ 0 h 152590"/>
              <a:gd name="connsiteX194" fmla="*/ 275821 w 1228797"/>
              <a:gd name="connsiteY194" fmla="*/ 74867 h 152590"/>
              <a:gd name="connsiteX195" fmla="*/ 200954 w 1228797"/>
              <a:gd name="connsiteY195" fmla="*/ 149733 h 152590"/>
              <a:gd name="connsiteX196" fmla="*/ 126088 w 1228797"/>
              <a:gd name="connsiteY196" fmla="*/ 74867 h 152590"/>
              <a:gd name="connsiteX197" fmla="*/ 200954 w 1228797"/>
              <a:gd name="connsiteY197" fmla="*/ 0 h 152590"/>
            </a:gdLst>
            <a:rect l="l" t="t" r="r" b="b"/>
            <a:pathLst>
              <a:path w="1228797" h="152590">
                <a:moveTo>
                  <a:pt x="353068" y="146933"/>
                </a:moveTo>
                <a:lnTo>
                  <a:pt x="353259" y="146971"/>
                </a:lnTo>
                <a:lnTo>
                  <a:pt x="352878" y="146971"/>
                </a:lnTo>
                <a:close/>
                <a:moveTo>
                  <a:pt x="463654" y="28766"/>
                </a:moveTo>
                <a:cubicBezTo>
                  <a:pt x="460187" y="28766"/>
                  <a:pt x="457368" y="31580"/>
                  <a:pt x="457368" y="35052"/>
                </a:cubicBezTo>
                <a:lnTo>
                  <a:pt x="457368" y="66866"/>
                </a:lnTo>
                <a:cubicBezTo>
                  <a:pt x="457311" y="70284"/>
                  <a:pt x="460044" y="73099"/>
                  <a:pt x="463464" y="73152"/>
                </a:cubicBezTo>
                <a:cubicBezTo>
                  <a:pt x="463530" y="73153"/>
                  <a:pt x="463588" y="73153"/>
                  <a:pt x="463654" y="73152"/>
                </a:cubicBezTo>
                <a:lnTo>
                  <a:pt x="502611" y="73152"/>
                </a:lnTo>
                <a:cubicBezTo>
                  <a:pt x="514613" y="73223"/>
                  <a:pt x="524576" y="63892"/>
                  <a:pt x="525281" y="51911"/>
                </a:cubicBezTo>
                <a:cubicBezTo>
                  <a:pt x="525910" y="39775"/>
                  <a:pt x="516585" y="29427"/>
                  <a:pt x="504450" y="28795"/>
                </a:cubicBezTo>
                <a:cubicBezTo>
                  <a:pt x="504031" y="28773"/>
                  <a:pt x="503602" y="28763"/>
                  <a:pt x="503183" y="28766"/>
                </a:cubicBezTo>
                <a:close/>
                <a:moveTo>
                  <a:pt x="1154216" y="28194"/>
                </a:moveTo>
                <a:lnTo>
                  <a:pt x="1154216" y="28765"/>
                </a:lnTo>
                <a:cubicBezTo>
                  <a:pt x="1127022" y="28713"/>
                  <a:pt x="1104934" y="50717"/>
                  <a:pt x="1104877" y="77914"/>
                </a:cubicBezTo>
                <a:cubicBezTo>
                  <a:pt x="1104820" y="105111"/>
                  <a:pt x="1126832" y="127201"/>
                  <a:pt x="1154026" y="127254"/>
                </a:cubicBezTo>
                <a:cubicBezTo>
                  <a:pt x="1181220" y="127306"/>
                  <a:pt x="1203308" y="105301"/>
                  <a:pt x="1203365" y="78105"/>
                </a:cubicBezTo>
                <a:cubicBezTo>
                  <a:pt x="1203365" y="78073"/>
                  <a:pt x="1203365" y="78041"/>
                  <a:pt x="1203365" y="78009"/>
                </a:cubicBezTo>
                <a:cubicBezTo>
                  <a:pt x="1203632" y="50761"/>
                  <a:pt x="1181753" y="28458"/>
                  <a:pt x="1154502" y="28195"/>
                </a:cubicBezTo>
                <a:cubicBezTo>
                  <a:pt x="1154407" y="28195"/>
                  <a:pt x="1154312" y="28194"/>
                  <a:pt x="1154216" y="28194"/>
                </a:cubicBezTo>
                <a:close/>
                <a:moveTo>
                  <a:pt x="836558" y="25718"/>
                </a:moveTo>
                <a:cubicBezTo>
                  <a:pt x="809364" y="25718"/>
                  <a:pt x="787314" y="47766"/>
                  <a:pt x="787314" y="74962"/>
                </a:cubicBezTo>
                <a:cubicBezTo>
                  <a:pt x="787314" y="102159"/>
                  <a:pt x="809364" y="124207"/>
                  <a:pt x="836558" y="124207"/>
                </a:cubicBezTo>
                <a:cubicBezTo>
                  <a:pt x="863752" y="124207"/>
                  <a:pt x="885802" y="102159"/>
                  <a:pt x="885802" y="74962"/>
                </a:cubicBezTo>
                <a:cubicBezTo>
                  <a:pt x="885802" y="74931"/>
                  <a:pt x="885802" y="74898"/>
                  <a:pt x="885802" y="74867"/>
                </a:cubicBezTo>
                <a:cubicBezTo>
                  <a:pt x="885745" y="47707"/>
                  <a:pt x="863714" y="25718"/>
                  <a:pt x="836558" y="25718"/>
                </a:cubicBezTo>
                <a:close/>
                <a:moveTo>
                  <a:pt x="200954" y="25527"/>
                </a:moveTo>
                <a:lnTo>
                  <a:pt x="200954" y="25908"/>
                </a:lnTo>
                <a:cubicBezTo>
                  <a:pt x="173652" y="25856"/>
                  <a:pt x="151477" y="47945"/>
                  <a:pt x="151424" y="75248"/>
                </a:cubicBezTo>
                <a:cubicBezTo>
                  <a:pt x="151372" y="102550"/>
                  <a:pt x="173462" y="124725"/>
                  <a:pt x="200764" y="124778"/>
                </a:cubicBezTo>
                <a:cubicBezTo>
                  <a:pt x="228063" y="124830"/>
                  <a:pt x="250237" y="102740"/>
                  <a:pt x="250294" y="75438"/>
                </a:cubicBezTo>
                <a:cubicBezTo>
                  <a:pt x="250294" y="75374"/>
                  <a:pt x="250294" y="75311"/>
                  <a:pt x="250294" y="75248"/>
                </a:cubicBezTo>
                <a:cubicBezTo>
                  <a:pt x="250456" y="47946"/>
                  <a:pt x="228444" y="25686"/>
                  <a:pt x="201145" y="25528"/>
                </a:cubicBezTo>
                <a:cubicBezTo>
                  <a:pt x="201078" y="25527"/>
                  <a:pt x="201021" y="25527"/>
                  <a:pt x="200954" y="25527"/>
                </a:cubicBezTo>
                <a:close/>
                <a:moveTo>
                  <a:pt x="437841" y="3429"/>
                </a:moveTo>
                <a:lnTo>
                  <a:pt x="502040" y="3429"/>
                </a:lnTo>
                <a:cubicBezTo>
                  <a:pt x="514623" y="3414"/>
                  <a:pt x="526748" y="8180"/>
                  <a:pt x="535949" y="16764"/>
                </a:cubicBezTo>
                <a:cubicBezTo>
                  <a:pt x="545074" y="25190"/>
                  <a:pt x="550427" y="36928"/>
                  <a:pt x="550808" y="49340"/>
                </a:cubicBezTo>
                <a:cubicBezTo>
                  <a:pt x="551303" y="66268"/>
                  <a:pt x="542883" y="82215"/>
                  <a:pt x="528615" y="91345"/>
                </a:cubicBezTo>
                <a:cubicBezTo>
                  <a:pt x="525881" y="92959"/>
                  <a:pt x="524852" y="96397"/>
                  <a:pt x="526233" y="99251"/>
                </a:cubicBezTo>
                <a:lnTo>
                  <a:pt x="544712" y="138017"/>
                </a:lnTo>
                <a:cubicBezTo>
                  <a:pt x="546188" y="141161"/>
                  <a:pt x="544826" y="144904"/>
                  <a:pt x="541683" y="146377"/>
                </a:cubicBezTo>
                <a:cubicBezTo>
                  <a:pt x="540845" y="146772"/>
                  <a:pt x="539930" y="146974"/>
                  <a:pt x="538997" y="146971"/>
                </a:cubicBezTo>
                <a:lnTo>
                  <a:pt x="525567" y="146971"/>
                </a:lnTo>
                <a:cubicBezTo>
                  <a:pt x="523166" y="146983"/>
                  <a:pt x="520976" y="145611"/>
                  <a:pt x="519947" y="143447"/>
                </a:cubicBezTo>
                <a:lnTo>
                  <a:pt x="500230" y="102203"/>
                </a:lnTo>
                <a:cubicBezTo>
                  <a:pt x="499221" y="100023"/>
                  <a:pt x="497011" y="98643"/>
                  <a:pt x="494611" y="98679"/>
                </a:cubicBezTo>
                <a:lnTo>
                  <a:pt x="463654" y="98679"/>
                </a:lnTo>
                <a:cubicBezTo>
                  <a:pt x="460235" y="98626"/>
                  <a:pt x="457425" y="101355"/>
                  <a:pt x="457368" y="104773"/>
                </a:cubicBezTo>
                <a:cubicBezTo>
                  <a:pt x="457368" y="104838"/>
                  <a:pt x="457368" y="104902"/>
                  <a:pt x="457368" y="104966"/>
                </a:cubicBezTo>
                <a:lnTo>
                  <a:pt x="457368" y="140684"/>
                </a:lnTo>
                <a:cubicBezTo>
                  <a:pt x="457368" y="144156"/>
                  <a:pt x="454558" y="146971"/>
                  <a:pt x="451081" y="146971"/>
                </a:cubicBezTo>
                <a:lnTo>
                  <a:pt x="437841" y="146971"/>
                </a:lnTo>
                <a:cubicBezTo>
                  <a:pt x="434365" y="146971"/>
                  <a:pt x="431555" y="144156"/>
                  <a:pt x="431555" y="140684"/>
                </a:cubicBezTo>
                <a:lnTo>
                  <a:pt x="431555" y="9716"/>
                </a:lnTo>
                <a:cubicBezTo>
                  <a:pt x="431603" y="6265"/>
                  <a:pt x="434393" y="3480"/>
                  <a:pt x="437841" y="3429"/>
                </a:cubicBezTo>
                <a:close/>
                <a:moveTo>
                  <a:pt x="293633" y="3429"/>
                </a:moveTo>
                <a:lnTo>
                  <a:pt x="306777" y="3429"/>
                </a:lnTo>
                <a:cubicBezTo>
                  <a:pt x="310101" y="3631"/>
                  <a:pt x="312692" y="6387"/>
                  <a:pt x="312683" y="9715"/>
                </a:cubicBezTo>
                <a:lnTo>
                  <a:pt x="312683" y="80677"/>
                </a:lnTo>
                <a:cubicBezTo>
                  <a:pt x="311454" y="102842"/>
                  <a:pt x="328427" y="121805"/>
                  <a:pt x="350592" y="123032"/>
                </a:cubicBezTo>
                <a:cubicBezTo>
                  <a:pt x="372757" y="124258"/>
                  <a:pt x="391721" y="107284"/>
                  <a:pt x="392950" y="85118"/>
                </a:cubicBezTo>
                <a:cubicBezTo>
                  <a:pt x="393026" y="83830"/>
                  <a:pt x="393035" y="82538"/>
                  <a:pt x="392978" y="81248"/>
                </a:cubicBezTo>
                <a:lnTo>
                  <a:pt x="392978" y="9715"/>
                </a:lnTo>
                <a:cubicBezTo>
                  <a:pt x="393026" y="6265"/>
                  <a:pt x="395817" y="3480"/>
                  <a:pt x="399265" y="3429"/>
                </a:cubicBezTo>
                <a:lnTo>
                  <a:pt x="412505" y="3429"/>
                </a:lnTo>
                <a:cubicBezTo>
                  <a:pt x="415943" y="3481"/>
                  <a:pt x="418696" y="6281"/>
                  <a:pt x="418696" y="9715"/>
                </a:cubicBezTo>
                <a:lnTo>
                  <a:pt x="418696" y="81153"/>
                </a:lnTo>
                <a:cubicBezTo>
                  <a:pt x="418696" y="108416"/>
                  <a:pt x="402119" y="131807"/>
                  <a:pt x="378496" y="141799"/>
                </a:cubicBezTo>
                <a:lnTo>
                  <a:pt x="353068" y="146933"/>
                </a:lnTo>
                <a:lnTo>
                  <a:pt x="327634" y="141836"/>
                </a:lnTo>
                <a:cubicBezTo>
                  <a:pt x="303998" y="131878"/>
                  <a:pt x="287389" y="108511"/>
                  <a:pt x="287346" y="81248"/>
                </a:cubicBezTo>
                <a:cubicBezTo>
                  <a:pt x="287346" y="81217"/>
                  <a:pt x="287346" y="81184"/>
                  <a:pt x="287346" y="81153"/>
                </a:cubicBezTo>
                <a:lnTo>
                  <a:pt x="287346" y="9715"/>
                </a:lnTo>
                <a:cubicBezTo>
                  <a:pt x="287394" y="6265"/>
                  <a:pt x="290184" y="3480"/>
                  <a:pt x="293633" y="3429"/>
                </a:cubicBezTo>
                <a:close/>
                <a:moveTo>
                  <a:pt x="6264" y="3333"/>
                </a:moveTo>
                <a:lnTo>
                  <a:pt x="18646" y="3333"/>
                </a:lnTo>
                <a:cubicBezTo>
                  <a:pt x="20692" y="3332"/>
                  <a:pt x="22611" y="4327"/>
                  <a:pt x="23790" y="6000"/>
                </a:cubicBezTo>
                <a:lnTo>
                  <a:pt x="61890" y="59817"/>
                </a:lnTo>
                <a:cubicBezTo>
                  <a:pt x="63109" y="61430"/>
                  <a:pt x="65011" y="62381"/>
                  <a:pt x="67033" y="62388"/>
                </a:cubicBezTo>
                <a:cubicBezTo>
                  <a:pt x="69032" y="62397"/>
                  <a:pt x="70913" y="61439"/>
                  <a:pt x="72081" y="59817"/>
                </a:cubicBezTo>
                <a:lnTo>
                  <a:pt x="110181" y="6000"/>
                </a:lnTo>
                <a:cubicBezTo>
                  <a:pt x="111360" y="4327"/>
                  <a:pt x="113279" y="3332"/>
                  <a:pt x="115325" y="3333"/>
                </a:cubicBezTo>
                <a:lnTo>
                  <a:pt x="127707" y="3333"/>
                </a:lnTo>
                <a:cubicBezTo>
                  <a:pt x="131179" y="3293"/>
                  <a:pt x="134026" y="6076"/>
                  <a:pt x="134065" y="9548"/>
                </a:cubicBezTo>
                <a:cubicBezTo>
                  <a:pt x="134082" y="10908"/>
                  <a:pt x="133655" y="12237"/>
                  <a:pt x="132851" y="13335"/>
                </a:cubicBezTo>
                <a:lnTo>
                  <a:pt x="81702" y="83724"/>
                </a:lnTo>
                <a:cubicBezTo>
                  <a:pt x="80555" y="85300"/>
                  <a:pt x="79953" y="87206"/>
                  <a:pt x="79987" y="89154"/>
                </a:cubicBezTo>
                <a:lnTo>
                  <a:pt x="79987" y="140684"/>
                </a:lnTo>
                <a:cubicBezTo>
                  <a:pt x="79987" y="144156"/>
                  <a:pt x="77172" y="146970"/>
                  <a:pt x="73701" y="146970"/>
                </a:cubicBezTo>
                <a:lnTo>
                  <a:pt x="60270" y="146970"/>
                </a:lnTo>
                <a:cubicBezTo>
                  <a:pt x="56798" y="146970"/>
                  <a:pt x="53984" y="144156"/>
                  <a:pt x="53984" y="140684"/>
                </a:cubicBezTo>
                <a:lnTo>
                  <a:pt x="53984" y="89154"/>
                </a:lnTo>
                <a:cubicBezTo>
                  <a:pt x="54018" y="87206"/>
                  <a:pt x="53416" y="85300"/>
                  <a:pt x="52269" y="83724"/>
                </a:cubicBezTo>
                <a:lnTo>
                  <a:pt x="1215" y="13335"/>
                </a:lnTo>
                <a:cubicBezTo>
                  <a:pt x="-836" y="10533"/>
                  <a:pt x="-229" y="6600"/>
                  <a:pt x="2572" y="4549"/>
                </a:cubicBezTo>
                <a:cubicBezTo>
                  <a:pt x="3643" y="3764"/>
                  <a:pt x="4936" y="3338"/>
                  <a:pt x="6264" y="3333"/>
                </a:cubicBezTo>
                <a:close/>
                <a:moveTo>
                  <a:pt x="1154026" y="3238"/>
                </a:moveTo>
                <a:cubicBezTo>
                  <a:pt x="1195269" y="3186"/>
                  <a:pt x="1228740" y="36577"/>
                  <a:pt x="1228797" y="77819"/>
                </a:cubicBezTo>
                <a:cubicBezTo>
                  <a:pt x="1228797" y="77850"/>
                  <a:pt x="1228797" y="77883"/>
                  <a:pt x="1228797" y="77914"/>
                </a:cubicBezTo>
                <a:cubicBezTo>
                  <a:pt x="1228740" y="119097"/>
                  <a:pt x="1195402" y="152485"/>
                  <a:pt x="1154216" y="152590"/>
                </a:cubicBezTo>
                <a:cubicBezTo>
                  <a:pt x="1112973" y="152642"/>
                  <a:pt x="1079502" y="119252"/>
                  <a:pt x="1079445" y="78009"/>
                </a:cubicBezTo>
                <a:cubicBezTo>
                  <a:pt x="1079388" y="36767"/>
                  <a:pt x="1112783" y="3290"/>
                  <a:pt x="1154026" y="3238"/>
                </a:cubicBezTo>
                <a:close/>
                <a:moveTo>
                  <a:pt x="646058" y="2096"/>
                </a:moveTo>
                <a:lnTo>
                  <a:pt x="659774" y="2096"/>
                </a:lnTo>
                <a:cubicBezTo>
                  <a:pt x="663250" y="2096"/>
                  <a:pt x="666060" y="4911"/>
                  <a:pt x="666060" y="8382"/>
                </a:cubicBezTo>
                <a:lnTo>
                  <a:pt x="666060" y="116491"/>
                </a:lnTo>
                <a:cubicBezTo>
                  <a:pt x="666060" y="119963"/>
                  <a:pt x="668870" y="122778"/>
                  <a:pt x="672346" y="122778"/>
                </a:cubicBezTo>
                <a:lnTo>
                  <a:pt x="750166" y="122778"/>
                </a:lnTo>
                <a:cubicBezTo>
                  <a:pt x="753633" y="122778"/>
                  <a:pt x="756452" y="125592"/>
                  <a:pt x="756452" y="129064"/>
                </a:cubicBezTo>
                <a:lnTo>
                  <a:pt x="756452" y="141733"/>
                </a:lnTo>
                <a:cubicBezTo>
                  <a:pt x="756509" y="145151"/>
                  <a:pt x="753776" y="147966"/>
                  <a:pt x="750356" y="148019"/>
                </a:cubicBezTo>
                <a:cubicBezTo>
                  <a:pt x="750290" y="148020"/>
                  <a:pt x="750232" y="148020"/>
                  <a:pt x="750166" y="148019"/>
                </a:cubicBezTo>
                <a:lnTo>
                  <a:pt x="646058" y="148019"/>
                </a:lnTo>
                <a:cubicBezTo>
                  <a:pt x="642581" y="148019"/>
                  <a:pt x="639771" y="145204"/>
                  <a:pt x="639771" y="141733"/>
                </a:cubicBezTo>
                <a:lnTo>
                  <a:pt x="639771" y="8382"/>
                </a:lnTo>
                <a:cubicBezTo>
                  <a:pt x="639819" y="4932"/>
                  <a:pt x="642609" y="2147"/>
                  <a:pt x="646058" y="2096"/>
                </a:cubicBezTo>
                <a:close/>
                <a:moveTo>
                  <a:pt x="995720" y="191"/>
                </a:moveTo>
                <a:cubicBezTo>
                  <a:pt x="1011922" y="355"/>
                  <a:pt x="1027629" y="5769"/>
                  <a:pt x="1040488" y="15621"/>
                </a:cubicBezTo>
                <a:cubicBezTo>
                  <a:pt x="1044298" y="18466"/>
                  <a:pt x="1047831" y="21654"/>
                  <a:pt x="1051060" y="25146"/>
                </a:cubicBezTo>
                <a:cubicBezTo>
                  <a:pt x="1051127" y="25235"/>
                  <a:pt x="1051194" y="25326"/>
                  <a:pt x="1051251" y="25418"/>
                </a:cubicBezTo>
                <a:cubicBezTo>
                  <a:pt x="1053146" y="28264"/>
                  <a:pt x="1052384" y="32107"/>
                  <a:pt x="1049536" y="34004"/>
                </a:cubicBezTo>
                <a:lnTo>
                  <a:pt x="1038964" y="41434"/>
                </a:lnTo>
                <a:cubicBezTo>
                  <a:pt x="1036478" y="43261"/>
                  <a:pt x="1033020" y="42976"/>
                  <a:pt x="1030867" y="40767"/>
                </a:cubicBezTo>
                <a:cubicBezTo>
                  <a:pt x="1029962" y="39830"/>
                  <a:pt x="1029010" y="38939"/>
                  <a:pt x="1028010" y="38100"/>
                </a:cubicBezTo>
                <a:cubicBezTo>
                  <a:pt x="1027753" y="37997"/>
                  <a:pt x="1027524" y="37834"/>
                  <a:pt x="1027343" y="37624"/>
                </a:cubicBezTo>
                <a:cubicBezTo>
                  <a:pt x="1018532" y="30242"/>
                  <a:pt x="1007407" y="26196"/>
                  <a:pt x="995911" y="26194"/>
                </a:cubicBezTo>
                <a:lnTo>
                  <a:pt x="993815" y="26194"/>
                </a:lnTo>
                <a:cubicBezTo>
                  <a:pt x="992672" y="26099"/>
                  <a:pt x="991529" y="26099"/>
                  <a:pt x="990386" y="26194"/>
                </a:cubicBezTo>
                <a:cubicBezTo>
                  <a:pt x="987414" y="26512"/>
                  <a:pt x="984481" y="27118"/>
                  <a:pt x="981623" y="28004"/>
                </a:cubicBezTo>
                <a:cubicBezTo>
                  <a:pt x="964526" y="33101"/>
                  <a:pt x="951524" y="47046"/>
                  <a:pt x="947638" y="64456"/>
                </a:cubicBezTo>
                <a:cubicBezTo>
                  <a:pt x="941704" y="90998"/>
                  <a:pt x="958411" y="117323"/>
                  <a:pt x="984957" y="123254"/>
                </a:cubicBezTo>
                <a:lnTo>
                  <a:pt x="988957" y="124016"/>
                </a:lnTo>
                <a:lnTo>
                  <a:pt x="992291" y="122968"/>
                </a:lnTo>
                <a:lnTo>
                  <a:pt x="1001816" y="122968"/>
                </a:lnTo>
                <a:cubicBezTo>
                  <a:pt x="1004274" y="122753"/>
                  <a:pt x="1006731" y="122403"/>
                  <a:pt x="1009150" y="121920"/>
                </a:cubicBezTo>
                <a:lnTo>
                  <a:pt x="1010484" y="121920"/>
                </a:lnTo>
                <a:lnTo>
                  <a:pt x="1011817" y="121920"/>
                </a:lnTo>
                <a:lnTo>
                  <a:pt x="1017437" y="119920"/>
                </a:lnTo>
                <a:lnTo>
                  <a:pt x="1018580" y="119444"/>
                </a:lnTo>
                <a:lnTo>
                  <a:pt x="1019723" y="118967"/>
                </a:lnTo>
                <a:lnTo>
                  <a:pt x="1020866" y="118396"/>
                </a:lnTo>
                <a:lnTo>
                  <a:pt x="1023438" y="117062"/>
                </a:lnTo>
                <a:lnTo>
                  <a:pt x="1024200" y="116491"/>
                </a:lnTo>
                <a:cubicBezTo>
                  <a:pt x="1031496" y="110931"/>
                  <a:pt x="1037316" y="103671"/>
                  <a:pt x="1041154" y="95345"/>
                </a:cubicBezTo>
                <a:cubicBezTo>
                  <a:pt x="1041764" y="93613"/>
                  <a:pt x="1041393" y="91690"/>
                  <a:pt x="1040202" y="90297"/>
                </a:cubicBezTo>
                <a:cubicBezTo>
                  <a:pt x="1039135" y="89178"/>
                  <a:pt x="1037649" y="88556"/>
                  <a:pt x="1036106" y="88583"/>
                </a:cubicBezTo>
                <a:lnTo>
                  <a:pt x="1008579" y="88583"/>
                </a:lnTo>
                <a:cubicBezTo>
                  <a:pt x="1005102" y="88583"/>
                  <a:pt x="1002292" y="85768"/>
                  <a:pt x="1002292" y="82296"/>
                </a:cubicBezTo>
                <a:lnTo>
                  <a:pt x="1002292" y="69437"/>
                </a:lnTo>
                <a:cubicBezTo>
                  <a:pt x="1002292" y="69373"/>
                  <a:pt x="1002292" y="69310"/>
                  <a:pt x="1002292" y="69245"/>
                </a:cubicBezTo>
                <a:cubicBezTo>
                  <a:pt x="1002350" y="65826"/>
                  <a:pt x="1005159" y="63097"/>
                  <a:pt x="1008579" y="63151"/>
                </a:cubicBezTo>
                <a:lnTo>
                  <a:pt x="1065729" y="63151"/>
                </a:lnTo>
                <a:lnTo>
                  <a:pt x="1066205" y="63151"/>
                </a:lnTo>
                <a:lnTo>
                  <a:pt x="1066777" y="63151"/>
                </a:lnTo>
                <a:cubicBezTo>
                  <a:pt x="1068139" y="64680"/>
                  <a:pt x="1068672" y="66776"/>
                  <a:pt x="1068205" y="68771"/>
                </a:cubicBezTo>
                <a:lnTo>
                  <a:pt x="1068205" y="80391"/>
                </a:lnTo>
                <a:cubicBezTo>
                  <a:pt x="1068244" y="101700"/>
                  <a:pt x="1059119" y="121997"/>
                  <a:pt x="1043155" y="136112"/>
                </a:cubicBezTo>
                <a:lnTo>
                  <a:pt x="1040869" y="138113"/>
                </a:lnTo>
                <a:lnTo>
                  <a:pt x="1039630" y="139065"/>
                </a:lnTo>
                <a:cubicBezTo>
                  <a:pt x="1038878" y="139697"/>
                  <a:pt x="1038087" y="140270"/>
                  <a:pt x="1037249" y="140780"/>
                </a:cubicBezTo>
                <a:lnTo>
                  <a:pt x="1036011" y="141637"/>
                </a:lnTo>
                <a:lnTo>
                  <a:pt x="1033630" y="143161"/>
                </a:lnTo>
                <a:lnTo>
                  <a:pt x="1032391" y="143923"/>
                </a:lnTo>
                <a:lnTo>
                  <a:pt x="1029915" y="145352"/>
                </a:lnTo>
                <a:lnTo>
                  <a:pt x="1029343" y="145352"/>
                </a:lnTo>
                <a:lnTo>
                  <a:pt x="1025343" y="147257"/>
                </a:lnTo>
                <a:lnTo>
                  <a:pt x="1024676" y="147257"/>
                </a:lnTo>
                <a:lnTo>
                  <a:pt x="1022104" y="148209"/>
                </a:lnTo>
                <a:lnTo>
                  <a:pt x="1020866" y="148209"/>
                </a:lnTo>
                <a:lnTo>
                  <a:pt x="1020104" y="148209"/>
                </a:lnTo>
                <a:lnTo>
                  <a:pt x="1018009" y="148971"/>
                </a:lnTo>
                <a:lnTo>
                  <a:pt x="1017151" y="148971"/>
                </a:lnTo>
                <a:lnTo>
                  <a:pt x="1015913" y="148971"/>
                </a:lnTo>
                <a:lnTo>
                  <a:pt x="1015056" y="148971"/>
                </a:lnTo>
                <a:lnTo>
                  <a:pt x="1013151" y="149447"/>
                </a:lnTo>
                <a:lnTo>
                  <a:pt x="1012103" y="149447"/>
                </a:lnTo>
                <a:lnTo>
                  <a:pt x="1010960" y="149447"/>
                </a:lnTo>
                <a:lnTo>
                  <a:pt x="1009912" y="149447"/>
                </a:lnTo>
                <a:lnTo>
                  <a:pt x="1008103" y="149447"/>
                </a:lnTo>
                <a:lnTo>
                  <a:pt x="1006960" y="149447"/>
                </a:lnTo>
                <a:lnTo>
                  <a:pt x="1005817" y="149447"/>
                </a:lnTo>
                <a:lnTo>
                  <a:pt x="1004578" y="149447"/>
                </a:lnTo>
                <a:lnTo>
                  <a:pt x="1002864" y="149447"/>
                </a:lnTo>
                <a:lnTo>
                  <a:pt x="995720" y="149447"/>
                </a:lnTo>
                <a:cubicBezTo>
                  <a:pt x="993939" y="149511"/>
                  <a:pt x="992167" y="149511"/>
                  <a:pt x="990386" y="149447"/>
                </a:cubicBezTo>
                <a:cubicBezTo>
                  <a:pt x="949171" y="147975"/>
                  <a:pt x="916948" y="113368"/>
                  <a:pt x="918425" y="72152"/>
                </a:cubicBezTo>
                <a:cubicBezTo>
                  <a:pt x="919901" y="30936"/>
                  <a:pt x="954505" y="-1282"/>
                  <a:pt x="995720" y="191"/>
                </a:cubicBezTo>
                <a:close/>
                <a:moveTo>
                  <a:pt x="836558" y="191"/>
                </a:moveTo>
                <a:cubicBezTo>
                  <a:pt x="877801" y="191"/>
                  <a:pt x="911234" y="33625"/>
                  <a:pt x="911234" y="74867"/>
                </a:cubicBezTo>
                <a:cubicBezTo>
                  <a:pt x="911234" y="116109"/>
                  <a:pt x="877801" y="149543"/>
                  <a:pt x="836558" y="149543"/>
                </a:cubicBezTo>
                <a:cubicBezTo>
                  <a:pt x="795315" y="149543"/>
                  <a:pt x="761882" y="116109"/>
                  <a:pt x="761882" y="74867"/>
                </a:cubicBezTo>
                <a:cubicBezTo>
                  <a:pt x="761882" y="33625"/>
                  <a:pt x="795315" y="191"/>
                  <a:pt x="836558" y="191"/>
                </a:cubicBezTo>
                <a:close/>
                <a:moveTo>
                  <a:pt x="200954" y="0"/>
                </a:moveTo>
                <a:cubicBezTo>
                  <a:pt x="242302" y="0"/>
                  <a:pt x="275821" y="33518"/>
                  <a:pt x="275821" y="74867"/>
                </a:cubicBezTo>
                <a:cubicBezTo>
                  <a:pt x="275821" y="116215"/>
                  <a:pt x="242302" y="149733"/>
                  <a:pt x="200954" y="149733"/>
                </a:cubicBezTo>
                <a:cubicBezTo>
                  <a:pt x="159606" y="149733"/>
                  <a:pt x="126088" y="116215"/>
                  <a:pt x="126088" y="74867"/>
                </a:cubicBezTo>
                <a:cubicBezTo>
                  <a:pt x="126088" y="33518"/>
                  <a:pt x="159606" y="0"/>
                  <a:pt x="200954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5151741" y="5809782"/>
            <a:ext cx="348155" cy="348155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>
          <a:blip r:embed="rId3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5218428" y="5876469"/>
            <a:ext cx="214780" cy="2147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标题 1"/>
          <p:cNvSpPr txBox="1"/>
          <p:nvPr/>
        </p:nvSpPr>
        <p:spPr>
          <a:xfrm rot="0" flipH="0" flipV="0">
            <a:off x="5697490" y="5809782"/>
            <a:ext cx="348155" cy="348155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>
          <a:blip r:embed="rId4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5764177" y="5876469"/>
            <a:ext cx="214780" cy="2147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"/>
          <p:cNvGrpSpPr/>
          <p:nvPr/>
        </p:nvGrpSpPr>
        <p:grpSpPr>
          <a:xfrm>
            <a:off x="6525419" y="2285324"/>
            <a:ext cx="751933" cy="258128"/>
            <a:chOff x="6525419" y="2285324"/>
            <a:chExt cx="751933" cy="258128"/>
          </a:xfrm>
        </p:grpSpPr>
        <p:sp>
          <p:nvSpPr>
            <p:cNvPr id="13" name="标题 1"/>
            <p:cNvSpPr txBox="1"/>
            <p:nvPr/>
          </p:nvSpPr>
          <p:spPr>
            <a:xfrm rot="0" flipH="0" flipV="0">
              <a:off x="6525419" y="2285324"/>
              <a:ext cx="290138" cy="258128"/>
            </a:xfrm>
            <a:prstGeom prst="chevron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标题 1"/>
            <p:cNvSpPr txBox="1"/>
            <p:nvPr/>
          </p:nvSpPr>
          <p:spPr>
            <a:xfrm rot="0" flipH="0" flipV="0">
              <a:off x="6756317" y="2285324"/>
              <a:ext cx="290138" cy="258128"/>
            </a:xfrm>
            <a:prstGeom prst="chevron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标题 1"/>
            <p:cNvSpPr txBox="1"/>
            <p:nvPr/>
          </p:nvSpPr>
          <p:spPr>
            <a:xfrm rot="0" flipH="0" flipV="0">
              <a:off x="6987214" y="2285324"/>
              <a:ext cx="290138" cy="258128"/>
            </a:xfrm>
            <a:prstGeom prst="chevron">
              <a:avLst/>
            </a:prstGeom>
            <a:solidFill>
              <a:schemeClr val="accent3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标题 1"/>
          <p:cNvSpPr txBox="1"/>
          <p:nvPr/>
        </p:nvSpPr>
        <p:spPr>
          <a:xfrm rot="0" flipH="0" flipV="0">
            <a:off x="5137046" y="1309899"/>
            <a:ext cx="1208480" cy="1208480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5103727" y="2715264"/>
            <a:ext cx="6305122" cy="28976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3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Revolutionizing Skill Evaluation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5103727" y="490784"/>
            <a:ext cx="1275118" cy="18307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ctr"/>
            <a:r>
              <a:rPr kumimoji="1" lang="en-US" altLang="zh-CN" sz="4400">
                <a:ln w="12700">
                  <a:noFill/>
                </a:ln>
                <a:solidFill>
                  <a:srgbClr val="69B31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 01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6243239" y="5809782"/>
            <a:ext cx="348155" cy="348155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20" name=""/>
          <p:cNvPicPr>
            <a:picLocks noChangeAspect="1"/>
          </p:cNvPicPr>
          <p:nvPr/>
        </p:nvPicPr>
        <p:blipFill>
          <a:blip r:embed="rId5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6309926" y="5876469"/>
            <a:ext cx="214780" cy="214780"/>
          </a:xfrm>
          <a:prstGeom prst="rect">
            <a:avLst/>
          </a:prstGeom>
          <a:noFill/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-106484" y="-187326"/>
            <a:ext cx="12425484" cy="7337426"/>
          </a:xfrm>
          <a:custGeom>
            <a:avLst/>
            <a:gdLst>
              <a:gd name="connsiteX0" fmla="*/ 0 w 4818184"/>
              <a:gd name="connsiteY0" fmla="*/ 0 h 3400426"/>
              <a:gd name="connsiteX1" fmla="*/ 4818184 w 4818184"/>
              <a:gd name="connsiteY1" fmla="*/ 0 h 3400426"/>
              <a:gd name="connsiteX2" fmla="*/ 4818184 w 4818184"/>
              <a:gd name="connsiteY2" fmla="*/ 3400426 h 3400426"/>
              <a:gd name="connsiteX3" fmla="*/ 0 w 4818184"/>
              <a:gd name="connsiteY3" fmla="*/ 3400426 h 3400426"/>
            </a:gdLst>
            <a:rect l="l" t="t" r="r" b="b"/>
            <a:pathLst>
              <a:path w="4818184" h="3400426">
                <a:moveTo>
                  <a:pt x="0" y="0"/>
                </a:moveTo>
                <a:lnTo>
                  <a:pt x="4818184" y="0"/>
                </a:lnTo>
                <a:lnTo>
                  <a:pt x="4818184" y="3400426"/>
                </a:lnTo>
                <a:lnTo>
                  <a:pt x="0" y="3400426"/>
                </a:lnTo>
                <a:close/>
              </a:path>
            </a:pathLst>
          </a:cu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1611843" y="1495359"/>
            <a:ext cx="4273682" cy="4273682"/>
          </a:xfrm>
          <a:custGeom>
            <a:avLst/>
            <a:gdLst>
              <a:gd name="T0" fmla="*/ 283 w 566"/>
              <a:gd name="T1" fmla="*/ 566 h 566"/>
              <a:gd name="T2" fmla="*/ 0 w 566"/>
              <a:gd name="T3" fmla="*/ 383 h 566"/>
              <a:gd name="T4" fmla="*/ 97 w 566"/>
              <a:gd name="T5" fmla="*/ 136 h 566"/>
              <a:gd name="T6" fmla="*/ 283 w 566"/>
              <a:gd name="T7" fmla="*/ 0 h 566"/>
              <a:gd name="T8" fmla="*/ 469 w 566"/>
              <a:gd name="T9" fmla="*/ 136 h 566"/>
              <a:gd name="T10" fmla="*/ 566 w 566"/>
              <a:gd name="T11" fmla="*/ 383 h 566"/>
              <a:gd name="T12" fmla="*/ 283 w 566"/>
              <a:gd name="T13" fmla="*/ 566 h 566"/>
            </a:gdLst>
            <a:rect l="0" t="0" r="r" b="b"/>
            <a:pathLst>
              <a:path w="566" h="566">
                <a:moveTo>
                  <a:pt x="283" y="566"/>
                </a:moveTo>
                <a:cubicBezTo>
                  <a:pt x="93" y="566"/>
                  <a:pt x="0" y="506"/>
                  <a:pt x="0" y="383"/>
                </a:cubicBezTo>
                <a:cubicBezTo>
                  <a:pt x="0" y="314"/>
                  <a:pt x="37" y="219"/>
                  <a:pt x="97" y="136"/>
                </a:cubicBezTo>
                <a:cubicBezTo>
                  <a:pt x="158" y="51"/>
                  <a:pt x="228" y="0"/>
                  <a:pt x="283" y="0"/>
                </a:cubicBezTo>
                <a:cubicBezTo>
                  <a:pt x="338" y="0"/>
                  <a:pt x="408" y="51"/>
                  <a:pt x="469" y="136"/>
                </a:cubicBezTo>
                <a:cubicBezTo>
                  <a:pt x="529" y="219"/>
                  <a:pt x="566" y="314"/>
                  <a:pt x="566" y="383"/>
                </a:cubicBezTo>
                <a:cubicBezTo>
                  <a:pt x="566" y="506"/>
                  <a:pt x="473" y="566"/>
                  <a:pt x="283" y="56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05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cxnSp>
        <p:nvCxnSpPr>
          <p:cNvPr id="4" name="标题 1"/>
          <p:cNvCxnSpPr/>
          <p:nvPr/>
        </p:nvCxnSpPr>
        <p:spPr>
          <a:xfrm rot="0" flipH="0" flipV="0">
            <a:off x="3555608" y="2211213"/>
            <a:ext cx="386154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</a:ln>
        </p:spPr>
      </p:cxnSp>
      <p:sp>
        <p:nvSpPr>
          <p:cNvPr id="5" name="标题 1"/>
          <p:cNvSpPr txBox="1"/>
          <p:nvPr/>
        </p:nvSpPr>
        <p:spPr>
          <a:xfrm rot="0" flipH="0" flipV="0">
            <a:off x="2175475" y="2356730"/>
            <a:ext cx="3146419" cy="817562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High Cost of Personalized Assessments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2213625" y="3347540"/>
            <a:ext cx="3070120" cy="140790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Traditional methods are expensive, requiring significant resources for tailored evaluations.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1">
            <a:off x="6293775" y="1495359"/>
            <a:ext cx="4273682" cy="4273682"/>
          </a:xfrm>
          <a:custGeom>
            <a:avLst/>
            <a:gdLst>
              <a:gd name="T0" fmla="*/ 283 w 566"/>
              <a:gd name="T1" fmla="*/ 566 h 566"/>
              <a:gd name="T2" fmla="*/ 0 w 566"/>
              <a:gd name="T3" fmla="*/ 383 h 566"/>
              <a:gd name="T4" fmla="*/ 97 w 566"/>
              <a:gd name="T5" fmla="*/ 136 h 566"/>
              <a:gd name="T6" fmla="*/ 283 w 566"/>
              <a:gd name="T7" fmla="*/ 0 h 566"/>
              <a:gd name="T8" fmla="*/ 469 w 566"/>
              <a:gd name="T9" fmla="*/ 136 h 566"/>
              <a:gd name="T10" fmla="*/ 566 w 566"/>
              <a:gd name="T11" fmla="*/ 383 h 566"/>
              <a:gd name="T12" fmla="*/ 283 w 566"/>
              <a:gd name="T13" fmla="*/ 566 h 566"/>
            </a:gdLst>
            <a:rect l="0" t="0" r="r" b="b"/>
            <a:pathLst>
              <a:path w="566" h="566">
                <a:moveTo>
                  <a:pt x="283" y="566"/>
                </a:moveTo>
                <a:cubicBezTo>
                  <a:pt x="93" y="566"/>
                  <a:pt x="0" y="506"/>
                  <a:pt x="0" y="383"/>
                </a:cubicBezTo>
                <a:cubicBezTo>
                  <a:pt x="0" y="314"/>
                  <a:pt x="37" y="219"/>
                  <a:pt x="97" y="136"/>
                </a:cubicBezTo>
                <a:cubicBezTo>
                  <a:pt x="158" y="51"/>
                  <a:pt x="228" y="0"/>
                  <a:pt x="283" y="0"/>
                </a:cubicBezTo>
                <a:cubicBezTo>
                  <a:pt x="338" y="0"/>
                  <a:pt x="408" y="51"/>
                  <a:pt x="469" y="136"/>
                </a:cubicBezTo>
                <a:cubicBezTo>
                  <a:pt x="529" y="219"/>
                  <a:pt x="566" y="314"/>
                  <a:pt x="566" y="383"/>
                </a:cubicBezTo>
                <a:cubicBezTo>
                  <a:pt x="566" y="506"/>
                  <a:pt x="473" y="566"/>
                  <a:pt x="283" y="566"/>
                </a:cubicBezTo>
                <a:close/>
              </a:path>
            </a:pathLst>
          </a:custGeom>
          <a:solidFill>
            <a:schemeClr val="accent1"/>
          </a:solidFill>
          <a:ln w="605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cxnSp>
        <p:nvCxnSpPr>
          <p:cNvPr id="8" name="标题 1"/>
          <p:cNvCxnSpPr/>
          <p:nvPr/>
        </p:nvCxnSpPr>
        <p:spPr>
          <a:xfrm rot="0" flipH="0" flipV="0">
            <a:off x="8237540" y="2211213"/>
            <a:ext cx="386154" cy="0"/>
          </a:xfrm>
          <a:prstGeom prst="line">
            <a:avLst/>
          </a:prstGeom>
          <a:noFill/>
          <a:ln w="12700" cap="rnd">
            <a:solidFill>
              <a:schemeClr val="bg1"/>
            </a:solidFill>
            <a:round/>
          </a:ln>
        </p:spPr>
      </p:cxnSp>
      <p:sp>
        <p:nvSpPr>
          <p:cNvPr id="9" name="标题 1"/>
          <p:cNvSpPr txBox="1"/>
          <p:nvPr/>
        </p:nvSpPr>
        <p:spPr>
          <a:xfrm rot="0" flipH="0" flipV="0">
            <a:off x="6857407" y="2356730"/>
            <a:ext cx="3146419" cy="817562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Time-Consuming Manual Evaluations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6857409" y="3347540"/>
            <a:ext cx="3146418" cy="140790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Manual evaluations are slow, delaying critical feedback and progress tracking.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0" y="323850"/>
            <a:ext cx="10858500" cy="7048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-488950" y="314325"/>
            <a:ext cx="971550" cy="723900"/>
          </a:xfrm>
          <a:prstGeom prst="flowChartCollat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660400" y="484970"/>
            <a:ext cx="10858500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Traditional Assessment Challenges</a:t>
            </a:r>
            <a:endParaRPr kumimoji="1" lang="zh-CN" alt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-106484" y="-187326"/>
            <a:ext cx="12425484" cy="7337426"/>
          </a:xfrm>
          <a:custGeom>
            <a:avLst/>
            <a:gdLst>
              <a:gd name="connsiteX0" fmla="*/ 0 w 4818184"/>
              <a:gd name="connsiteY0" fmla="*/ 0 h 3400426"/>
              <a:gd name="connsiteX1" fmla="*/ 4818184 w 4818184"/>
              <a:gd name="connsiteY1" fmla="*/ 0 h 3400426"/>
              <a:gd name="connsiteX2" fmla="*/ 4818184 w 4818184"/>
              <a:gd name="connsiteY2" fmla="*/ 3400426 h 3400426"/>
              <a:gd name="connsiteX3" fmla="*/ 0 w 4818184"/>
              <a:gd name="connsiteY3" fmla="*/ 3400426 h 3400426"/>
            </a:gdLst>
            <a:rect l="l" t="t" r="r" b="b"/>
            <a:pathLst>
              <a:path w="4818184" h="3400426">
                <a:moveTo>
                  <a:pt x="0" y="0"/>
                </a:moveTo>
                <a:lnTo>
                  <a:pt x="4818184" y="0"/>
                </a:lnTo>
                <a:lnTo>
                  <a:pt x="4818184" y="3400426"/>
                </a:lnTo>
                <a:lnTo>
                  <a:pt x="0" y="3400426"/>
                </a:lnTo>
                <a:close/>
              </a:path>
            </a:pathLst>
          </a:cu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34286" t="22053" r="8693" b="11715"/>
          <a:stretch>
            <a:fillRect/>
          </a:stretch>
        </p:blipFill>
        <p:spPr>
          <a:xfrm rot="0" flipH="0" flipV="0">
            <a:off x="927351" y="1688811"/>
            <a:ext cx="5214016" cy="4037543"/>
          </a:xfrm>
          <a:custGeom>
            <a:avLst/>
            <a:gdLst/>
            <a:rect l="l" t="t" r="r" b="b"/>
            <a:pathLst>
              <a:path w="5214016" h="4037543">
                <a:moveTo>
                  <a:pt x="0" y="0"/>
                </a:moveTo>
                <a:lnTo>
                  <a:pt x="5214016" y="0"/>
                </a:lnTo>
                <a:lnTo>
                  <a:pt x="5214016" y="4037543"/>
                </a:lnTo>
                <a:lnTo>
                  <a:pt x="0" y="403754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" name="标题 1"/>
          <p:cNvSpPr txBox="1"/>
          <p:nvPr/>
        </p:nvSpPr>
        <p:spPr>
          <a:xfrm rot="16200000" flipH="0" flipV="0">
            <a:off x="8109926" y="500883"/>
            <a:ext cx="1749553" cy="4185417"/>
          </a:xfrm>
          <a:prstGeom prst="roundRect">
            <a:avLst>
              <a:gd name="adj" fmla="val 5423"/>
            </a:avLst>
          </a:prstGeom>
          <a:solidFill>
            <a:schemeClr val="bg1"/>
          </a:solidFill>
          <a:ln w="12700" cap="sq">
            <a:noFill/>
            <a:miter/>
          </a:ln>
          <a:effectLst>
            <a:outerShdw dist="152400" blurRad="165100" dir="5400000" sx="97000" sy="97000" kx="0" ky="0" algn="t" rotWithShape="0">
              <a:schemeClr val="accent1">
                <a:alpha val="16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7047715" y="1822179"/>
            <a:ext cx="3751149" cy="46166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6589777" y="2041471"/>
            <a:ext cx="148166" cy="148164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6589777" y="4194120"/>
            <a:ext cx="148165" cy="148165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6978960" y="2360807"/>
            <a:ext cx="3874457" cy="11012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sz="1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Our AI agent asks skill- specific questions intelligently and adjusts based on learner responses.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16200000" flipH="0" flipV="0">
            <a:off x="8109927" y="2828244"/>
            <a:ext cx="1749553" cy="4106679"/>
          </a:xfrm>
          <a:prstGeom prst="roundRect">
            <a:avLst>
              <a:gd name="adj" fmla="val 5423"/>
            </a:avLst>
          </a:prstGeom>
          <a:solidFill>
            <a:schemeClr val="bg1"/>
          </a:solidFill>
          <a:ln w="12700" cap="sq">
            <a:noFill/>
            <a:miter/>
          </a:ln>
          <a:effectLst>
            <a:outerShdw dist="152400" blurRad="165100" dir="5400000" sx="97000" sy="97000" kx="0" ky="0" algn="t" rotWithShape="0">
              <a:schemeClr val="accent1">
                <a:alpha val="16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7047716" y="4149540"/>
            <a:ext cx="3747284" cy="46166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6978961" y="4688168"/>
            <a:ext cx="3874457" cy="1055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sz="1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Provides immediate, clear, and personalized feedback enhancing the learning process.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7199019" y="1844921"/>
            <a:ext cx="3378200" cy="415240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85039" tIns="42520" rIns="85039" bIns="42520" rtlCol="0" anchor="ctr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AI-Driven Questioning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7224419" y="4169021"/>
            <a:ext cx="3378200" cy="415240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85039" tIns="42520" rIns="85039" bIns="42520" rtlCol="0" anchor="ctr"/>
          <a:lstStyle/>
          <a:p>
            <a:pPr algn="ctr"/>
            <a:r>
              <a:rPr kumimoji="1" lang="en-US" altLang="zh-CN" sz="1385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Real-Time Personalized Feedback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0" y="323850"/>
            <a:ext cx="10858500" cy="7048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-488950" y="314325"/>
            <a:ext cx="971550" cy="723900"/>
          </a:xfrm>
          <a:prstGeom prst="flowChartCollat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660400" y="484970"/>
            <a:ext cx="10858500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Instant, Intelligent Assessments</a:t>
            </a:r>
            <a:endParaRPr kumimoji="1" lang="zh-CN" alt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7373816" y="3622674"/>
            <a:ext cx="4818184" cy="3400426"/>
          </a:xfrm>
          <a:custGeom>
            <a:avLst/>
            <a:gdLst>
              <a:gd name="connsiteX0" fmla="*/ 0 w 4818184"/>
              <a:gd name="connsiteY0" fmla="*/ 0 h 3400426"/>
              <a:gd name="connsiteX1" fmla="*/ 4818184 w 4818184"/>
              <a:gd name="connsiteY1" fmla="*/ 0 h 3400426"/>
              <a:gd name="connsiteX2" fmla="*/ 4818184 w 4818184"/>
              <a:gd name="connsiteY2" fmla="*/ 3400426 h 3400426"/>
              <a:gd name="connsiteX3" fmla="*/ 0 w 4818184"/>
              <a:gd name="connsiteY3" fmla="*/ 3400426 h 3400426"/>
            </a:gdLst>
            <a:rect l="l" t="t" r="r" b="b"/>
            <a:pathLst>
              <a:path w="4818184" h="3400426">
                <a:moveTo>
                  <a:pt x="0" y="0"/>
                </a:moveTo>
                <a:lnTo>
                  <a:pt x="4818184" y="0"/>
                </a:lnTo>
                <a:lnTo>
                  <a:pt x="4818184" y="3400426"/>
                </a:lnTo>
                <a:lnTo>
                  <a:pt x="0" y="340042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6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0" y="4370792"/>
            <a:ext cx="3556449" cy="2487208"/>
          </a:xfrm>
          <a:prstGeom prst="rect">
            <a:avLst/>
          </a:prstGeom>
          <a:solidFill>
            <a:schemeClr val="accent3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11923059" y="0"/>
            <a:ext cx="268941" cy="6858000"/>
          </a:xfrm>
          <a:custGeom>
            <a:avLst/>
            <a:gdLst>
              <a:gd name="connsiteX0" fmla="*/ 0 w 319596"/>
              <a:gd name="connsiteY0" fmla="*/ 0 h 6858000"/>
              <a:gd name="connsiteX1" fmla="*/ 319596 w 319596"/>
              <a:gd name="connsiteY1" fmla="*/ 0 h 6858000"/>
              <a:gd name="connsiteX2" fmla="*/ 319596 w 319596"/>
              <a:gd name="connsiteY2" fmla="*/ 6858000 h 6858000"/>
              <a:gd name="connsiteX3" fmla="*/ 0 w 319596"/>
              <a:gd name="connsiteY3" fmla="*/ 6858000 h 6858000"/>
            </a:gdLst>
            <a:rect l="l" t="t" r="r" b="b"/>
            <a:pathLst>
              <a:path w="319596" h="6858000">
                <a:moveTo>
                  <a:pt x="0" y="0"/>
                </a:moveTo>
                <a:lnTo>
                  <a:pt x="319596" y="0"/>
                </a:lnTo>
                <a:lnTo>
                  <a:pt x="319596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1000">
                <a:schemeClr val="accent2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5891" r="0" b="5891"/>
          <a:stretch>
            <a:fillRect/>
          </a:stretch>
        </p:blipFill>
        <p:spPr>
          <a:xfrm rot="0" flipH="0" flipV="0">
            <a:off x="1" y="700064"/>
            <a:ext cx="4660208" cy="54578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 1"/>
          <p:cNvSpPr txBox="1"/>
          <p:nvPr/>
        </p:nvSpPr>
        <p:spPr>
          <a:xfrm rot="0" flipH="0" flipV="0">
            <a:off x="9250680" y="0"/>
            <a:ext cx="2201349" cy="747713"/>
          </a:xfrm>
          <a:prstGeom prst="rect">
            <a:avLst/>
          </a:prstGeom>
          <a:solidFill>
            <a:schemeClr val="accent3">
              <a:alpha val="66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9392463" y="257678"/>
            <a:ext cx="1939980" cy="290138"/>
          </a:xfrm>
          <a:custGeom>
            <a:avLst/>
            <a:gdLst>
              <a:gd name="connsiteX0" fmla="*/ 353068 w 1228797"/>
              <a:gd name="connsiteY0" fmla="*/ 146933 h 152590"/>
              <a:gd name="connsiteX1" fmla="*/ 353259 w 1228797"/>
              <a:gd name="connsiteY1" fmla="*/ 146971 h 152590"/>
              <a:gd name="connsiteX2" fmla="*/ 352878 w 1228797"/>
              <a:gd name="connsiteY2" fmla="*/ 146971 h 152590"/>
              <a:gd name="connsiteX3" fmla="*/ 463654 w 1228797"/>
              <a:gd name="connsiteY3" fmla="*/ 28766 h 152590"/>
              <a:gd name="connsiteX4" fmla="*/ 457368 w 1228797"/>
              <a:gd name="connsiteY4" fmla="*/ 35052 h 152590"/>
              <a:gd name="connsiteX5" fmla="*/ 457368 w 1228797"/>
              <a:gd name="connsiteY5" fmla="*/ 66866 h 152590"/>
              <a:gd name="connsiteX6" fmla="*/ 463464 w 1228797"/>
              <a:gd name="connsiteY6" fmla="*/ 73152 h 152590"/>
              <a:gd name="connsiteX7" fmla="*/ 463654 w 1228797"/>
              <a:gd name="connsiteY7" fmla="*/ 73152 h 152590"/>
              <a:gd name="connsiteX8" fmla="*/ 502611 w 1228797"/>
              <a:gd name="connsiteY8" fmla="*/ 73152 h 152590"/>
              <a:gd name="connsiteX9" fmla="*/ 525281 w 1228797"/>
              <a:gd name="connsiteY9" fmla="*/ 51911 h 152590"/>
              <a:gd name="connsiteX10" fmla="*/ 504450 w 1228797"/>
              <a:gd name="connsiteY10" fmla="*/ 28795 h 152590"/>
              <a:gd name="connsiteX11" fmla="*/ 503183 w 1228797"/>
              <a:gd name="connsiteY11" fmla="*/ 28766 h 152590"/>
              <a:gd name="connsiteX12" fmla="*/ 1154216 w 1228797"/>
              <a:gd name="connsiteY12" fmla="*/ 28194 h 152590"/>
              <a:gd name="connsiteX13" fmla="*/ 1154216 w 1228797"/>
              <a:gd name="connsiteY13" fmla="*/ 28765 h 152590"/>
              <a:gd name="connsiteX14" fmla="*/ 1104877 w 1228797"/>
              <a:gd name="connsiteY14" fmla="*/ 77914 h 152590"/>
              <a:gd name="connsiteX15" fmla="*/ 1154026 w 1228797"/>
              <a:gd name="connsiteY15" fmla="*/ 127254 h 152590"/>
              <a:gd name="connsiteX16" fmla="*/ 1203365 w 1228797"/>
              <a:gd name="connsiteY16" fmla="*/ 78105 h 152590"/>
              <a:gd name="connsiteX17" fmla="*/ 1203365 w 1228797"/>
              <a:gd name="connsiteY17" fmla="*/ 78009 h 152590"/>
              <a:gd name="connsiteX18" fmla="*/ 1154502 w 1228797"/>
              <a:gd name="connsiteY18" fmla="*/ 28195 h 152590"/>
              <a:gd name="connsiteX19" fmla="*/ 1154216 w 1228797"/>
              <a:gd name="connsiteY19" fmla="*/ 28194 h 152590"/>
              <a:gd name="connsiteX20" fmla="*/ 836558 w 1228797"/>
              <a:gd name="connsiteY20" fmla="*/ 25718 h 152590"/>
              <a:gd name="connsiteX21" fmla="*/ 787314 w 1228797"/>
              <a:gd name="connsiteY21" fmla="*/ 74962 h 152590"/>
              <a:gd name="connsiteX22" fmla="*/ 836558 w 1228797"/>
              <a:gd name="connsiteY22" fmla="*/ 124207 h 152590"/>
              <a:gd name="connsiteX23" fmla="*/ 885802 w 1228797"/>
              <a:gd name="connsiteY23" fmla="*/ 74962 h 152590"/>
              <a:gd name="connsiteX24" fmla="*/ 885802 w 1228797"/>
              <a:gd name="connsiteY24" fmla="*/ 74867 h 152590"/>
              <a:gd name="connsiteX25" fmla="*/ 836558 w 1228797"/>
              <a:gd name="connsiteY25" fmla="*/ 25718 h 152590"/>
              <a:gd name="connsiteX26" fmla="*/ 200954 w 1228797"/>
              <a:gd name="connsiteY26" fmla="*/ 25527 h 152590"/>
              <a:gd name="connsiteX27" fmla="*/ 200954 w 1228797"/>
              <a:gd name="connsiteY27" fmla="*/ 25908 h 152590"/>
              <a:gd name="connsiteX28" fmla="*/ 151424 w 1228797"/>
              <a:gd name="connsiteY28" fmla="*/ 75248 h 152590"/>
              <a:gd name="connsiteX29" fmla="*/ 200764 w 1228797"/>
              <a:gd name="connsiteY29" fmla="*/ 124778 h 152590"/>
              <a:gd name="connsiteX30" fmla="*/ 250294 w 1228797"/>
              <a:gd name="connsiteY30" fmla="*/ 75438 h 152590"/>
              <a:gd name="connsiteX31" fmla="*/ 250294 w 1228797"/>
              <a:gd name="connsiteY31" fmla="*/ 75248 h 152590"/>
              <a:gd name="connsiteX32" fmla="*/ 201145 w 1228797"/>
              <a:gd name="connsiteY32" fmla="*/ 25528 h 152590"/>
              <a:gd name="connsiteX33" fmla="*/ 200954 w 1228797"/>
              <a:gd name="connsiteY33" fmla="*/ 25527 h 152590"/>
              <a:gd name="connsiteX34" fmla="*/ 437841 w 1228797"/>
              <a:gd name="connsiteY34" fmla="*/ 3429 h 152590"/>
              <a:gd name="connsiteX35" fmla="*/ 502040 w 1228797"/>
              <a:gd name="connsiteY35" fmla="*/ 3429 h 152590"/>
              <a:gd name="connsiteX36" fmla="*/ 535949 w 1228797"/>
              <a:gd name="connsiteY36" fmla="*/ 16764 h 152590"/>
              <a:gd name="connsiteX37" fmla="*/ 550808 w 1228797"/>
              <a:gd name="connsiteY37" fmla="*/ 49340 h 152590"/>
              <a:gd name="connsiteX38" fmla="*/ 528615 w 1228797"/>
              <a:gd name="connsiteY38" fmla="*/ 91345 h 152590"/>
              <a:gd name="connsiteX39" fmla="*/ 526233 w 1228797"/>
              <a:gd name="connsiteY39" fmla="*/ 99251 h 152590"/>
              <a:gd name="connsiteX40" fmla="*/ 544712 w 1228797"/>
              <a:gd name="connsiteY40" fmla="*/ 138017 h 152590"/>
              <a:gd name="connsiteX41" fmla="*/ 541683 w 1228797"/>
              <a:gd name="connsiteY41" fmla="*/ 146377 h 152590"/>
              <a:gd name="connsiteX42" fmla="*/ 538997 w 1228797"/>
              <a:gd name="connsiteY42" fmla="*/ 146971 h 152590"/>
              <a:gd name="connsiteX43" fmla="*/ 525567 w 1228797"/>
              <a:gd name="connsiteY43" fmla="*/ 146971 h 152590"/>
              <a:gd name="connsiteX44" fmla="*/ 519947 w 1228797"/>
              <a:gd name="connsiteY44" fmla="*/ 143447 h 152590"/>
              <a:gd name="connsiteX45" fmla="*/ 500230 w 1228797"/>
              <a:gd name="connsiteY45" fmla="*/ 102203 h 152590"/>
              <a:gd name="connsiteX46" fmla="*/ 494611 w 1228797"/>
              <a:gd name="connsiteY46" fmla="*/ 98679 h 152590"/>
              <a:gd name="connsiteX47" fmla="*/ 463654 w 1228797"/>
              <a:gd name="connsiteY47" fmla="*/ 98679 h 152590"/>
              <a:gd name="connsiteX48" fmla="*/ 457368 w 1228797"/>
              <a:gd name="connsiteY48" fmla="*/ 104773 h 152590"/>
              <a:gd name="connsiteX49" fmla="*/ 457368 w 1228797"/>
              <a:gd name="connsiteY49" fmla="*/ 104966 h 152590"/>
              <a:gd name="connsiteX50" fmla="*/ 457368 w 1228797"/>
              <a:gd name="connsiteY50" fmla="*/ 140684 h 152590"/>
              <a:gd name="connsiteX51" fmla="*/ 451081 w 1228797"/>
              <a:gd name="connsiteY51" fmla="*/ 146971 h 152590"/>
              <a:gd name="connsiteX52" fmla="*/ 437841 w 1228797"/>
              <a:gd name="connsiteY52" fmla="*/ 146971 h 152590"/>
              <a:gd name="connsiteX53" fmla="*/ 431555 w 1228797"/>
              <a:gd name="connsiteY53" fmla="*/ 140684 h 152590"/>
              <a:gd name="connsiteX54" fmla="*/ 431555 w 1228797"/>
              <a:gd name="connsiteY54" fmla="*/ 9716 h 152590"/>
              <a:gd name="connsiteX55" fmla="*/ 437841 w 1228797"/>
              <a:gd name="connsiteY55" fmla="*/ 3429 h 152590"/>
              <a:gd name="connsiteX56" fmla="*/ 293633 w 1228797"/>
              <a:gd name="connsiteY56" fmla="*/ 3429 h 152590"/>
              <a:gd name="connsiteX57" fmla="*/ 306777 w 1228797"/>
              <a:gd name="connsiteY57" fmla="*/ 3429 h 152590"/>
              <a:gd name="connsiteX58" fmla="*/ 312683 w 1228797"/>
              <a:gd name="connsiteY58" fmla="*/ 9715 h 152590"/>
              <a:gd name="connsiteX59" fmla="*/ 312683 w 1228797"/>
              <a:gd name="connsiteY59" fmla="*/ 80677 h 152590"/>
              <a:gd name="connsiteX60" fmla="*/ 350592 w 1228797"/>
              <a:gd name="connsiteY60" fmla="*/ 123032 h 152590"/>
              <a:gd name="connsiteX61" fmla="*/ 392950 w 1228797"/>
              <a:gd name="connsiteY61" fmla="*/ 85118 h 152590"/>
              <a:gd name="connsiteX62" fmla="*/ 392978 w 1228797"/>
              <a:gd name="connsiteY62" fmla="*/ 81248 h 152590"/>
              <a:gd name="connsiteX63" fmla="*/ 392978 w 1228797"/>
              <a:gd name="connsiteY63" fmla="*/ 9715 h 152590"/>
              <a:gd name="connsiteX64" fmla="*/ 399265 w 1228797"/>
              <a:gd name="connsiteY64" fmla="*/ 3429 h 152590"/>
              <a:gd name="connsiteX65" fmla="*/ 412505 w 1228797"/>
              <a:gd name="connsiteY65" fmla="*/ 3429 h 152590"/>
              <a:gd name="connsiteX66" fmla="*/ 418696 w 1228797"/>
              <a:gd name="connsiteY66" fmla="*/ 9715 h 152590"/>
              <a:gd name="connsiteX67" fmla="*/ 418696 w 1228797"/>
              <a:gd name="connsiteY67" fmla="*/ 81153 h 152590"/>
              <a:gd name="connsiteX68" fmla="*/ 378496 w 1228797"/>
              <a:gd name="connsiteY68" fmla="*/ 141799 h 152590"/>
              <a:gd name="connsiteX69" fmla="*/ 353068 w 1228797"/>
              <a:gd name="connsiteY69" fmla="*/ 146933 h 152590"/>
              <a:gd name="connsiteX70" fmla="*/ 327634 w 1228797"/>
              <a:gd name="connsiteY70" fmla="*/ 141836 h 152590"/>
              <a:gd name="connsiteX71" fmla="*/ 287346 w 1228797"/>
              <a:gd name="connsiteY71" fmla="*/ 81248 h 152590"/>
              <a:gd name="connsiteX72" fmla="*/ 287346 w 1228797"/>
              <a:gd name="connsiteY72" fmla="*/ 81153 h 152590"/>
              <a:gd name="connsiteX73" fmla="*/ 287346 w 1228797"/>
              <a:gd name="connsiteY73" fmla="*/ 9715 h 152590"/>
              <a:gd name="connsiteX74" fmla="*/ 293633 w 1228797"/>
              <a:gd name="connsiteY74" fmla="*/ 3429 h 152590"/>
              <a:gd name="connsiteX75" fmla="*/ 6264 w 1228797"/>
              <a:gd name="connsiteY75" fmla="*/ 3333 h 152590"/>
              <a:gd name="connsiteX76" fmla="*/ 18646 w 1228797"/>
              <a:gd name="connsiteY76" fmla="*/ 3333 h 152590"/>
              <a:gd name="connsiteX77" fmla="*/ 23790 w 1228797"/>
              <a:gd name="connsiteY77" fmla="*/ 6000 h 152590"/>
              <a:gd name="connsiteX78" fmla="*/ 61890 w 1228797"/>
              <a:gd name="connsiteY78" fmla="*/ 59817 h 152590"/>
              <a:gd name="connsiteX79" fmla="*/ 67033 w 1228797"/>
              <a:gd name="connsiteY79" fmla="*/ 62388 h 152590"/>
              <a:gd name="connsiteX80" fmla="*/ 72081 w 1228797"/>
              <a:gd name="connsiteY80" fmla="*/ 59817 h 152590"/>
              <a:gd name="connsiteX81" fmla="*/ 110181 w 1228797"/>
              <a:gd name="connsiteY81" fmla="*/ 6000 h 152590"/>
              <a:gd name="connsiteX82" fmla="*/ 115325 w 1228797"/>
              <a:gd name="connsiteY82" fmla="*/ 3333 h 152590"/>
              <a:gd name="connsiteX83" fmla="*/ 127707 w 1228797"/>
              <a:gd name="connsiteY83" fmla="*/ 3333 h 152590"/>
              <a:gd name="connsiteX84" fmla="*/ 134065 w 1228797"/>
              <a:gd name="connsiteY84" fmla="*/ 9548 h 152590"/>
              <a:gd name="connsiteX85" fmla="*/ 132851 w 1228797"/>
              <a:gd name="connsiteY85" fmla="*/ 13335 h 152590"/>
              <a:gd name="connsiteX86" fmla="*/ 81702 w 1228797"/>
              <a:gd name="connsiteY86" fmla="*/ 83724 h 152590"/>
              <a:gd name="connsiteX87" fmla="*/ 79987 w 1228797"/>
              <a:gd name="connsiteY87" fmla="*/ 89154 h 152590"/>
              <a:gd name="connsiteX88" fmla="*/ 79987 w 1228797"/>
              <a:gd name="connsiteY88" fmla="*/ 140684 h 152590"/>
              <a:gd name="connsiteX89" fmla="*/ 73701 w 1228797"/>
              <a:gd name="connsiteY89" fmla="*/ 146970 h 152590"/>
              <a:gd name="connsiteX90" fmla="*/ 60270 w 1228797"/>
              <a:gd name="connsiteY90" fmla="*/ 146970 h 152590"/>
              <a:gd name="connsiteX91" fmla="*/ 53984 w 1228797"/>
              <a:gd name="connsiteY91" fmla="*/ 140684 h 152590"/>
              <a:gd name="connsiteX92" fmla="*/ 53984 w 1228797"/>
              <a:gd name="connsiteY92" fmla="*/ 89154 h 152590"/>
              <a:gd name="connsiteX93" fmla="*/ 52269 w 1228797"/>
              <a:gd name="connsiteY93" fmla="*/ 83724 h 152590"/>
              <a:gd name="connsiteX94" fmla="*/ 1215 w 1228797"/>
              <a:gd name="connsiteY94" fmla="*/ 13335 h 152590"/>
              <a:gd name="connsiteX95" fmla="*/ 2572 w 1228797"/>
              <a:gd name="connsiteY95" fmla="*/ 4549 h 152590"/>
              <a:gd name="connsiteX96" fmla="*/ 6264 w 1228797"/>
              <a:gd name="connsiteY96" fmla="*/ 3333 h 152590"/>
              <a:gd name="connsiteX97" fmla="*/ 1154026 w 1228797"/>
              <a:gd name="connsiteY97" fmla="*/ 3238 h 152590"/>
              <a:gd name="connsiteX98" fmla="*/ 1228797 w 1228797"/>
              <a:gd name="connsiteY98" fmla="*/ 77819 h 152590"/>
              <a:gd name="connsiteX99" fmla="*/ 1228797 w 1228797"/>
              <a:gd name="connsiteY99" fmla="*/ 77914 h 152590"/>
              <a:gd name="connsiteX100" fmla="*/ 1154216 w 1228797"/>
              <a:gd name="connsiteY100" fmla="*/ 152590 h 152590"/>
              <a:gd name="connsiteX101" fmla="*/ 1079445 w 1228797"/>
              <a:gd name="connsiteY101" fmla="*/ 78009 h 152590"/>
              <a:gd name="connsiteX102" fmla="*/ 1154026 w 1228797"/>
              <a:gd name="connsiteY102" fmla="*/ 3238 h 152590"/>
              <a:gd name="connsiteX103" fmla="*/ 646058 w 1228797"/>
              <a:gd name="connsiteY103" fmla="*/ 2096 h 152590"/>
              <a:gd name="connsiteX104" fmla="*/ 659774 w 1228797"/>
              <a:gd name="connsiteY104" fmla="*/ 2096 h 152590"/>
              <a:gd name="connsiteX105" fmla="*/ 666060 w 1228797"/>
              <a:gd name="connsiteY105" fmla="*/ 8382 h 152590"/>
              <a:gd name="connsiteX106" fmla="*/ 666060 w 1228797"/>
              <a:gd name="connsiteY106" fmla="*/ 116491 h 152590"/>
              <a:gd name="connsiteX107" fmla="*/ 672346 w 1228797"/>
              <a:gd name="connsiteY107" fmla="*/ 122778 h 152590"/>
              <a:gd name="connsiteX108" fmla="*/ 750166 w 1228797"/>
              <a:gd name="connsiteY108" fmla="*/ 122778 h 152590"/>
              <a:gd name="connsiteX109" fmla="*/ 756452 w 1228797"/>
              <a:gd name="connsiteY109" fmla="*/ 129064 h 152590"/>
              <a:gd name="connsiteX110" fmla="*/ 756452 w 1228797"/>
              <a:gd name="connsiteY110" fmla="*/ 141733 h 152590"/>
              <a:gd name="connsiteX111" fmla="*/ 750356 w 1228797"/>
              <a:gd name="connsiteY111" fmla="*/ 148019 h 152590"/>
              <a:gd name="connsiteX112" fmla="*/ 750166 w 1228797"/>
              <a:gd name="connsiteY112" fmla="*/ 148019 h 152590"/>
              <a:gd name="connsiteX113" fmla="*/ 646058 w 1228797"/>
              <a:gd name="connsiteY113" fmla="*/ 148019 h 152590"/>
              <a:gd name="connsiteX114" fmla="*/ 639771 w 1228797"/>
              <a:gd name="connsiteY114" fmla="*/ 141733 h 152590"/>
              <a:gd name="connsiteX115" fmla="*/ 639771 w 1228797"/>
              <a:gd name="connsiteY115" fmla="*/ 8382 h 152590"/>
              <a:gd name="connsiteX116" fmla="*/ 646058 w 1228797"/>
              <a:gd name="connsiteY116" fmla="*/ 2096 h 152590"/>
              <a:gd name="connsiteX117" fmla="*/ 995720 w 1228797"/>
              <a:gd name="connsiteY117" fmla="*/ 191 h 152590"/>
              <a:gd name="connsiteX118" fmla="*/ 1040488 w 1228797"/>
              <a:gd name="connsiteY118" fmla="*/ 15621 h 152590"/>
              <a:gd name="connsiteX119" fmla="*/ 1051060 w 1228797"/>
              <a:gd name="connsiteY119" fmla="*/ 25146 h 152590"/>
              <a:gd name="connsiteX120" fmla="*/ 1051251 w 1228797"/>
              <a:gd name="connsiteY120" fmla="*/ 25418 h 152590"/>
              <a:gd name="connsiteX121" fmla="*/ 1049536 w 1228797"/>
              <a:gd name="connsiteY121" fmla="*/ 34004 h 152590"/>
              <a:gd name="connsiteX122" fmla="*/ 1038964 w 1228797"/>
              <a:gd name="connsiteY122" fmla="*/ 41434 h 152590"/>
              <a:gd name="connsiteX123" fmla="*/ 1030867 w 1228797"/>
              <a:gd name="connsiteY123" fmla="*/ 40767 h 152590"/>
              <a:gd name="connsiteX124" fmla="*/ 1028010 w 1228797"/>
              <a:gd name="connsiteY124" fmla="*/ 38100 h 152590"/>
              <a:gd name="connsiteX125" fmla="*/ 1027343 w 1228797"/>
              <a:gd name="connsiteY125" fmla="*/ 37624 h 152590"/>
              <a:gd name="connsiteX126" fmla="*/ 995911 w 1228797"/>
              <a:gd name="connsiteY126" fmla="*/ 26194 h 152590"/>
              <a:gd name="connsiteX127" fmla="*/ 993815 w 1228797"/>
              <a:gd name="connsiteY127" fmla="*/ 26194 h 152590"/>
              <a:gd name="connsiteX128" fmla="*/ 990386 w 1228797"/>
              <a:gd name="connsiteY128" fmla="*/ 26194 h 152590"/>
              <a:gd name="connsiteX129" fmla="*/ 981623 w 1228797"/>
              <a:gd name="connsiteY129" fmla="*/ 28004 h 152590"/>
              <a:gd name="connsiteX130" fmla="*/ 947638 w 1228797"/>
              <a:gd name="connsiteY130" fmla="*/ 64456 h 152590"/>
              <a:gd name="connsiteX131" fmla="*/ 984957 w 1228797"/>
              <a:gd name="connsiteY131" fmla="*/ 123254 h 152590"/>
              <a:gd name="connsiteX132" fmla="*/ 988957 w 1228797"/>
              <a:gd name="connsiteY132" fmla="*/ 124016 h 152590"/>
              <a:gd name="connsiteX133" fmla="*/ 992291 w 1228797"/>
              <a:gd name="connsiteY133" fmla="*/ 122968 h 152590"/>
              <a:gd name="connsiteX134" fmla="*/ 1001816 w 1228797"/>
              <a:gd name="connsiteY134" fmla="*/ 122968 h 152590"/>
              <a:gd name="connsiteX135" fmla="*/ 1009150 w 1228797"/>
              <a:gd name="connsiteY135" fmla="*/ 121920 h 152590"/>
              <a:gd name="connsiteX136" fmla="*/ 1010484 w 1228797"/>
              <a:gd name="connsiteY136" fmla="*/ 121920 h 152590"/>
              <a:gd name="connsiteX137" fmla="*/ 1011817 w 1228797"/>
              <a:gd name="connsiteY137" fmla="*/ 121920 h 152590"/>
              <a:gd name="connsiteX138" fmla="*/ 1017437 w 1228797"/>
              <a:gd name="connsiteY138" fmla="*/ 119920 h 152590"/>
              <a:gd name="connsiteX139" fmla="*/ 1018580 w 1228797"/>
              <a:gd name="connsiteY139" fmla="*/ 119444 h 152590"/>
              <a:gd name="connsiteX140" fmla="*/ 1019723 w 1228797"/>
              <a:gd name="connsiteY140" fmla="*/ 118967 h 152590"/>
              <a:gd name="connsiteX141" fmla="*/ 1020866 w 1228797"/>
              <a:gd name="connsiteY141" fmla="*/ 118396 h 152590"/>
              <a:gd name="connsiteX142" fmla="*/ 1023438 w 1228797"/>
              <a:gd name="connsiteY142" fmla="*/ 117062 h 152590"/>
              <a:gd name="connsiteX143" fmla="*/ 1024200 w 1228797"/>
              <a:gd name="connsiteY143" fmla="*/ 116491 h 152590"/>
              <a:gd name="connsiteX144" fmla="*/ 1041154 w 1228797"/>
              <a:gd name="connsiteY144" fmla="*/ 95345 h 152590"/>
              <a:gd name="connsiteX145" fmla="*/ 1040202 w 1228797"/>
              <a:gd name="connsiteY145" fmla="*/ 90297 h 152590"/>
              <a:gd name="connsiteX146" fmla="*/ 1036106 w 1228797"/>
              <a:gd name="connsiteY146" fmla="*/ 88583 h 152590"/>
              <a:gd name="connsiteX147" fmla="*/ 1008579 w 1228797"/>
              <a:gd name="connsiteY147" fmla="*/ 88583 h 152590"/>
              <a:gd name="connsiteX148" fmla="*/ 1002292 w 1228797"/>
              <a:gd name="connsiteY148" fmla="*/ 82296 h 152590"/>
              <a:gd name="connsiteX149" fmla="*/ 1002292 w 1228797"/>
              <a:gd name="connsiteY149" fmla="*/ 69437 h 152590"/>
              <a:gd name="connsiteX150" fmla="*/ 1002292 w 1228797"/>
              <a:gd name="connsiteY150" fmla="*/ 69245 h 152590"/>
              <a:gd name="connsiteX151" fmla="*/ 1008579 w 1228797"/>
              <a:gd name="connsiteY151" fmla="*/ 63151 h 152590"/>
              <a:gd name="connsiteX152" fmla="*/ 1065729 w 1228797"/>
              <a:gd name="connsiteY152" fmla="*/ 63151 h 152590"/>
              <a:gd name="connsiteX153" fmla="*/ 1066205 w 1228797"/>
              <a:gd name="connsiteY153" fmla="*/ 63151 h 152590"/>
              <a:gd name="connsiteX154" fmla="*/ 1066777 w 1228797"/>
              <a:gd name="connsiteY154" fmla="*/ 63151 h 152590"/>
              <a:gd name="connsiteX155" fmla="*/ 1068205 w 1228797"/>
              <a:gd name="connsiteY155" fmla="*/ 68771 h 152590"/>
              <a:gd name="connsiteX156" fmla="*/ 1068205 w 1228797"/>
              <a:gd name="connsiteY156" fmla="*/ 80391 h 152590"/>
              <a:gd name="connsiteX157" fmla="*/ 1043155 w 1228797"/>
              <a:gd name="connsiteY157" fmla="*/ 136112 h 152590"/>
              <a:gd name="connsiteX158" fmla="*/ 1040869 w 1228797"/>
              <a:gd name="connsiteY158" fmla="*/ 138113 h 152590"/>
              <a:gd name="connsiteX159" fmla="*/ 1039630 w 1228797"/>
              <a:gd name="connsiteY159" fmla="*/ 139065 h 152590"/>
              <a:gd name="connsiteX160" fmla="*/ 1037249 w 1228797"/>
              <a:gd name="connsiteY160" fmla="*/ 140780 h 152590"/>
              <a:gd name="connsiteX161" fmla="*/ 1036011 w 1228797"/>
              <a:gd name="connsiteY161" fmla="*/ 141637 h 152590"/>
              <a:gd name="connsiteX162" fmla="*/ 1033630 w 1228797"/>
              <a:gd name="connsiteY162" fmla="*/ 143161 h 152590"/>
              <a:gd name="connsiteX163" fmla="*/ 1032391 w 1228797"/>
              <a:gd name="connsiteY163" fmla="*/ 143923 h 152590"/>
              <a:gd name="connsiteX164" fmla="*/ 1029915 w 1228797"/>
              <a:gd name="connsiteY164" fmla="*/ 145352 h 152590"/>
              <a:gd name="connsiteX165" fmla="*/ 1029343 w 1228797"/>
              <a:gd name="connsiteY165" fmla="*/ 145352 h 152590"/>
              <a:gd name="connsiteX166" fmla="*/ 1025343 w 1228797"/>
              <a:gd name="connsiteY166" fmla="*/ 147257 h 152590"/>
              <a:gd name="connsiteX167" fmla="*/ 1024676 w 1228797"/>
              <a:gd name="connsiteY167" fmla="*/ 147257 h 152590"/>
              <a:gd name="connsiteX168" fmla="*/ 1022104 w 1228797"/>
              <a:gd name="connsiteY168" fmla="*/ 148209 h 152590"/>
              <a:gd name="connsiteX169" fmla="*/ 1020866 w 1228797"/>
              <a:gd name="connsiteY169" fmla="*/ 148209 h 152590"/>
              <a:gd name="connsiteX170" fmla="*/ 1020104 w 1228797"/>
              <a:gd name="connsiteY170" fmla="*/ 148209 h 152590"/>
              <a:gd name="connsiteX171" fmla="*/ 1018009 w 1228797"/>
              <a:gd name="connsiteY171" fmla="*/ 148971 h 152590"/>
              <a:gd name="connsiteX172" fmla="*/ 1017151 w 1228797"/>
              <a:gd name="connsiteY172" fmla="*/ 148971 h 152590"/>
              <a:gd name="connsiteX173" fmla="*/ 1015913 w 1228797"/>
              <a:gd name="connsiteY173" fmla="*/ 148971 h 152590"/>
              <a:gd name="connsiteX174" fmla="*/ 1015056 w 1228797"/>
              <a:gd name="connsiteY174" fmla="*/ 148971 h 152590"/>
              <a:gd name="connsiteX175" fmla="*/ 1013151 w 1228797"/>
              <a:gd name="connsiteY175" fmla="*/ 149447 h 152590"/>
              <a:gd name="connsiteX176" fmla="*/ 1012103 w 1228797"/>
              <a:gd name="connsiteY176" fmla="*/ 149447 h 152590"/>
              <a:gd name="connsiteX177" fmla="*/ 1010960 w 1228797"/>
              <a:gd name="connsiteY177" fmla="*/ 149447 h 152590"/>
              <a:gd name="connsiteX178" fmla="*/ 1009912 w 1228797"/>
              <a:gd name="connsiteY178" fmla="*/ 149447 h 152590"/>
              <a:gd name="connsiteX179" fmla="*/ 1008103 w 1228797"/>
              <a:gd name="connsiteY179" fmla="*/ 149447 h 152590"/>
              <a:gd name="connsiteX180" fmla="*/ 1006960 w 1228797"/>
              <a:gd name="connsiteY180" fmla="*/ 149447 h 152590"/>
              <a:gd name="connsiteX181" fmla="*/ 1005817 w 1228797"/>
              <a:gd name="connsiteY181" fmla="*/ 149447 h 152590"/>
              <a:gd name="connsiteX182" fmla="*/ 1004578 w 1228797"/>
              <a:gd name="connsiteY182" fmla="*/ 149447 h 152590"/>
              <a:gd name="connsiteX183" fmla="*/ 1002864 w 1228797"/>
              <a:gd name="connsiteY183" fmla="*/ 149447 h 152590"/>
              <a:gd name="connsiteX184" fmla="*/ 995720 w 1228797"/>
              <a:gd name="connsiteY184" fmla="*/ 149447 h 152590"/>
              <a:gd name="connsiteX185" fmla="*/ 990386 w 1228797"/>
              <a:gd name="connsiteY185" fmla="*/ 149447 h 152590"/>
              <a:gd name="connsiteX186" fmla="*/ 918425 w 1228797"/>
              <a:gd name="connsiteY186" fmla="*/ 72152 h 152590"/>
              <a:gd name="connsiteX187" fmla="*/ 995720 w 1228797"/>
              <a:gd name="connsiteY187" fmla="*/ 191 h 152590"/>
              <a:gd name="connsiteX188" fmla="*/ 836558 w 1228797"/>
              <a:gd name="connsiteY188" fmla="*/ 191 h 152590"/>
              <a:gd name="connsiteX189" fmla="*/ 911234 w 1228797"/>
              <a:gd name="connsiteY189" fmla="*/ 74867 h 152590"/>
              <a:gd name="connsiteX190" fmla="*/ 836558 w 1228797"/>
              <a:gd name="connsiteY190" fmla="*/ 149543 h 152590"/>
              <a:gd name="connsiteX191" fmla="*/ 761882 w 1228797"/>
              <a:gd name="connsiteY191" fmla="*/ 74867 h 152590"/>
              <a:gd name="connsiteX192" fmla="*/ 836558 w 1228797"/>
              <a:gd name="connsiteY192" fmla="*/ 191 h 152590"/>
              <a:gd name="connsiteX193" fmla="*/ 200954 w 1228797"/>
              <a:gd name="connsiteY193" fmla="*/ 0 h 152590"/>
              <a:gd name="connsiteX194" fmla="*/ 275821 w 1228797"/>
              <a:gd name="connsiteY194" fmla="*/ 74867 h 152590"/>
              <a:gd name="connsiteX195" fmla="*/ 200954 w 1228797"/>
              <a:gd name="connsiteY195" fmla="*/ 149733 h 152590"/>
              <a:gd name="connsiteX196" fmla="*/ 126088 w 1228797"/>
              <a:gd name="connsiteY196" fmla="*/ 74867 h 152590"/>
              <a:gd name="connsiteX197" fmla="*/ 200954 w 1228797"/>
              <a:gd name="connsiteY197" fmla="*/ 0 h 152590"/>
            </a:gdLst>
            <a:rect l="l" t="t" r="r" b="b"/>
            <a:pathLst>
              <a:path w="1228797" h="152590">
                <a:moveTo>
                  <a:pt x="353068" y="146933"/>
                </a:moveTo>
                <a:lnTo>
                  <a:pt x="353259" y="146971"/>
                </a:lnTo>
                <a:lnTo>
                  <a:pt x="352878" y="146971"/>
                </a:lnTo>
                <a:close/>
                <a:moveTo>
                  <a:pt x="463654" y="28766"/>
                </a:moveTo>
                <a:cubicBezTo>
                  <a:pt x="460187" y="28766"/>
                  <a:pt x="457368" y="31580"/>
                  <a:pt x="457368" y="35052"/>
                </a:cubicBezTo>
                <a:lnTo>
                  <a:pt x="457368" y="66866"/>
                </a:lnTo>
                <a:cubicBezTo>
                  <a:pt x="457311" y="70284"/>
                  <a:pt x="460044" y="73099"/>
                  <a:pt x="463464" y="73152"/>
                </a:cubicBezTo>
                <a:cubicBezTo>
                  <a:pt x="463530" y="73153"/>
                  <a:pt x="463588" y="73153"/>
                  <a:pt x="463654" y="73152"/>
                </a:cubicBezTo>
                <a:lnTo>
                  <a:pt x="502611" y="73152"/>
                </a:lnTo>
                <a:cubicBezTo>
                  <a:pt x="514613" y="73223"/>
                  <a:pt x="524576" y="63892"/>
                  <a:pt x="525281" y="51911"/>
                </a:cubicBezTo>
                <a:cubicBezTo>
                  <a:pt x="525910" y="39775"/>
                  <a:pt x="516585" y="29427"/>
                  <a:pt x="504450" y="28795"/>
                </a:cubicBezTo>
                <a:cubicBezTo>
                  <a:pt x="504031" y="28773"/>
                  <a:pt x="503602" y="28763"/>
                  <a:pt x="503183" y="28766"/>
                </a:cubicBezTo>
                <a:close/>
                <a:moveTo>
                  <a:pt x="1154216" y="28194"/>
                </a:moveTo>
                <a:lnTo>
                  <a:pt x="1154216" y="28765"/>
                </a:lnTo>
                <a:cubicBezTo>
                  <a:pt x="1127022" y="28713"/>
                  <a:pt x="1104934" y="50717"/>
                  <a:pt x="1104877" y="77914"/>
                </a:cubicBezTo>
                <a:cubicBezTo>
                  <a:pt x="1104820" y="105111"/>
                  <a:pt x="1126832" y="127201"/>
                  <a:pt x="1154026" y="127254"/>
                </a:cubicBezTo>
                <a:cubicBezTo>
                  <a:pt x="1181220" y="127306"/>
                  <a:pt x="1203308" y="105301"/>
                  <a:pt x="1203365" y="78105"/>
                </a:cubicBezTo>
                <a:cubicBezTo>
                  <a:pt x="1203365" y="78073"/>
                  <a:pt x="1203365" y="78041"/>
                  <a:pt x="1203365" y="78009"/>
                </a:cubicBezTo>
                <a:cubicBezTo>
                  <a:pt x="1203632" y="50761"/>
                  <a:pt x="1181753" y="28458"/>
                  <a:pt x="1154502" y="28195"/>
                </a:cubicBezTo>
                <a:cubicBezTo>
                  <a:pt x="1154407" y="28195"/>
                  <a:pt x="1154312" y="28194"/>
                  <a:pt x="1154216" y="28194"/>
                </a:cubicBezTo>
                <a:close/>
                <a:moveTo>
                  <a:pt x="836558" y="25718"/>
                </a:moveTo>
                <a:cubicBezTo>
                  <a:pt x="809364" y="25718"/>
                  <a:pt x="787314" y="47766"/>
                  <a:pt x="787314" y="74962"/>
                </a:cubicBezTo>
                <a:cubicBezTo>
                  <a:pt x="787314" y="102159"/>
                  <a:pt x="809364" y="124207"/>
                  <a:pt x="836558" y="124207"/>
                </a:cubicBezTo>
                <a:cubicBezTo>
                  <a:pt x="863752" y="124207"/>
                  <a:pt x="885802" y="102159"/>
                  <a:pt x="885802" y="74962"/>
                </a:cubicBezTo>
                <a:cubicBezTo>
                  <a:pt x="885802" y="74931"/>
                  <a:pt x="885802" y="74898"/>
                  <a:pt x="885802" y="74867"/>
                </a:cubicBezTo>
                <a:cubicBezTo>
                  <a:pt x="885745" y="47707"/>
                  <a:pt x="863714" y="25718"/>
                  <a:pt x="836558" y="25718"/>
                </a:cubicBezTo>
                <a:close/>
                <a:moveTo>
                  <a:pt x="200954" y="25527"/>
                </a:moveTo>
                <a:lnTo>
                  <a:pt x="200954" y="25908"/>
                </a:lnTo>
                <a:cubicBezTo>
                  <a:pt x="173652" y="25856"/>
                  <a:pt x="151477" y="47945"/>
                  <a:pt x="151424" y="75248"/>
                </a:cubicBezTo>
                <a:cubicBezTo>
                  <a:pt x="151372" y="102550"/>
                  <a:pt x="173462" y="124725"/>
                  <a:pt x="200764" y="124778"/>
                </a:cubicBezTo>
                <a:cubicBezTo>
                  <a:pt x="228063" y="124830"/>
                  <a:pt x="250237" y="102740"/>
                  <a:pt x="250294" y="75438"/>
                </a:cubicBezTo>
                <a:cubicBezTo>
                  <a:pt x="250294" y="75374"/>
                  <a:pt x="250294" y="75311"/>
                  <a:pt x="250294" y="75248"/>
                </a:cubicBezTo>
                <a:cubicBezTo>
                  <a:pt x="250456" y="47946"/>
                  <a:pt x="228444" y="25686"/>
                  <a:pt x="201145" y="25528"/>
                </a:cubicBezTo>
                <a:cubicBezTo>
                  <a:pt x="201078" y="25527"/>
                  <a:pt x="201021" y="25527"/>
                  <a:pt x="200954" y="25527"/>
                </a:cubicBezTo>
                <a:close/>
                <a:moveTo>
                  <a:pt x="437841" y="3429"/>
                </a:moveTo>
                <a:lnTo>
                  <a:pt x="502040" y="3429"/>
                </a:lnTo>
                <a:cubicBezTo>
                  <a:pt x="514623" y="3414"/>
                  <a:pt x="526748" y="8180"/>
                  <a:pt x="535949" y="16764"/>
                </a:cubicBezTo>
                <a:cubicBezTo>
                  <a:pt x="545074" y="25190"/>
                  <a:pt x="550427" y="36928"/>
                  <a:pt x="550808" y="49340"/>
                </a:cubicBezTo>
                <a:cubicBezTo>
                  <a:pt x="551303" y="66268"/>
                  <a:pt x="542883" y="82215"/>
                  <a:pt x="528615" y="91345"/>
                </a:cubicBezTo>
                <a:cubicBezTo>
                  <a:pt x="525881" y="92959"/>
                  <a:pt x="524852" y="96397"/>
                  <a:pt x="526233" y="99251"/>
                </a:cubicBezTo>
                <a:lnTo>
                  <a:pt x="544712" y="138017"/>
                </a:lnTo>
                <a:cubicBezTo>
                  <a:pt x="546188" y="141161"/>
                  <a:pt x="544826" y="144904"/>
                  <a:pt x="541683" y="146377"/>
                </a:cubicBezTo>
                <a:cubicBezTo>
                  <a:pt x="540845" y="146772"/>
                  <a:pt x="539930" y="146974"/>
                  <a:pt x="538997" y="146971"/>
                </a:cubicBezTo>
                <a:lnTo>
                  <a:pt x="525567" y="146971"/>
                </a:lnTo>
                <a:cubicBezTo>
                  <a:pt x="523166" y="146983"/>
                  <a:pt x="520976" y="145611"/>
                  <a:pt x="519947" y="143447"/>
                </a:cubicBezTo>
                <a:lnTo>
                  <a:pt x="500230" y="102203"/>
                </a:lnTo>
                <a:cubicBezTo>
                  <a:pt x="499221" y="100023"/>
                  <a:pt x="497011" y="98643"/>
                  <a:pt x="494611" y="98679"/>
                </a:cubicBezTo>
                <a:lnTo>
                  <a:pt x="463654" y="98679"/>
                </a:lnTo>
                <a:cubicBezTo>
                  <a:pt x="460235" y="98626"/>
                  <a:pt x="457425" y="101355"/>
                  <a:pt x="457368" y="104773"/>
                </a:cubicBezTo>
                <a:cubicBezTo>
                  <a:pt x="457368" y="104838"/>
                  <a:pt x="457368" y="104902"/>
                  <a:pt x="457368" y="104966"/>
                </a:cubicBezTo>
                <a:lnTo>
                  <a:pt x="457368" y="140684"/>
                </a:lnTo>
                <a:cubicBezTo>
                  <a:pt x="457368" y="144156"/>
                  <a:pt x="454558" y="146971"/>
                  <a:pt x="451081" y="146971"/>
                </a:cubicBezTo>
                <a:lnTo>
                  <a:pt x="437841" y="146971"/>
                </a:lnTo>
                <a:cubicBezTo>
                  <a:pt x="434365" y="146971"/>
                  <a:pt x="431555" y="144156"/>
                  <a:pt x="431555" y="140684"/>
                </a:cubicBezTo>
                <a:lnTo>
                  <a:pt x="431555" y="9716"/>
                </a:lnTo>
                <a:cubicBezTo>
                  <a:pt x="431603" y="6265"/>
                  <a:pt x="434393" y="3480"/>
                  <a:pt x="437841" y="3429"/>
                </a:cubicBezTo>
                <a:close/>
                <a:moveTo>
                  <a:pt x="293633" y="3429"/>
                </a:moveTo>
                <a:lnTo>
                  <a:pt x="306777" y="3429"/>
                </a:lnTo>
                <a:cubicBezTo>
                  <a:pt x="310101" y="3631"/>
                  <a:pt x="312692" y="6387"/>
                  <a:pt x="312683" y="9715"/>
                </a:cubicBezTo>
                <a:lnTo>
                  <a:pt x="312683" y="80677"/>
                </a:lnTo>
                <a:cubicBezTo>
                  <a:pt x="311454" y="102842"/>
                  <a:pt x="328427" y="121805"/>
                  <a:pt x="350592" y="123032"/>
                </a:cubicBezTo>
                <a:cubicBezTo>
                  <a:pt x="372757" y="124258"/>
                  <a:pt x="391721" y="107284"/>
                  <a:pt x="392950" y="85118"/>
                </a:cubicBezTo>
                <a:cubicBezTo>
                  <a:pt x="393026" y="83830"/>
                  <a:pt x="393035" y="82538"/>
                  <a:pt x="392978" y="81248"/>
                </a:cubicBezTo>
                <a:lnTo>
                  <a:pt x="392978" y="9715"/>
                </a:lnTo>
                <a:cubicBezTo>
                  <a:pt x="393026" y="6265"/>
                  <a:pt x="395817" y="3480"/>
                  <a:pt x="399265" y="3429"/>
                </a:cubicBezTo>
                <a:lnTo>
                  <a:pt x="412505" y="3429"/>
                </a:lnTo>
                <a:cubicBezTo>
                  <a:pt x="415943" y="3481"/>
                  <a:pt x="418696" y="6281"/>
                  <a:pt x="418696" y="9715"/>
                </a:cubicBezTo>
                <a:lnTo>
                  <a:pt x="418696" y="81153"/>
                </a:lnTo>
                <a:cubicBezTo>
                  <a:pt x="418696" y="108416"/>
                  <a:pt x="402119" y="131807"/>
                  <a:pt x="378496" y="141799"/>
                </a:cubicBezTo>
                <a:lnTo>
                  <a:pt x="353068" y="146933"/>
                </a:lnTo>
                <a:lnTo>
                  <a:pt x="327634" y="141836"/>
                </a:lnTo>
                <a:cubicBezTo>
                  <a:pt x="303998" y="131878"/>
                  <a:pt x="287389" y="108511"/>
                  <a:pt x="287346" y="81248"/>
                </a:cubicBezTo>
                <a:cubicBezTo>
                  <a:pt x="287346" y="81217"/>
                  <a:pt x="287346" y="81184"/>
                  <a:pt x="287346" y="81153"/>
                </a:cubicBezTo>
                <a:lnTo>
                  <a:pt x="287346" y="9715"/>
                </a:lnTo>
                <a:cubicBezTo>
                  <a:pt x="287394" y="6265"/>
                  <a:pt x="290184" y="3480"/>
                  <a:pt x="293633" y="3429"/>
                </a:cubicBezTo>
                <a:close/>
                <a:moveTo>
                  <a:pt x="6264" y="3333"/>
                </a:moveTo>
                <a:lnTo>
                  <a:pt x="18646" y="3333"/>
                </a:lnTo>
                <a:cubicBezTo>
                  <a:pt x="20692" y="3332"/>
                  <a:pt x="22611" y="4327"/>
                  <a:pt x="23790" y="6000"/>
                </a:cubicBezTo>
                <a:lnTo>
                  <a:pt x="61890" y="59817"/>
                </a:lnTo>
                <a:cubicBezTo>
                  <a:pt x="63109" y="61430"/>
                  <a:pt x="65011" y="62381"/>
                  <a:pt x="67033" y="62388"/>
                </a:cubicBezTo>
                <a:cubicBezTo>
                  <a:pt x="69032" y="62397"/>
                  <a:pt x="70913" y="61439"/>
                  <a:pt x="72081" y="59817"/>
                </a:cubicBezTo>
                <a:lnTo>
                  <a:pt x="110181" y="6000"/>
                </a:lnTo>
                <a:cubicBezTo>
                  <a:pt x="111360" y="4327"/>
                  <a:pt x="113279" y="3332"/>
                  <a:pt x="115325" y="3333"/>
                </a:cubicBezTo>
                <a:lnTo>
                  <a:pt x="127707" y="3333"/>
                </a:lnTo>
                <a:cubicBezTo>
                  <a:pt x="131179" y="3293"/>
                  <a:pt x="134026" y="6076"/>
                  <a:pt x="134065" y="9548"/>
                </a:cubicBezTo>
                <a:cubicBezTo>
                  <a:pt x="134082" y="10908"/>
                  <a:pt x="133655" y="12237"/>
                  <a:pt x="132851" y="13335"/>
                </a:cubicBezTo>
                <a:lnTo>
                  <a:pt x="81702" y="83724"/>
                </a:lnTo>
                <a:cubicBezTo>
                  <a:pt x="80555" y="85300"/>
                  <a:pt x="79953" y="87206"/>
                  <a:pt x="79987" y="89154"/>
                </a:cubicBezTo>
                <a:lnTo>
                  <a:pt x="79987" y="140684"/>
                </a:lnTo>
                <a:cubicBezTo>
                  <a:pt x="79987" y="144156"/>
                  <a:pt x="77172" y="146970"/>
                  <a:pt x="73701" y="146970"/>
                </a:cubicBezTo>
                <a:lnTo>
                  <a:pt x="60270" y="146970"/>
                </a:lnTo>
                <a:cubicBezTo>
                  <a:pt x="56798" y="146970"/>
                  <a:pt x="53984" y="144156"/>
                  <a:pt x="53984" y="140684"/>
                </a:cubicBezTo>
                <a:lnTo>
                  <a:pt x="53984" y="89154"/>
                </a:lnTo>
                <a:cubicBezTo>
                  <a:pt x="54018" y="87206"/>
                  <a:pt x="53416" y="85300"/>
                  <a:pt x="52269" y="83724"/>
                </a:cubicBezTo>
                <a:lnTo>
                  <a:pt x="1215" y="13335"/>
                </a:lnTo>
                <a:cubicBezTo>
                  <a:pt x="-836" y="10533"/>
                  <a:pt x="-229" y="6600"/>
                  <a:pt x="2572" y="4549"/>
                </a:cubicBezTo>
                <a:cubicBezTo>
                  <a:pt x="3643" y="3764"/>
                  <a:pt x="4936" y="3338"/>
                  <a:pt x="6264" y="3333"/>
                </a:cubicBezTo>
                <a:close/>
                <a:moveTo>
                  <a:pt x="1154026" y="3238"/>
                </a:moveTo>
                <a:cubicBezTo>
                  <a:pt x="1195269" y="3186"/>
                  <a:pt x="1228740" y="36577"/>
                  <a:pt x="1228797" y="77819"/>
                </a:cubicBezTo>
                <a:cubicBezTo>
                  <a:pt x="1228797" y="77850"/>
                  <a:pt x="1228797" y="77883"/>
                  <a:pt x="1228797" y="77914"/>
                </a:cubicBezTo>
                <a:cubicBezTo>
                  <a:pt x="1228740" y="119097"/>
                  <a:pt x="1195402" y="152485"/>
                  <a:pt x="1154216" y="152590"/>
                </a:cubicBezTo>
                <a:cubicBezTo>
                  <a:pt x="1112973" y="152642"/>
                  <a:pt x="1079502" y="119252"/>
                  <a:pt x="1079445" y="78009"/>
                </a:cubicBezTo>
                <a:cubicBezTo>
                  <a:pt x="1079388" y="36767"/>
                  <a:pt x="1112783" y="3290"/>
                  <a:pt x="1154026" y="3238"/>
                </a:cubicBezTo>
                <a:close/>
                <a:moveTo>
                  <a:pt x="646058" y="2096"/>
                </a:moveTo>
                <a:lnTo>
                  <a:pt x="659774" y="2096"/>
                </a:lnTo>
                <a:cubicBezTo>
                  <a:pt x="663250" y="2096"/>
                  <a:pt x="666060" y="4911"/>
                  <a:pt x="666060" y="8382"/>
                </a:cubicBezTo>
                <a:lnTo>
                  <a:pt x="666060" y="116491"/>
                </a:lnTo>
                <a:cubicBezTo>
                  <a:pt x="666060" y="119963"/>
                  <a:pt x="668870" y="122778"/>
                  <a:pt x="672346" y="122778"/>
                </a:cubicBezTo>
                <a:lnTo>
                  <a:pt x="750166" y="122778"/>
                </a:lnTo>
                <a:cubicBezTo>
                  <a:pt x="753633" y="122778"/>
                  <a:pt x="756452" y="125592"/>
                  <a:pt x="756452" y="129064"/>
                </a:cubicBezTo>
                <a:lnTo>
                  <a:pt x="756452" y="141733"/>
                </a:lnTo>
                <a:cubicBezTo>
                  <a:pt x="756509" y="145151"/>
                  <a:pt x="753776" y="147966"/>
                  <a:pt x="750356" y="148019"/>
                </a:cubicBezTo>
                <a:cubicBezTo>
                  <a:pt x="750290" y="148020"/>
                  <a:pt x="750232" y="148020"/>
                  <a:pt x="750166" y="148019"/>
                </a:cubicBezTo>
                <a:lnTo>
                  <a:pt x="646058" y="148019"/>
                </a:lnTo>
                <a:cubicBezTo>
                  <a:pt x="642581" y="148019"/>
                  <a:pt x="639771" y="145204"/>
                  <a:pt x="639771" y="141733"/>
                </a:cubicBezTo>
                <a:lnTo>
                  <a:pt x="639771" y="8382"/>
                </a:lnTo>
                <a:cubicBezTo>
                  <a:pt x="639819" y="4932"/>
                  <a:pt x="642609" y="2147"/>
                  <a:pt x="646058" y="2096"/>
                </a:cubicBezTo>
                <a:close/>
                <a:moveTo>
                  <a:pt x="995720" y="191"/>
                </a:moveTo>
                <a:cubicBezTo>
                  <a:pt x="1011922" y="355"/>
                  <a:pt x="1027629" y="5769"/>
                  <a:pt x="1040488" y="15621"/>
                </a:cubicBezTo>
                <a:cubicBezTo>
                  <a:pt x="1044298" y="18466"/>
                  <a:pt x="1047831" y="21654"/>
                  <a:pt x="1051060" y="25146"/>
                </a:cubicBezTo>
                <a:cubicBezTo>
                  <a:pt x="1051127" y="25235"/>
                  <a:pt x="1051194" y="25326"/>
                  <a:pt x="1051251" y="25418"/>
                </a:cubicBezTo>
                <a:cubicBezTo>
                  <a:pt x="1053146" y="28264"/>
                  <a:pt x="1052384" y="32107"/>
                  <a:pt x="1049536" y="34004"/>
                </a:cubicBezTo>
                <a:lnTo>
                  <a:pt x="1038964" y="41434"/>
                </a:lnTo>
                <a:cubicBezTo>
                  <a:pt x="1036478" y="43261"/>
                  <a:pt x="1033020" y="42976"/>
                  <a:pt x="1030867" y="40767"/>
                </a:cubicBezTo>
                <a:cubicBezTo>
                  <a:pt x="1029962" y="39830"/>
                  <a:pt x="1029010" y="38939"/>
                  <a:pt x="1028010" y="38100"/>
                </a:cubicBezTo>
                <a:cubicBezTo>
                  <a:pt x="1027753" y="37997"/>
                  <a:pt x="1027524" y="37834"/>
                  <a:pt x="1027343" y="37624"/>
                </a:cubicBezTo>
                <a:cubicBezTo>
                  <a:pt x="1018532" y="30242"/>
                  <a:pt x="1007407" y="26196"/>
                  <a:pt x="995911" y="26194"/>
                </a:cubicBezTo>
                <a:lnTo>
                  <a:pt x="993815" y="26194"/>
                </a:lnTo>
                <a:cubicBezTo>
                  <a:pt x="992672" y="26099"/>
                  <a:pt x="991529" y="26099"/>
                  <a:pt x="990386" y="26194"/>
                </a:cubicBezTo>
                <a:cubicBezTo>
                  <a:pt x="987414" y="26512"/>
                  <a:pt x="984481" y="27118"/>
                  <a:pt x="981623" y="28004"/>
                </a:cubicBezTo>
                <a:cubicBezTo>
                  <a:pt x="964526" y="33101"/>
                  <a:pt x="951524" y="47046"/>
                  <a:pt x="947638" y="64456"/>
                </a:cubicBezTo>
                <a:cubicBezTo>
                  <a:pt x="941704" y="90998"/>
                  <a:pt x="958411" y="117323"/>
                  <a:pt x="984957" y="123254"/>
                </a:cubicBezTo>
                <a:lnTo>
                  <a:pt x="988957" y="124016"/>
                </a:lnTo>
                <a:lnTo>
                  <a:pt x="992291" y="122968"/>
                </a:lnTo>
                <a:lnTo>
                  <a:pt x="1001816" y="122968"/>
                </a:lnTo>
                <a:cubicBezTo>
                  <a:pt x="1004274" y="122753"/>
                  <a:pt x="1006731" y="122403"/>
                  <a:pt x="1009150" y="121920"/>
                </a:cubicBezTo>
                <a:lnTo>
                  <a:pt x="1010484" y="121920"/>
                </a:lnTo>
                <a:lnTo>
                  <a:pt x="1011817" y="121920"/>
                </a:lnTo>
                <a:lnTo>
                  <a:pt x="1017437" y="119920"/>
                </a:lnTo>
                <a:lnTo>
                  <a:pt x="1018580" y="119444"/>
                </a:lnTo>
                <a:lnTo>
                  <a:pt x="1019723" y="118967"/>
                </a:lnTo>
                <a:lnTo>
                  <a:pt x="1020866" y="118396"/>
                </a:lnTo>
                <a:lnTo>
                  <a:pt x="1023438" y="117062"/>
                </a:lnTo>
                <a:lnTo>
                  <a:pt x="1024200" y="116491"/>
                </a:lnTo>
                <a:cubicBezTo>
                  <a:pt x="1031496" y="110931"/>
                  <a:pt x="1037316" y="103671"/>
                  <a:pt x="1041154" y="95345"/>
                </a:cubicBezTo>
                <a:cubicBezTo>
                  <a:pt x="1041764" y="93613"/>
                  <a:pt x="1041393" y="91690"/>
                  <a:pt x="1040202" y="90297"/>
                </a:cubicBezTo>
                <a:cubicBezTo>
                  <a:pt x="1039135" y="89178"/>
                  <a:pt x="1037649" y="88556"/>
                  <a:pt x="1036106" y="88583"/>
                </a:cubicBezTo>
                <a:lnTo>
                  <a:pt x="1008579" y="88583"/>
                </a:lnTo>
                <a:cubicBezTo>
                  <a:pt x="1005102" y="88583"/>
                  <a:pt x="1002292" y="85768"/>
                  <a:pt x="1002292" y="82296"/>
                </a:cubicBezTo>
                <a:lnTo>
                  <a:pt x="1002292" y="69437"/>
                </a:lnTo>
                <a:cubicBezTo>
                  <a:pt x="1002292" y="69373"/>
                  <a:pt x="1002292" y="69310"/>
                  <a:pt x="1002292" y="69245"/>
                </a:cubicBezTo>
                <a:cubicBezTo>
                  <a:pt x="1002350" y="65826"/>
                  <a:pt x="1005159" y="63097"/>
                  <a:pt x="1008579" y="63151"/>
                </a:cubicBezTo>
                <a:lnTo>
                  <a:pt x="1065729" y="63151"/>
                </a:lnTo>
                <a:lnTo>
                  <a:pt x="1066205" y="63151"/>
                </a:lnTo>
                <a:lnTo>
                  <a:pt x="1066777" y="63151"/>
                </a:lnTo>
                <a:cubicBezTo>
                  <a:pt x="1068139" y="64680"/>
                  <a:pt x="1068672" y="66776"/>
                  <a:pt x="1068205" y="68771"/>
                </a:cubicBezTo>
                <a:lnTo>
                  <a:pt x="1068205" y="80391"/>
                </a:lnTo>
                <a:cubicBezTo>
                  <a:pt x="1068244" y="101700"/>
                  <a:pt x="1059119" y="121997"/>
                  <a:pt x="1043155" y="136112"/>
                </a:cubicBezTo>
                <a:lnTo>
                  <a:pt x="1040869" y="138113"/>
                </a:lnTo>
                <a:lnTo>
                  <a:pt x="1039630" y="139065"/>
                </a:lnTo>
                <a:cubicBezTo>
                  <a:pt x="1038878" y="139697"/>
                  <a:pt x="1038087" y="140270"/>
                  <a:pt x="1037249" y="140780"/>
                </a:cubicBezTo>
                <a:lnTo>
                  <a:pt x="1036011" y="141637"/>
                </a:lnTo>
                <a:lnTo>
                  <a:pt x="1033630" y="143161"/>
                </a:lnTo>
                <a:lnTo>
                  <a:pt x="1032391" y="143923"/>
                </a:lnTo>
                <a:lnTo>
                  <a:pt x="1029915" y="145352"/>
                </a:lnTo>
                <a:lnTo>
                  <a:pt x="1029343" y="145352"/>
                </a:lnTo>
                <a:lnTo>
                  <a:pt x="1025343" y="147257"/>
                </a:lnTo>
                <a:lnTo>
                  <a:pt x="1024676" y="147257"/>
                </a:lnTo>
                <a:lnTo>
                  <a:pt x="1022104" y="148209"/>
                </a:lnTo>
                <a:lnTo>
                  <a:pt x="1020866" y="148209"/>
                </a:lnTo>
                <a:lnTo>
                  <a:pt x="1020104" y="148209"/>
                </a:lnTo>
                <a:lnTo>
                  <a:pt x="1018009" y="148971"/>
                </a:lnTo>
                <a:lnTo>
                  <a:pt x="1017151" y="148971"/>
                </a:lnTo>
                <a:lnTo>
                  <a:pt x="1015913" y="148971"/>
                </a:lnTo>
                <a:lnTo>
                  <a:pt x="1015056" y="148971"/>
                </a:lnTo>
                <a:lnTo>
                  <a:pt x="1013151" y="149447"/>
                </a:lnTo>
                <a:lnTo>
                  <a:pt x="1012103" y="149447"/>
                </a:lnTo>
                <a:lnTo>
                  <a:pt x="1010960" y="149447"/>
                </a:lnTo>
                <a:lnTo>
                  <a:pt x="1009912" y="149447"/>
                </a:lnTo>
                <a:lnTo>
                  <a:pt x="1008103" y="149447"/>
                </a:lnTo>
                <a:lnTo>
                  <a:pt x="1006960" y="149447"/>
                </a:lnTo>
                <a:lnTo>
                  <a:pt x="1005817" y="149447"/>
                </a:lnTo>
                <a:lnTo>
                  <a:pt x="1004578" y="149447"/>
                </a:lnTo>
                <a:lnTo>
                  <a:pt x="1002864" y="149447"/>
                </a:lnTo>
                <a:lnTo>
                  <a:pt x="995720" y="149447"/>
                </a:lnTo>
                <a:cubicBezTo>
                  <a:pt x="993939" y="149511"/>
                  <a:pt x="992167" y="149511"/>
                  <a:pt x="990386" y="149447"/>
                </a:cubicBezTo>
                <a:cubicBezTo>
                  <a:pt x="949171" y="147975"/>
                  <a:pt x="916948" y="113368"/>
                  <a:pt x="918425" y="72152"/>
                </a:cubicBezTo>
                <a:cubicBezTo>
                  <a:pt x="919901" y="30936"/>
                  <a:pt x="954505" y="-1282"/>
                  <a:pt x="995720" y="191"/>
                </a:cubicBezTo>
                <a:close/>
                <a:moveTo>
                  <a:pt x="836558" y="191"/>
                </a:moveTo>
                <a:cubicBezTo>
                  <a:pt x="877801" y="191"/>
                  <a:pt x="911234" y="33625"/>
                  <a:pt x="911234" y="74867"/>
                </a:cubicBezTo>
                <a:cubicBezTo>
                  <a:pt x="911234" y="116109"/>
                  <a:pt x="877801" y="149543"/>
                  <a:pt x="836558" y="149543"/>
                </a:cubicBezTo>
                <a:cubicBezTo>
                  <a:pt x="795315" y="149543"/>
                  <a:pt x="761882" y="116109"/>
                  <a:pt x="761882" y="74867"/>
                </a:cubicBezTo>
                <a:cubicBezTo>
                  <a:pt x="761882" y="33625"/>
                  <a:pt x="795315" y="191"/>
                  <a:pt x="836558" y="191"/>
                </a:cubicBezTo>
                <a:close/>
                <a:moveTo>
                  <a:pt x="200954" y="0"/>
                </a:moveTo>
                <a:cubicBezTo>
                  <a:pt x="242302" y="0"/>
                  <a:pt x="275821" y="33518"/>
                  <a:pt x="275821" y="74867"/>
                </a:cubicBezTo>
                <a:cubicBezTo>
                  <a:pt x="275821" y="116215"/>
                  <a:pt x="242302" y="149733"/>
                  <a:pt x="200954" y="149733"/>
                </a:cubicBezTo>
                <a:cubicBezTo>
                  <a:pt x="159606" y="149733"/>
                  <a:pt x="126088" y="116215"/>
                  <a:pt x="126088" y="74867"/>
                </a:cubicBezTo>
                <a:cubicBezTo>
                  <a:pt x="126088" y="33518"/>
                  <a:pt x="159606" y="0"/>
                  <a:pt x="200954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5151741" y="5809782"/>
            <a:ext cx="348155" cy="348155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>
          <a:blip r:embed="rId3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5218428" y="5876469"/>
            <a:ext cx="214780" cy="2147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标题 1"/>
          <p:cNvSpPr txBox="1"/>
          <p:nvPr/>
        </p:nvSpPr>
        <p:spPr>
          <a:xfrm rot="0" flipH="0" flipV="0">
            <a:off x="5697490" y="5809782"/>
            <a:ext cx="348155" cy="348155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>
          <a:blip r:embed="rId4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5764177" y="5876469"/>
            <a:ext cx="214780" cy="2147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"/>
          <p:cNvGrpSpPr/>
          <p:nvPr/>
        </p:nvGrpSpPr>
        <p:grpSpPr>
          <a:xfrm>
            <a:off x="6525419" y="2285324"/>
            <a:ext cx="751933" cy="258128"/>
            <a:chOff x="6525419" y="2285324"/>
            <a:chExt cx="751933" cy="258128"/>
          </a:xfrm>
        </p:grpSpPr>
        <p:sp>
          <p:nvSpPr>
            <p:cNvPr id="13" name="标题 1"/>
            <p:cNvSpPr txBox="1"/>
            <p:nvPr/>
          </p:nvSpPr>
          <p:spPr>
            <a:xfrm rot="0" flipH="0" flipV="0">
              <a:off x="6525419" y="2285324"/>
              <a:ext cx="290138" cy="258128"/>
            </a:xfrm>
            <a:prstGeom prst="chevron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标题 1"/>
            <p:cNvSpPr txBox="1"/>
            <p:nvPr/>
          </p:nvSpPr>
          <p:spPr>
            <a:xfrm rot="0" flipH="0" flipV="0">
              <a:off x="6756317" y="2285324"/>
              <a:ext cx="290138" cy="258128"/>
            </a:xfrm>
            <a:prstGeom prst="chevron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标题 1"/>
            <p:cNvSpPr txBox="1"/>
            <p:nvPr/>
          </p:nvSpPr>
          <p:spPr>
            <a:xfrm rot="0" flipH="0" flipV="0">
              <a:off x="6987214" y="2285324"/>
              <a:ext cx="290138" cy="258128"/>
            </a:xfrm>
            <a:prstGeom prst="chevron">
              <a:avLst/>
            </a:prstGeom>
            <a:solidFill>
              <a:schemeClr val="accent3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标题 1"/>
          <p:cNvSpPr txBox="1"/>
          <p:nvPr/>
        </p:nvSpPr>
        <p:spPr>
          <a:xfrm rot="0" flipH="0" flipV="0">
            <a:off x="5137046" y="1309899"/>
            <a:ext cx="1208480" cy="1208480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5103727" y="2715264"/>
            <a:ext cx="6305122" cy="28976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3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AI Agents' Superiority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5103727" y="490784"/>
            <a:ext cx="1275118" cy="18307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ctr"/>
            <a:r>
              <a:rPr kumimoji="1" lang="en-US" altLang="zh-CN" sz="4400">
                <a:ln w="12700">
                  <a:noFill/>
                </a:ln>
                <a:solidFill>
                  <a:srgbClr val="69B31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 02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6243239" y="5809782"/>
            <a:ext cx="348155" cy="348155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20" name=""/>
          <p:cNvPicPr>
            <a:picLocks noChangeAspect="1"/>
          </p:cNvPicPr>
          <p:nvPr/>
        </p:nvPicPr>
        <p:blipFill>
          <a:blip r:embed="rId5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6309926" y="5876469"/>
            <a:ext cx="214780" cy="214780"/>
          </a:xfrm>
          <a:prstGeom prst="rect">
            <a:avLst/>
          </a:prstGeom>
          <a:noFill/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-106484" y="-187326"/>
            <a:ext cx="12425484" cy="7337426"/>
          </a:xfrm>
          <a:custGeom>
            <a:avLst/>
            <a:gdLst>
              <a:gd name="connsiteX0" fmla="*/ 0 w 4818184"/>
              <a:gd name="connsiteY0" fmla="*/ 0 h 3400426"/>
              <a:gd name="connsiteX1" fmla="*/ 4818184 w 4818184"/>
              <a:gd name="connsiteY1" fmla="*/ 0 h 3400426"/>
              <a:gd name="connsiteX2" fmla="*/ 4818184 w 4818184"/>
              <a:gd name="connsiteY2" fmla="*/ 3400426 h 3400426"/>
              <a:gd name="connsiteX3" fmla="*/ 0 w 4818184"/>
              <a:gd name="connsiteY3" fmla="*/ 3400426 h 3400426"/>
            </a:gdLst>
            <a:rect l="l" t="t" r="r" b="b"/>
            <a:pathLst>
              <a:path w="4818184" h="3400426">
                <a:moveTo>
                  <a:pt x="0" y="0"/>
                </a:moveTo>
                <a:lnTo>
                  <a:pt x="4818184" y="0"/>
                </a:lnTo>
                <a:lnTo>
                  <a:pt x="4818184" y="3400426"/>
                </a:lnTo>
                <a:lnTo>
                  <a:pt x="0" y="3400426"/>
                </a:lnTo>
                <a:close/>
              </a:path>
            </a:pathLst>
          </a:cu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6758610" y="2326148"/>
            <a:ext cx="4760290" cy="5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  <a:alpha val="8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6478899" y="2326148"/>
            <a:ext cx="792000" cy="5400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1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3000000" scaled="0"/>
          </a:gradFill>
          <a:ln w="6350" cap="flat">
            <a:noFill/>
            <a:miter/>
          </a:ln>
          <a:effectLst>
            <a:outerShdw dist="127000" blurRad="317500" dir="2400000" sx="100000" sy="100000" kx="0" ky="0" algn="t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954157" y="2326148"/>
            <a:ext cx="4746243" cy="5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  <a:alpha val="8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660400" y="2326148"/>
            <a:ext cx="792000" cy="5400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1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3000000" scaled="0"/>
          </a:gradFill>
          <a:ln w="6350" cap="flat">
            <a:noFill/>
            <a:miter/>
          </a:ln>
          <a:effectLst>
            <a:outerShdw dist="127000" blurRad="317500" dir="2400000" sx="100000" sy="100000" kx="0" ky="0" algn="t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885400" y="3041349"/>
            <a:ext cx="4680000" cy="18969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Our AI dynamically adjusts questions to match learner proficiency levels, outperforming static traditional methods.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1660184" y="2416148"/>
            <a:ext cx="3902416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Adaptive Questioning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786400" y="2416148"/>
            <a:ext cx="540000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20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01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6613900" y="3041349"/>
            <a:ext cx="4680000" cy="18969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Supports multiple languages, reaching a broader audience effectively.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7478683" y="2416148"/>
            <a:ext cx="3811617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Multilingual Support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6604899" y="2416148"/>
            <a:ext cx="540000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20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02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0" y="323850"/>
            <a:ext cx="10858500" cy="7048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-488950" y="314325"/>
            <a:ext cx="971550" cy="723900"/>
          </a:xfrm>
          <a:prstGeom prst="flowChartCollat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660400" y="484970"/>
            <a:ext cx="10858500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Dynamic Adaptability</a:t>
            </a:r>
            <a:endParaRPr kumimoji="1" lang="zh-CN" alt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-106484" y="-187326"/>
            <a:ext cx="12425484" cy="7337426"/>
          </a:xfrm>
          <a:custGeom>
            <a:avLst/>
            <a:gdLst>
              <a:gd name="connsiteX0" fmla="*/ 0 w 4818184"/>
              <a:gd name="connsiteY0" fmla="*/ 0 h 3400426"/>
              <a:gd name="connsiteX1" fmla="*/ 4818184 w 4818184"/>
              <a:gd name="connsiteY1" fmla="*/ 0 h 3400426"/>
              <a:gd name="connsiteX2" fmla="*/ 4818184 w 4818184"/>
              <a:gd name="connsiteY2" fmla="*/ 3400426 h 3400426"/>
              <a:gd name="connsiteX3" fmla="*/ 0 w 4818184"/>
              <a:gd name="connsiteY3" fmla="*/ 3400426 h 3400426"/>
            </a:gdLst>
            <a:rect l="l" t="t" r="r" b="b"/>
            <a:pathLst>
              <a:path w="4818184" h="3400426">
                <a:moveTo>
                  <a:pt x="0" y="0"/>
                </a:moveTo>
                <a:lnTo>
                  <a:pt x="4818184" y="0"/>
                </a:lnTo>
                <a:lnTo>
                  <a:pt x="4818184" y="3400426"/>
                </a:lnTo>
                <a:lnTo>
                  <a:pt x="0" y="3400426"/>
                </a:lnTo>
                <a:close/>
              </a:path>
            </a:pathLst>
          </a:cu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3149600" y="1499937"/>
            <a:ext cx="2743199" cy="3320716"/>
          </a:xfrm>
          <a:prstGeom prst="roundRect">
            <a:avLst>
              <a:gd name="adj" fmla="val 4965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660400" y="2193757"/>
            <a:ext cx="4959684" cy="3320716"/>
          </a:xfrm>
          <a:prstGeom prst="roundRect">
            <a:avLst>
              <a:gd name="adj" fmla="val 4965"/>
            </a:avLst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886616" y="3710621"/>
            <a:ext cx="4507249" cy="1314919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Evaluation costs are drastically lower at roughly $0.002 per assessment, making it accessible.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4092691" y="1621801"/>
            <a:ext cx="857016" cy="455652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3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01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5400000" flipH="0" flipV="0">
            <a:off x="836025" y="2278818"/>
            <a:ext cx="120320" cy="47157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16200000" flipH="1" flipV="0">
            <a:off x="4908693" y="4560715"/>
            <a:ext cx="139512" cy="128503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886617" y="2859511"/>
            <a:ext cx="4507249" cy="851109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499D3B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Affordable Evaluations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8775701" y="1499937"/>
            <a:ext cx="2743199" cy="3320716"/>
          </a:xfrm>
          <a:prstGeom prst="roundRect">
            <a:avLst>
              <a:gd name="adj" fmla="val 4965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6286501" y="2193757"/>
            <a:ext cx="4959684" cy="3320716"/>
          </a:xfrm>
          <a:prstGeom prst="roundRect">
            <a:avLst>
              <a:gd name="adj" fmla="val 4965"/>
            </a:avLst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6512717" y="3710621"/>
            <a:ext cx="4507249" cy="1314919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Easily scales to support millions of users without performance degradation, proving its robustness.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9718792" y="1621801"/>
            <a:ext cx="857016" cy="455652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3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02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5400000" flipH="0" flipV="0">
            <a:off x="6462126" y="2278818"/>
            <a:ext cx="120320" cy="47157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16200000" flipH="1" flipV="0">
            <a:off x="10534794" y="4560715"/>
            <a:ext cx="139512" cy="128503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6512718" y="2859511"/>
            <a:ext cx="4507249" cy="851109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499D3B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Scalability to Millions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0" y="323850"/>
            <a:ext cx="10858500" cy="7048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-488950" y="314325"/>
            <a:ext cx="971550" cy="723900"/>
          </a:xfrm>
          <a:prstGeom prst="flowChartCollat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660400" y="484970"/>
            <a:ext cx="10858500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Cost and Scalability</a:t>
            </a:r>
            <a:endParaRPr kumimoji="1" lang="zh-CN" alt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888335" y="5411739"/>
            <a:ext cx="4662461" cy="356201"/>
          </a:xfrm>
          <a:prstGeom prst="rect">
            <a:avLst/>
          </a:prstGeom>
          <a:solidFill>
            <a:schemeClr val="accent3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6404588" y="4370792"/>
            <a:ext cx="3556449" cy="2487208"/>
          </a:xfrm>
          <a:prstGeom prst="rect">
            <a:avLst/>
          </a:prstGeom>
          <a:solidFill>
            <a:schemeClr val="accent3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0" y="0"/>
            <a:ext cx="268941" cy="6858000"/>
          </a:xfrm>
          <a:custGeom>
            <a:avLst/>
            <a:gdLst>
              <a:gd name="connsiteX0" fmla="*/ 0 w 319596"/>
              <a:gd name="connsiteY0" fmla="*/ 0 h 6858000"/>
              <a:gd name="connsiteX1" fmla="*/ 319596 w 319596"/>
              <a:gd name="connsiteY1" fmla="*/ 0 h 6858000"/>
              <a:gd name="connsiteX2" fmla="*/ 319596 w 319596"/>
              <a:gd name="connsiteY2" fmla="*/ 6858000 h 6858000"/>
              <a:gd name="connsiteX3" fmla="*/ 0 w 319596"/>
              <a:gd name="connsiteY3" fmla="*/ 6858000 h 6858000"/>
            </a:gdLst>
            <a:rect l="l" t="t" r="r" b="b"/>
            <a:pathLst>
              <a:path w="319596" h="6858000">
                <a:moveTo>
                  <a:pt x="0" y="0"/>
                </a:moveTo>
                <a:lnTo>
                  <a:pt x="319596" y="0"/>
                </a:lnTo>
                <a:lnTo>
                  <a:pt x="319596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1000">
                <a:schemeClr val="accent2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13401" t="0" r="13401" b="0"/>
          <a:stretch>
            <a:fillRect/>
          </a:stretch>
        </p:blipFill>
        <p:spPr>
          <a:xfrm rot="0" flipH="0" flipV="0">
            <a:off x="6888180" y="0"/>
            <a:ext cx="5303820" cy="54578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 1"/>
          <p:cNvSpPr txBox="1"/>
          <p:nvPr/>
        </p:nvSpPr>
        <p:spPr>
          <a:xfrm rot="0" flipH="0" flipV="0">
            <a:off x="9537700" y="0"/>
            <a:ext cx="2134347" cy="1026738"/>
          </a:xfrm>
          <a:prstGeom prst="rect">
            <a:avLst/>
          </a:prstGeom>
          <a:solidFill>
            <a:schemeClr val="accent1">
              <a:alpha val="74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742277" y="1820743"/>
            <a:ext cx="5651411" cy="35624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l"/>
            <a:r>
              <a:rPr kumimoji="1" lang="en-US" altLang="zh-CN" sz="4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Thanks</a:t>
            </a:r>
            <a:endParaRPr kumimoji="1" lang="zh-CN" altLang="en-US"/>
          </a:p>
        </p:txBody>
      </p:sp>
      <p:cxnSp>
        <p:nvCxnSpPr>
          <p:cNvPr id="8" name="标题 1"/>
          <p:cNvCxnSpPr/>
          <p:nvPr/>
        </p:nvCxnSpPr>
        <p:spPr>
          <a:xfrm rot="0" flipH="0" flipV="0">
            <a:off x="911193" y="1156913"/>
            <a:ext cx="879507" cy="0"/>
          </a:xfrm>
          <a:prstGeom prst="line">
            <a:avLst/>
          </a:prstGeom>
          <a:noFill/>
          <a:ln w="34925" cap="sq">
            <a:solidFill>
              <a:schemeClr val="accent1"/>
            </a:solidFill>
            <a:miter/>
          </a:ln>
        </p:spPr>
      </p:cxnSp>
      <p:grpSp>
        <p:nvGrpSpPr>
          <p:cNvPr id="9" name=""/>
          <p:cNvGrpSpPr/>
          <p:nvPr/>
        </p:nvGrpSpPr>
        <p:grpSpPr>
          <a:xfrm>
            <a:off x="896609" y="1572128"/>
            <a:ext cx="751933" cy="258128"/>
            <a:chOff x="896609" y="1572128"/>
            <a:chExt cx="751933" cy="258128"/>
          </a:xfrm>
        </p:grpSpPr>
        <p:sp>
          <p:nvSpPr>
            <p:cNvPr id="10" name="标题 1"/>
            <p:cNvSpPr txBox="1"/>
            <p:nvPr/>
          </p:nvSpPr>
          <p:spPr>
            <a:xfrm rot="0" flipH="0" flipV="0">
              <a:off x="896609" y="1572128"/>
              <a:ext cx="290138" cy="258128"/>
            </a:xfrm>
            <a:prstGeom prst="chevron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标题 1"/>
            <p:cNvSpPr txBox="1"/>
            <p:nvPr/>
          </p:nvSpPr>
          <p:spPr>
            <a:xfrm rot="0" flipH="0" flipV="0">
              <a:off x="1127507" y="1572128"/>
              <a:ext cx="290138" cy="258128"/>
            </a:xfrm>
            <a:prstGeom prst="chevron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标题 1"/>
            <p:cNvSpPr txBox="1"/>
            <p:nvPr/>
          </p:nvSpPr>
          <p:spPr>
            <a:xfrm rot="0" flipH="0" flipV="0">
              <a:off x="1358404" y="1572128"/>
              <a:ext cx="290138" cy="258128"/>
            </a:xfrm>
            <a:prstGeom prst="chevron">
              <a:avLst/>
            </a:prstGeom>
            <a:solidFill>
              <a:schemeClr val="accent3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标题 1"/>
          <p:cNvSpPr txBox="1"/>
          <p:nvPr/>
        </p:nvSpPr>
        <p:spPr>
          <a:xfrm rot="0" flipH="0" flipV="0">
            <a:off x="888334" y="5410596"/>
            <a:ext cx="45719" cy="356201"/>
          </a:xfrm>
          <a:prstGeom prst="rect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</p:spTree>
  </p:cSld>
</p:sld>
</file>

<file path=ppt/theme/_rels/theme1.xml.rels><?xml version="1.0" encoding="UTF-8" standalone="yes"?>
<Relationships xmlns="http://schemas.openxmlformats.org/package/2006/relationships">

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99D3B"/>
      </a:accent1>
      <a:accent2>
        <a:srgbClr val="69B31F"/>
      </a:accent2>
      <a:accent3>
        <a:srgbClr val="7EBB13"/>
      </a:accent3>
      <a:accent4>
        <a:srgbClr val="DAF6A9"/>
      </a:accent4>
      <a:accent5>
        <a:srgbClr val="BCBCBC"/>
      </a:accent5>
      <a:accent6>
        <a:srgbClr val="D9D9D9"/>
      </a:accent6>
      <a:hlink>
        <a:srgbClr val="000000"/>
      </a:hlink>
      <a:folHlink>
        <a:srgbClr val="0000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