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  <p:sldId id="335" r:id="rId90"/>
    <p:sldId id="336" r:id="rId91"/>
    <p:sldId id="337" r:id="rId92"/>
    <p:sldId id="338" r:id="rId93"/>
    <p:sldId id="339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2" r:id="rId107"/>
    <p:sldId id="353" r:id="rId108"/>
    <p:sldId id="354" r:id="rId109"/>
    <p:sldId id="355" r:id="rId110"/>
    <p:sldId id="356" r:id="rId111"/>
    <p:sldId id="357" r:id="rId112"/>
    <p:sldId id="358" r:id="rId113"/>
    <p:sldId id="359" r:id="rId114"/>
    <p:sldId id="360" r:id="rId115"/>
    <p:sldId id="361" r:id="rId116"/>
    <p:sldId id="362" r:id="rId117"/>
    <p:sldId id="363" r:id="rId118"/>
    <p:sldId id="364" r:id="rId119"/>
    <p:sldId id="365" r:id="rId120"/>
    <p:sldId id="366" r:id="rId121"/>
    <p:sldId id="367" r:id="rId122"/>
    <p:sldId id="368" r:id="rId123"/>
    <p:sldId id="369" r:id="rId124"/>
    <p:sldId id="370" r:id="rId1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6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3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BA5-751F-4B6D-9927-A86931D17D90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0874-91D5-4796-9465-AFE7048A1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BA5-751F-4B6D-9927-A86931D17D90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0874-91D5-4796-9465-AFE7048A1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BA5-751F-4B6D-9927-A86931D17D90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0874-91D5-4796-9465-AFE7048A1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BA5-751F-4B6D-9927-A86931D17D90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0874-91D5-4796-9465-AFE7048A1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BA5-751F-4B6D-9927-A86931D17D90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0874-91D5-4796-9465-AFE7048A1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BA5-751F-4B6D-9927-A86931D17D90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0874-91D5-4796-9465-AFE7048A1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BA5-751F-4B6D-9927-A86931D17D90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0874-91D5-4796-9465-AFE7048A1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BA5-751F-4B6D-9927-A86931D17D90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0874-91D5-4796-9465-AFE7048A1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BA5-751F-4B6D-9927-A86931D17D90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0874-91D5-4796-9465-AFE7048A1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BA5-751F-4B6D-9927-A86931D17D90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0874-91D5-4796-9465-AFE7048A1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BA5-751F-4B6D-9927-A86931D17D90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0874-91D5-4796-9465-AFE7048A1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CBA5-751F-4B6D-9927-A86931D17D90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30874-91D5-4796-9465-AFE7048A1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 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sz="3600" dirty="0" smtClean="0">
                <a:latin typeface="Arial Rounded MT Bold" pitchFamily="34" charset="0"/>
              </a:rPr>
              <a:t>Why You should learn Python</a:t>
            </a: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"Workshop on Data Science with Python and Machine Learning”</a:t>
            </a:r>
            <a:endParaRPr lang="en-US"/>
          </a:p>
        </p:txBody>
      </p:sp>
      <p:pic>
        <p:nvPicPr>
          <p:cNvPr id="6146" name="Picture 2" descr="E:\Mitras\Free_Online\Screenshot_20200411-002229_Inst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00174"/>
            <a:ext cx="4855786" cy="45005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Check if "banana" is present in the set:</a:t>
            </a:r>
          </a:p>
          <a:p>
            <a:r>
              <a:rPr lang="en-US" dirty="0" err="1"/>
              <a:t>thisset</a:t>
            </a:r>
            <a:r>
              <a:rPr lang="en-US" dirty="0"/>
              <a:t> = {"apple", "banana", "cherry"}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print("banana" in </a:t>
            </a:r>
            <a:r>
              <a:rPr lang="en-US" dirty="0" err="1"/>
              <a:t>thisset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Items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/>
              <a:t>a set is created, you cannot change its items, but you can add new items.</a:t>
            </a:r>
          </a:p>
          <a:p>
            <a:pPr>
              <a:buNone/>
            </a:pPr>
            <a:r>
              <a:rPr lang="en-US" dirty="0" smtClean="0"/>
              <a:t>                                 </a:t>
            </a:r>
            <a:r>
              <a:rPr lang="en-US" sz="4000" dirty="0" smtClean="0"/>
              <a:t> Add </a:t>
            </a:r>
            <a:r>
              <a:rPr lang="en-US" sz="4000" dirty="0"/>
              <a:t>Items</a:t>
            </a:r>
            <a:endParaRPr lang="en-US" dirty="0"/>
          </a:p>
          <a:p>
            <a:r>
              <a:rPr lang="en-US" dirty="0"/>
              <a:t>To add one item to a set use the add() method.</a:t>
            </a:r>
          </a:p>
          <a:p>
            <a:r>
              <a:rPr lang="en-US" dirty="0"/>
              <a:t>To add more than one item to a set use the update() method.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Add an item to a set, using the add() method:</a:t>
            </a:r>
          </a:p>
          <a:p>
            <a:r>
              <a:rPr lang="en-US" dirty="0" err="1"/>
              <a:t>thisset</a:t>
            </a:r>
            <a:r>
              <a:rPr lang="en-US" dirty="0"/>
              <a:t> = {"apple", "banana", "cherry"}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thisset.add</a:t>
            </a:r>
            <a:r>
              <a:rPr lang="en-US" dirty="0"/>
              <a:t>("orange")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Add multiple items to a set, using the update() method:</a:t>
            </a:r>
          </a:p>
          <a:p>
            <a:r>
              <a:rPr lang="en-US" dirty="0" err="1"/>
              <a:t>thisset</a:t>
            </a:r>
            <a:r>
              <a:rPr lang="en-US" dirty="0"/>
              <a:t> = {"apple", "banana", "cherry"}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thisset.update</a:t>
            </a:r>
            <a:r>
              <a:rPr lang="en-US" dirty="0"/>
              <a:t>(["orange", "mango", "grapes"])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Length of a Set</a:t>
            </a:r>
          </a:p>
          <a:p>
            <a:r>
              <a:rPr lang="en-US" dirty="0"/>
              <a:t>To determine how many items a set has, use the </a:t>
            </a:r>
            <a:r>
              <a:rPr lang="en-US" dirty="0" err="1"/>
              <a:t>len</a:t>
            </a:r>
            <a:r>
              <a:rPr lang="en-US" dirty="0"/>
              <a:t>() method.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Get the number of items in a set:</a:t>
            </a:r>
          </a:p>
          <a:p>
            <a:r>
              <a:rPr lang="en-US" dirty="0" err="1"/>
              <a:t>thisset</a:t>
            </a:r>
            <a:r>
              <a:rPr lang="en-US" dirty="0"/>
              <a:t> = {"apple", "banana", "cherry"}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thisset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Item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</a:t>
            </a:r>
            <a:r>
              <a:rPr lang="en-US" dirty="0"/>
              <a:t>remove an item in a set, use the remove(), or the discard() method.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Remove "banana" by using the remove() method:</a:t>
            </a:r>
          </a:p>
          <a:p>
            <a:r>
              <a:rPr lang="en-US" dirty="0" err="1"/>
              <a:t>thisset</a:t>
            </a:r>
            <a:r>
              <a:rPr lang="en-US" dirty="0"/>
              <a:t> = {"apple", "banana", "cherry"}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thisset.remove</a:t>
            </a:r>
            <a:r>
              <a:rPr lang="en-US" dirty="0"/>
              <a:t>("banana")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Note:</a:t>
            </a:r>
            <a:r>
              <a:rPr lang="en-US" dirty="0"/>
              <a:t> If the item to remove does not exist, </a:t>
            </a:r>
            <a:r>
              <a:rPr lang="en-US" dirty="0" smtClean="0"/>
              <a:t>remove()</a:t>
            </a:r>
            <a:r>
              <a:rPr lang="en-US" dirty="0"/>
              <a:t> will raise an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Remove "banana" by using the discard() method:</a:t>
            </a:r>
          </a:p>
          <a:p>
            <a:r>
              <a:rPr lang="en-US" dirty="0" err="1"/>
              <a:t>thisset</a:t>
            </a:r>
            <a:r>
              <a:rPr lang="en-US" dirty="0"/>
              <a:t> = {"apple", "banana", "cherry"}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thisset.discard</a:t>
            </a:r>
            <a:r>
              <a:rPr lang="en-US" dirty="0"/>
              <a:t>("banana")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Note:</a:t>
            </a:r>
            <a:r>
              <a:rPr lang="en-US" dirty="0"/>
              <a:t> If the item to remove does not exist, </a:t>
            </a:r>
            <a:r>
              <a:rPr lang="en-US" dirty="0" smtClean="0"/>
              <a:t>discard()</a:t>
            </a:r>
            <a:r>
              <a:rPr lang="en-US" dirty="0"/>
              <a:t> will </a:t>
            </a:r>
            <a:r>
              <a:rPr lang="en-US" b="1" dirty="0"/>
              <a:t>NOT</a:t>
            </a:r>
            <a:r>
              <a:rPr lang="en-US" dirty="0"/>
              <a:t> raise an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 Two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several ways to join two or more sets in Python.</a:t>
            </a:r>
          </a:p>
          <a:p>
            <a:r>
              <a:rPr lang="en-US" dirty="0"/>
              <a:t>You can use the union() method that returns a new set containing all items from both sets, or the update() method that inserts all the items from one set into another: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 union() method returns a new set with all items from both sets:</a:t>
            </a:r>
          </a:p>
          <a:p>
            <a:r>
              <a:rPr lang="en-US" dirty="0"/>
              <a:t>set1 = {"a", "b" , "c"}</a:t>
            </a:r>
            <a:br>
              <a:rPr lang="en-US" dirty="0"/>
            </a:br>
            <a:r>
              <a:rPr lang="en-US" dirty="0"/>
              <a:t>set2 = {1, 2, 3}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set3 = set1.union(set2)</a:t>
            </a:r>
            <a:br>
              <a:rPr lang="en-US" dirty="0"/>
            </a:br>
            <a:r>
              <a:rPr lang="en-US" dirty="0"/>
              <a:t>print(set3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is a popular programming language. It was created by Guido van </a:t>
            </a:r>
            <a:r>
              <a:rPr lang="en-US" dirty="0" err="1"/>
              <a:t>Rossum</a:t>
            </a:r>
            <a:r>
              <a:rPr lang="en-US" dirty="0"/>
              <a:t>, and released in 1991.</a:t>
            </a:r>
          </a:p>
          <a:p>
            <a:r>
              <a:rPr lang="en-US" dirty="0"/>
              <a:t>It is used for:</a:t>
            </a:r>
          </a:p>
          <a:p>
            <a:r>
              <a:rPr lang="en-US" dirty="0"/>
              <a:t>web development (server-side),</a:t>
            </a:r>
          </a:p>
          <a:p>
            <a:r>
              <a:rPr lang="en-US" dirty="0"/>
              <a:t>software development,</a:t>
            </a:r>
          </a:p>
          <a:p>
            <a:r>
              <a:rPr lang="en-US" dirty="0"/>
              <a:t>mathematics,</a:t>
            </a:r>
          </a:p>
          <a:p>
            <a:r>
              <a:rPr lang="en-US" dirty="0"/>
              <a:t>system scripting.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The update() method inserts the items in set2 into set1:</a:t>
            </a:r>
          </a:p>
          <a:p>
            <a:r>
              <a:rPr lang="en-US" dirty="0"/>
              <a:t>set1 = {"a", "b" , "c"}</a:t>
            </a:r>
            <a:br>
              <a:rPr lang="en-US" dirty="0"/>
            </a:br>
            <a:r>
              <a:rPr lang="en-US" dirty="0"/>
              <a:t>set2 = {1, 2, 3}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set1.update(set2)</a:t>
            </a:r>
            <a:br>
              <a:rPr lang="en-US" dirty="0"/>
            </a:br>
            <a:r>
              <a:rPr lang="en-US" dirty="0"/>
              <a:t>print(set1)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 </a:t>
            </a:r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Dictionary</a:t>
            </a:r>
          </a:p>
          <a:p>
            <a:r>
              <a:rPr lang="en-US" dirty="0"/>
              <a:t>A dictionary is a collection which is unordered, changeable and indexed. In Python dictionaries are written with curly brackets, and they have keys and values.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Create and print a dictionary:</a:t>
            </a:r>
          </a:p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access the items of a dictionary by referring to its key name, inside square brackets: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Get the value of the "model" key:</a:t>
            </a:r>
          </a:p>
          <a:p>
            <a:r>
              <a:rPr lang="en-US" dirty="0"/>
              <a:t>x = </a:t>
            </a:r>
            <a:r>
              <a:rPr lang="en-US" dirty="0" err="1"/>
              <a:t>thisdict</a:t>
            </a:r>
            <a:r>
              <a:rPr lang="en-US" dirty="0"/>
              <a:t>["model"]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also a method called get() that will give you the same result: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Get the value of the "model" key:</a:t>
            </a:r>
          </a:p>
          <a:p>
            <a:r>
              <a:rPr lang="en-US" dirty="0"/>
              <a:t>x = </a:t>
            </a:r>
            <a:r>
              <a:rPr lang="en-US" dirty="0" err="1"/>
              <a:t>thisdict.get</a:t>
            </a:r>
            <a:r>
              <a:rPr lang="en-US" dirty="0"/>
              <a:t>("model")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change the value of a specific item by referring to its key name: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Change the "year" to 2018:</a:t>
            </a:r>
          </a:p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</a:t>
            </a:r>
            <a:r>
              <a:rPr lang="en-US" dirty="0"/>
              <a:t>["year"] = 2018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Through 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loop through a dictionary by using a for loop.</a:t>
            </a:r>
          </a:p>
          <a:p>
            <a:r>
              <a:rPr lang="en-US" dirty="0"/>
              <a:t>When looping through a dictionary, the return value are the </a:t>
            </a:r>
            <a:r>
              <a:rPr lang="en-US" i="1" dirty="0"/>
              <a:t>keys</a:t>
            </a:r>
            <a:r>
              <a:rPr lang="en-US" dirty="0"/>
              <a:t> of the dictionary, but there are methods to return the </a:t>
            </a:r>
            <a:r>
              <a:rPr lang="en-US" i="1" dirty="0"/>
              <a:t>values</a:t>
            </a:r>
            <a:r>
              <a:rPr lang="en-US" dirty="0"/>
              <a:t> as well.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Print all key names in the dictionary, one by one:</a:t>
            </a:r>
          </a:p>
          <a:p>
            <a:r>
              <a:rPr lang="en-US" dirty="0"/>
              <a:t>for x in </a:t>
            </a:r>
            <a:r>
              <a:rPr lang="en-US" dirty="0" err="1"/>
              <a:t>thisdict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Print all </a:t>
            </a:r>
            <a:r>
              <a:rPr lang="en-US" i="1" dirty="0"/>
              <a:t>values</a:t>
            </a:r>
            <a:r>
              <a:rPr lang="en-US" dirty="0"/>
              <a:t> in the dictionary, one by one:</a:t>
            </a:r>
          </a:p>
          <a:p>
            <a:r>
              <a:rPr lang="en-US" dirty="0"/>
              <a:t>for x in </a:t>
            </a:r>
            <a:r>
              <a:rPr lang="en-US" dirty="0" err="1"/>
              <a:t>thisdict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thisdict</a:t>
            </a:r>
            <a:r>
              <a:rPr lang="en-US" dirty="0"/>
              <a:t>[x])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You can also use the values() function to return values of a dictionary:</a:t>
            </a:r>
          </a:p>
          <a:p>
            <a:r>
              <a:rPr lang="en-US" dirty="0"/>
              <a:t>for x in </a:t>
            </a:r>
            <a:r>
              <a:rPr lang="en-US" dirty="0" err="1"/>
              <a:t>thisdict.values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Loop through both </a:t>
            </a:r>
            <a:r>
              <a:rPr lang="en-US" i="1" dirty="0"/>
              <a:t>keys</a:t>
            </a:r>
            <a:r>
              <a:rPr lang="en-US" dirty="0"/>
              <a:t> and </a:t>
            </a:r>
            <a:r>
              <a:rPr lang="en-US" i="1" dirty="0"/>
              <a:t>values</a:t>
            </a:r>
            <a:r>
              <a:rPr lang="en-US" dirty="0"/>
              <a:t>, by using the items() function:</a:t>
            </a:r>
          </a:p>
          <a:p>
            <a:r>
              <a:rPr lang="en-US" dirty="0"/>
              <a:t>for x, y in </a:t>
            </a:r>
            <a:r>
              <a:rPr lang="en-US" dirty="0" err="1"/>
              <a:t>thisdict.items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 print(x, 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if Key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determine if a specified key is present in a dictionary use the in keyword: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Check if "model" is present in the dictionary:</a:t>
            </a:r>
          </a:p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if "model" in </a:t>
            </a:r>
            <a:r>
              <a:rPr lang="en-US" dirty="0" err="1"/>
              <a:t>thisdict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print("Yes, 'model' is one of the keys in the </a:t>
            </a:r>
            <a:r>
              <a:rPr lang="en-US" dirty="0" err="1"/>
              <a:t>thisdict</a:t>
            </a:r>
            <a:r>
              <a:rPr lang="en-US" dirty="0"/>
              <a:t> dictionary")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Length</a:t>
            </a:r>
          </a:p>
          <a:p>
            <a:r>
              <a:rPr lang="en-US" dirty="0"/>
              <a:t>To determine how many items (key-value pairs) a dictionary has, use the </a:t>
            </a:r>
            <a:r>
              <a:rPr lang="en-US" dirty="0" err="1"/>
              <a:t>len</a:t>
            </a:r>
            <a:r>
              <a:rPr lang="en-US" dirty="0"/>
              <a:t>() method.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Print the number of items in the dictionary: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thisdict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Python do?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can be used on a server to create web applications.</a:t>
            </a:r>
          </a:p>
          <a:p>
            <a:r>
              <a:rPr lang="en-US" dirty="0"/>
              <a:t>Python can be used alongside software to create workflows.</a:t>
            </a:r>
          </a:p>
          <a:p>
            <a:r>
              <a:rPr lang="en-US" dirty="0"/>
              <a:t>Python can connect to database systems. It can also read and modify files.</a:t>
            </a:r>
          </a:p>
          <a:p>
            <a:r>
              <a:rPr lang="en-US" dirty="0"/>
              <a:t>Python can be used to handle big data and perform complex mathematics.</a:t>
            </a:r>
          </a:p>
          <a:p>
            <a:r>
              <a:rPr lang="en-US" dirty="0"/>
              <a:t>Python can be used for rapid prototyping, or for production-ready software development.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Adding </a:t>
            </a:r>
            <a:r>
              <a:rPr lang="en-US" dirty="0"/>
              <a:t>an item to the dictionary is done by using a new index key and assigning a value to it: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</a:t>
            </a:r>
            <a:r>
              <a:rPr lang="en-US" dirty="0"/>
              <a:t>["color"] = "red"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several methods to remove items from a dictionary: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 pop() method removes the item with the specified key name:</a:t>
            </a:r>
          </a:p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thisdict.pop("model")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The del keyword removes the item with the specified key name:</a:t>
            </a:r>
          </a:p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del </a:t>
            </a:r>
            <a:r>
              <a:rPr lang="en-US" dirty="0" err="1"/>
              <a:t>thisdict</a:t>
            </a:r>
            <a:r>
              <a:rPr lang="en-US" dirty="0"/>
              <a:t>["model"]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The del keyword can also delete the dictionary completely:</a:t>
            </a:r>
          </a:p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del </a:t>
            </a:r>
            <a:r>
              <a:rPr lang="en-US" dirty="0" err="1"/>
              <a:t>thisdict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 #this will cause an error because "</a:t>
            </a:r>
            <a:r>
              <a:rPr lang="en-US" dirty="0" err="1"/>
              <a:t>thisdict</a:t>
            </a:r>
            <a:r>
              <a:rPr lang="en-US" dirty="0"/>
              <a:t>" no longer exists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works on different platforms (Windows, Mac, Linux, Raspberry Pi, etc).</a:t>
            </a:r>
          </a:p>
          <a:p>
            <a:r>
              <a:rPr lang="en-US" dirty="0"/>
              <a:t>Python has a simple syntax similar to the English language.</a:t>
            </a:r>
          </a:p>
          <a:p>
            <a:r>
              <a:rPr lang="en-US" dirty="0"/>
              <a:t>Python has syntax that allows developers to write programs with fewer lines than some other programming languages.</a:t>
            </a:r>
          </a:p>
          <a:p>
            <a:r>
              <a:rPr lang="en-US" dirty="0"/>
              <a:t>Python runs on an interpreter system, meaning that code can be executed as soon as it is written. This means that prototyping can be very quick.</a:t>
            </a:r>
          </a:p>
          <a:p>
            <a:r>
              <a:rPr lang="en-US" dirty="0"/>
              <a:t>Python can be treated in a procedural way, an object-orientated way or a functional way.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Syntax compared to other programming languages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was designed for readability, and has some similarities to the English language with influence from mathematics.</a:t>
            </a:r>
          </a:p>
          <a:p>
            <a:r>
              <a:rPr lang="en-US" dirty="0"/>
              <a:t>Python uses new lines to complete a command, as opposed to other programming languages which often use semicolons or parentheses.</a:t>
            </a:r>
          </a:p>
          <a:p>
            <a:r>
              <a:rPr lang="en-US" dirty="0"/>
              <a:t>Python relies on indentation, using whitespace, to define scope; such as the scope of loops, functions and classes. Other programming languages often use curly-brackets for this purpose.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write our first Python file, called helloworld.py, which can be done in any text </a:t>
            </a:r>
            <a:r>
              <a:rPr lang="en-US" dirty="0" smtClean="0"/>
              <a:t>editor.    helloworld.py</a:t>
            </a:r>
            <a:endParaRPr lang="en-US" dirty="0"/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print</a:t>
            </a:r>
            <a:r>
              <a:rPr lang="en-US" dirty="0"/>
              <a:t>("Hello, World!")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 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Python Syntax</a:t>
            </a:r>
          </a:p>
          <a:p>
            <a:r>
              <a:rPr lang="en-US" dirty="0"/>
              <a:t>As we learned in the previous page, Python syntax can be executed by writing directly in the Command Line:</a:t>
            </a:r>
          </a:p>
          <a:p>
            <a:r>
              <a:rPr lang="en-US" dirty="0"/>
              <a:t>&gt;&gt;&gt; print("Hello, World!")</a:t>
            </a:r>
            <a:br>
              <a:rPr lang="en-US" dirty="0"/>
            </a:br>
            <a:r>
              <a:rPr lang="en-US" dirty="0"/>
              <a:t>Hello, World!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Indentation </a:t>
            </a:r>
            <a:r>
              <a:rPr lang="en-US" dirty="0"/>
              <a:t>refers to the spaces at the beginning of a code line.</a:t>
            </a:r>
          </a:p>
          <a:p>
            <a:r>
              <a:rPr lang="en-US" dirty="0"/>
              <a:t>Where in other programming languages the indentation in code is for readability only, the indentation in Python is very important.</a:t>
            </a:r>
          </a:p>
          <a:p>
            <a:r>
              <a:rPr lang="en-US" dirty="0"/>
              <a:t>Python uses indentation to indicate a block of code.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if 5 &gt; 2:</a:t>
            </a:r>
            <a:br>
              <a:rPr lang="en-US" dirty="0"/>
            </a:br>
            <a:r>
              <a:rPr lang="en-US" dirty="0"/>
              <a:t>  print("Five is greater than two!")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will give you an error if you skip the indentation: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Syntax Error:</a:t>
            </a:r>
          </a:p>
          <a:p>
            <a:r>
              <a:rPr lang="en-US" dirty="0"/>
              <a:t>if 5 &gt; 2:</a:t>
            </a:r>
            <a:br>
              <a:rPr lang="en-US" dirty="0"/>
            </a:br>
            <a:r>
              <a:rPr lang="en-US" dirty="0"/>
              <a:t>print("Five is greater than two!")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spaces is up to you as a programmer, but it has to be at least one.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if 5 &gt; 2:</a:t>
            </a:r>
            <a:br>
              <a:rPr lang="en-US" dirty="0"/>
            </a:br>
            <a:r>
              <a:rPr lang="en-US" dirty="0"/>
              <a:t> print("Five is greater than two!") </a:t>
            </a:r>
            <a:br>
              <a:rPr lang="en-US" dirty="0"/>
            </a:br>
            <a:r>
              <a:rPr lang="en-US" dirty="0"/>
              <a:t>if 5 &gt; 2:</a:t>
            </a:r>
            <a:br>
              <a:rPr lang="en-US" dirty="0"/>
            </a:br>
            <a:r>
              <a:rPr lang="en-US" dirty="0"/>
              <a:t>        print("Five is greater than two!")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sz="3600" dirty="0" smtClean="0">
                <a:latin typeface="Arial Rounded MT Bold" pitchFamily="34" charset="0"/>
              </a:rPr>
              <a:t>Why You should learn Python</a:t>
            </a: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"Workshop on Data Science with Python and Machine Learning”</a:t>
            </a:r>
            <a:endParaRPr lang="en-US"/>
          </a:p>
        </p:txBody>
      </p:sp>
      <p:pic>
        <p:nvPicPr>
          <p:cNvPr id="10242" name="Picture 2" descr="C:\Users\ADMIN\Desktop\SECT\Screenshot_20190923-212903_Inst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285860"/>
            <a:ext cx="4714908" cy="48808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use the same number of spaces in the same block of code, otherwise Python will give you an error: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Syntax Error:</a:t>
            </a:r>
          </a:p>
          <a:p>
            <a:r>
              <a:rPr lang="en-US" dirty="0"/>
              <a:t>if 5 &gt; 2:</a:t>
            </a:r>
            <a:br>
              <a:rPr lang="en-US" dirty="0"/>
            </a:br>
            <a:r>
              <a:rPr lang="en-US" dirty="0"/>
              <a:t> print("Five is greater than two!")</a:t>
            </a:r>
            <a:br>
              <a:rPr lang="en-US" dirty="0"/>
            </a:br>
            <a:r>
              <a:rPr lang="en-US" dirty="0"/>
              <a:t>        print("Five is greater than two!")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Variables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Python variables are created the moment you assign a value to it: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Variables in Python:</a:t>
            </a:r>
          </a:p>
          <a:p>
            <a:r>
              <a:rPr lang="en-US" dirty="0"/>
              <a:t>x = 5</a:t>
            </a:r>
            <a:br>
              <a:rPr lang="en-US" dirty="0"/>
            </a:br>
            <a:r>
              <a:rPr lang="en-US" dirty="0"/>
              <a:t>y = "Hello, World!"</a:t>
            </a:r>
          </a:p>
          <a:p>
            <a:pPr>
              <a:buNone/>
            </a:pPr>
            <a:r>
              <a:rPr lang="en-US" dirty="0" smtClean="0"/>
              <a:t>    Python </a:t>
            </a:r>
            <a:r>
              <a:rPr lang="en-US" dirty="0"/>
              <a:t>has no command for declaring a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has commenting capability for the purpose of in-code documentation.</a:t>
            </a:r>
          </a:p>
          <a:p>
            <a:r>
              <a:rPr lang="en-US" dirty="0"/>
              <a:t>Comments start with a #, and Python will render the rest of the line as a comment: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Comments in Python:</a:t>
            </a:r>
          </a:p>
          <a:p>
            <a:r>
              <a:rPr lang="en-US" dirty="0"/>
              <a:t>#This is a comment.</a:t>
            </a:r>
            <a:br>
              <a:rPr lang="en-US" dirty="0"/>
            </a:br>
            <a:r>
              <a:rPr lang="en-US" dirty="0"/>
              <a:t>print("Hello, World!")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 </a:t>
            </a: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can be used to explain Python code.</a:t>
            </a:r>
          </a:p>
          <a:p>
            <a:r>
              <a:rPr lang="en-US" dirty="0"/>
              <a:t>Comments can be used to make the code more readable.</a:t>
            </a:r>
          </a:p>
          <a:p>
            <a:r>
              <a:rPr lang="en-US" dirty="0"/>
              <a:t>Comments can be used to prevent execution when testing code.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Comment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</a:t>
            </a:r>
            <a:r>
              <a:rPr lang="en-US" dirty="0"/>
              <a:t>starts with a #, and Python will ignore them: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#This is a comment</a:t>
            </a:r>
            <a:br>
              <a:rPr lang="en-US" dirty="0"/>
            </a:br>
            <a:r>
              <a:rPr lang="en-US" dirty="0"/>
              <a:t>print("Hello, World!")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Comments can be placed at the end of a line, and Python will ignore the rest of the line:</a:t>
            </a:r>
          </a:p>
          <a:p>
            <a:pPr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print("Hello, World!") #This is a comment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Comments does not have to be text to explain the code, it can also be used to prevent Python from executing code:</a:t>
            </a:r>
          </a:p>
          <a:p>
            <a:pPr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#print("Hello, World!")</a:t>
            </a:r>
            <a:br>
              <a:rPr lang="en-US" dirty="0"/>
            </a:br>
            <a:r>
              <a:rPr lang="en-US" dirty="0"/>
              <a:t>print("Cheers, Mate!")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 Line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does not really have a syntax for multi line comments.</a:t>
            </a:r>
          </a:p>
          <a:p>
            <a:r>
              <a:rPr lang="en-US" dirty="0"/>
              <a:t>To add a multiline comment you could insert a # for each line:</a:t>
            </a:r>
          </a:p>
          <a:p>
            <a:pPr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#This is a comment</a:t>
            </a:r>
            <a:br>
              <a:rPr lang="en-US" dirty="0"/>
            </a:br>
            <a:r>
              <a:rPr lang="en-US" dirty="0"/>
              <a:t>#written in</a:t>
            </a:r>
            <a:br>
              <a:rPr lang="en-US" dirty="0"/>
            </a:br>
            <a:r>
              <a:rPr lang="en-US" dirty="0"/>
              <a:t>#more than just one line</a:t>
            </a:r>
            <a:br>
              <a:rPr lang="en-US" dirty="0"/>
            </a:br>
            <a:r>
              <a:rPr lang="en-US" dirty="0"/>
              <a:t>print("Hello, World!")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Or, not quite as intended, you can use a multiline string.</a:t>
            </a:r>
          </a:p>
          <a:p>
            <a:r>
              <a:rPr lang="en-US" dirty="0"/>
              <a:t>Since Python will ignore string literals that are not assigned to a variable, you can add a multiline string (triple quotes) in your code, and place your comment inside it: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</a:t>
            </a:r>
            <a:endParaRPr lang="en-US" dirty="0"/>
          </a:p>
          <a:p>
            <a:r>
              <a:rPr lang="en-US" dirty="0"/>
              <a:t>"""</a:t>
            </a:r>
            <a:br>
              <a:rPr lang="en-US" dirty="0"/>
            </a:br>
            <a:r>
              <a:rPr lang="en-US" dirty="0"/>
              <a:t>This is a comment</a:t>
            </a:r>
            <a:br>
              <a:rPr lang="en-US" dirty="0"/>
            </a:br>
            <a:r>
              <a:rPr lang="en-US" dirty="0"/>
              <a:t>written in</a:t>
            </a:r>
            <a:br>
              <a:rPr lang="en-US" dirty="0"/>
            </a:br>
            <a:r>
              <a:rPr lang="en-US" dirty="0"/>
              <a:t>more than just one line</a:t>
            </a:r>
            <a:br>
              <a:rPr lang="en-US" dirty="0"/>
            </a:br>
            <a:r>
              <a:rPr lang="en-US" dirty="0"/>
              <a:t>"""</a:t>
            </a:r>
            <a:br>
              <a:rPr lang="en-US" dirty="0"/>
            </a:br>
            <a:r>
              <a:rPr lang="en-US" dirty="0"/>
              <a:t>print("Hello, World!")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 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Creating Variables</a:t>
            </a:r>
          </a:p>
          <a:p>
            <a:r>
              <a:rPr lang="en-US" dirty="0"/>
              <a:t>Variables are containers for storing data values.</a:t>
            </a:r>
          </a:p>
          <a:p>
            <a:r>
              <a:rPr lang="en-US" dirty="0"/>
              <a:t>Unlike other programming languages, Python has no command for declaring a variable.</a:t>
            </a:r>
          </a:p>
          <a:p>
            <a:r>
              <a:rPr lang="en-US" dirty="0"/>
              <a:t>A variable is created the moment you first assign a value to it.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x = 5</a:t>
            </a:r>
            <a:br>
              <a:rPr lang="en-US" dirty="0"/>
            </a:br>
            <a:r>
              <a:rPr lang="en-US" dirty="0"/>
              <a:t>y = "John"</a:t>
            </a:r>
            <a:br>
              <a:rPr lang="en-US" dirty="0"/>
            </a:b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print(y)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do not need to be declared with any particular type and can even change type after they have been set.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x = 4 # x is of type </a:t>
            </a:r>
            <a:r>
              <a:rPr lang="en-US" dirty="0" err="1"/>
              <a:t>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"Sally" # x is now of type </a:t>
            </a:r>
            <a:r>
              <a:rPr lang="en-US" dirty="0" err="1"/>
              <a:t>str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sz="3600" dirty="0" smtClean="0">
                <a:latin typeface="Arial Rounded MT Bold" pitchFamily="34" charset="0"/>
              </a:rPr>
              <a:t>Why You should learn Python</a:t>
            </a: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"Workshop on Data Science with Python and Machine Learning”</a:t>
            </a:r>
            <a:endParaRPr lang="en-US"/>
          </a:p>
        </p:txBody>
      </p:sp>
      <p:pic>
        <p:nvPicPr>
          <p:cNvPr id="27650" name="Picture 2" descr="C:\Users\ADMIN\Desktop\SECT\Screenshot_20190901-111709_Inst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142984"/>
            <a:ext cx="4714908" cy="44355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variables can be declared either by using single or double quotes: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x = "John"</a:t>
            </a:r>
            <a:br>
              <a:rPr lang="en-US" dirty="0"/>
            </a:br>
            <a:r>
              <a:rPr lang="en-US" dirty="0"/>
              <a:t># is the same as</a:t>
            </a:r>
            <a:br>
              <a:rPr lang="en-US" dirty="0"/>
            </a:br>
            <a:r>
              <a:rPr lang="en-US" dirty="0"/>
              <a:t>x = 'John'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Variable Names</a:t>
            </a:r>
          </a:p>
          <a:p>
            <a:r>
              <a:rPr lang="en-US" dirty="0"/>
              <a:t>A variable can have a short name (like x and y) or a more descriptive name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total_volume</a:t>
            </a:r>
            <a:r>
              <a:rPr lang="en-US" dirty="0"/>
              <a:t>). Rules for Python </a:t>
            </a:r>
            <a:r>
              <a:rPr lang="en-US" dirty="0" err="1"/>
              <a:t>variables:A</a:t>
            </a:r>
            <a:r>
              <a:rPr lang="en-US" dirty="0"/>
              <a:t> variable name must start with a letter or the underscore character</a:t>
            </a:r>
          </a:p>
          <a:p>
            <a:r>
              <a:rPr lang="en-US" dirty="0"/>
              <a:t>A variable name cannot start with a number</a:t>
            </a:r>
          </a:p>
          <a:p>
            <a:r>
              <a:rPr lang="en-US" dirty="0"/>
              <a:t>A variable name can only contain alpha-numeric characters and underscores (A-z, 0-9, and _ )</a:t>
            </a:r>
          </a:p>
          <a:p>
            <a:r>
              <a:rPr lang="en-US" dirty="0"/>
              <a:t>Variable names are case-sensitive (age, Age and AGE are three different variables)</a:t>
            </a:r>
          </a:p>
          <a:p>
            <a:r>
              <a:rPr lang="en-US" dirty="0"/>
              <a:t>Remember that variable names are case-sensitive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Value to Multiple Variables</a:t>
            </a:r>
          </a:p>
          <a:p>
            <a:r>
              <a:rPr lang="en-US" dirty="0"/>
              <a:t>Python allows you to assign values to multiple variables in one line: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x, y, z = "Orange", "Banana", "Cherry"</a:t>
            </a:r>
            <a:br>
              <a:rPr lang="en-US" dirty="0"/>
            </a:b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print(y)</a:t>
            </a:r>
            <a:br>
              <a:rPr lang="en-US" dirty="0"/>
            </a:br>
            <a:r>
              <a:rPr lang="en-US" dirty="0"/>
              <a:t>print(z)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you can assign the </a:t>
            </a:r>
            <a:r>
              <a:rPr lang="en-US" i="1" dirty="0"/>
              <a:t>same</a:t>
            </a:r>
            <a:r>
              <a:rPr lang="en-US" dirty="0"/>
              <a:t> value to multiple variables in one line: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x = y = z = "Orange"</a:t>
            </a:r>
            <a:br>
              <a:rPr lang="en-US" dirty="0"/>
            </a:b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print(y)</a:t>
            </a:r>
            <a:br>
              <a:rPr lang="en-US" dirty="0"/>
            </a:br>
            <a:r>
              <a:rPr lang="en-US" dirty="0"/>
              <a:t>print(z)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Variables</a:t>
            </a:r>
          </a:p>
          <a:p>
            <a:r>
              <a:rPr lang="en-US" dirty="0"/>
              <a:t>The Python print statement is often used to output variables.</a:t>
            </a:r>
          </a:p>
          <a:p>
            <a:r>
              <a:rPr lang="en-US" dirty="0"/>
              <a:t>To combine both text and a variable, Python uses the + character: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x = "awesome"</a:t>
            </a:r>
            <a:br>
              <a:rPr lang="en-US" dirty="0"/>
            </a:br>
            <a:r>
              <a:rPr lang="en-US" dirty="0"/>
              <a:t>print("Python is " + x)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the + character to add a variable to another variable: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x = "Python is "</a:t>
            </a:r>
            <a:br>
              <a:rPr lang="en-US" dirty="0"/>
            </a:br>
            <a:r>
              <a:rPr lang="en-US" dirty="0"/>
              <a:t>y = "awesome"</a:t>
            </a:r>
            <a:br>
              <a:rPr lang="en-US" dirty="0"/>
            </a:br>
            <a:r>
              <a:rPr lang="en-US" dirty="0"/>
              <a:t>z =  x + y</a:t>
            </a:r>
            <a:br>
              <a:rPr lang="en-US" dirty="0"/>
            </a:br>
            <a:r>
              <a:rPr lang="en-US" dirty="0"/>
              <a:t>print(z)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numbers, the + character works as a mathematical operator: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x = 5</a:t>
            </a:r>
            <a:br>
              <a:rPr lang="en-US" dirty="0"/>
            </a:br>
            <a:r>
              <a:rPr lang="en-US" dirty="0"/>
              <a:t>y = 10</a:t>
            </a:r>
            <a:br>
              <a:rPr lang="en-US" dirty="0"/>
            </a:br>
            <a:r>
              <a:rPr lang="en-US" dirty="0"/>
              <a:t>print(x + 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try to combine a string and a number, Python will give you an error: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x = 5</a:t>
            </a:r>
            <a:br>
              <a:rPr lang="en-US" dirty="0"/>
            </a:br>
            <a:r>
              <a:rPr lang="en-US" dirty="0"/>
              <a:t>y = "John"</a:t>
            </a:r>
            <a:br>
              <a:rPr lang="en-US" dirty="0"/>
            </a:br>
            <a:r>
              <a:rPr lang="en-US" dirty="0"/>
              <a:t>print(x + 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 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Built-in Data Types</a:t>
            </a:r>
          </a:p>
          <a:p>
            <a:r>
              <a:rPr lang="en-US" dirty="0"/>
              <a:t>In programming, data type is an important concept.</a:t>
            </a:r>
          </a:p>
          <a:p>
            <a:r>
              <a:rPr lang="en-US" dirty="0"/>
              <a:t>Variables can store data of different types, and different types can do different things.</a:t>
            </a:r>
          </a:p>
          <a:p>
            <a:r>
              <a:rPr lang="en-US" dirty="0"/>
              <a:t>Python has the following data types built-in by default, in these categories:</a:t>
            </a:r>
          </a:p>
          <a:p>
            <a:r>
              <a:rPr lang="en-US" dirty="0" smtClean="0"/>
              <a:t>Text </a:t>
            </a:r>
            <a:r>
              <a:rPr lang="en-US" dirty="0" err="1" smtClean="0"/>
              <a:t>Type:strNumeric</a:t>
            </a:r>
            <a:r>
              <a:rPr lang="en-US" dirty="0" smtClean="0"/>
              <a:t> </a:t>
            </a:r>
            <a:r>
              <a:rPr lang="en-US" dirty="0" err="1" smtClean="0"/>
              <a:t>Types:int</a:t>
            </a:r>
            <a:r>
              <a:rPr lang="en-US" dirty="0" smtClean="0"/>
              <a:t>, float, </a:t>
            </a:r>
            <a:r>
              <a:rPr lang="en-US" dirty="0" err="1" smtClean="0"/>
              <a:t>complexSequence</a:t>
            </a:r>
            <a:r>
              <a:rPr lang="en-US" dirty="0" smtClean="0"/>
              <a:t> </a:t>
            </a:r>
            <a:r>
              <a:rPr lang="en-US" dirty="0" err="1" smtClean="0"/>
              <a:t>Types:list</a:t>
            </a:r>
            <a:r>
              <a:rPr lang="en-US" dirty="0" smtClean="0"/>
              <a:t>, </a:t>
            </a:r>
            <a:r>
              <a:rPr lang="en-US" dirty="0" err="1" smtClean="0"/>
              <a:t>tuple</a:t>
            </a:r>
            <a:r>
              <a:rPr lang="en-US" dirty="0" smtClean="0"/>
              <a:t>, </a:t>
            </a:r>
            <a:r>
              <a:rPr lang="en-US" dirty="0" err="1" smtClean="0"/>
              <a:t>rangeMapping</a:t>
            </a:r>
            <a:r>
              <a:rPr lang="en-US" dirty="0" smtClean="0"/>
              <a:t> </a:t>
            </a:r>
            <a:r>
              <a:rPr lang="en-US" dirty="0" err="1" smtClean="0"/>
              <a:t>Type:dictSet</a:t>
            </a:r>
            <a:r>
              <a:rPr lang="en-US" dirty="0" smtClean="0"/>
              <a:t> </a:t>
            </a:r>
            <a:r>
              <a:rPr lang="en-US" dirty="0" err="1" smtClean="0"/>
              <a:t>Types:set</a:t>
            </a:r>
            <a:r>
              <a:rPr lang="en-US" dirty="0" smtClean="0"/>
              <a:t>, </a:t>
            </a:r>
            <a:r>
              <a:rPr lang="en-US" dirty="0" err="1" smtClean="0"/>
              <a:t>frozensetBoolean</a:t>
            </a:r>
            <a:r>
              <a:rPr lang="en-US" dirty="0" smtClean="0"/>
              <a:t> </a:t>
            </a:r>
            <a:r>
              <a:rPr lang="en-US" dirty="0" err="1" smtClean="0"/>
              <a:t>Type:boolBinary</a:t>
            </a:r>
            <a:r>
              <a:rPr lang="en-US" dirty="0" smtClean="0"/>
              <a:t> </a:t>
            </a:r>
            <a:r>
              <a:rPr lang="en-US" dirty="0" err="1" smtClean="0"/>
              <a:t>Types:bytes</a:t>
            </a:r>
            <a:r>
              <a:rPr lang="en-US" dirty="0" smtClean="0"/>
              <a:t>, </a:t>
            </a:r>
            <a:r>
              <a:rPr lang="en-US" dirty="0" err="1" smtClean="0"/>
              <a:t>bytearray</a:t>
            </a:r>
            <a:r>
              <a:rPr lang="en-US" dirty="0" smtClean="0"/>
              <a:t>, </a:t>
            </a:r>
            <a:r>
              <a:rPr lang="en-US" dirty="0" err="1" smtClean="0"/>
              <a:t>memoryview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the Data Type</a:t>
            </a:r>
          </a:p>
          <a:p>
            <a:r>
              <a:rPr lang="en-US" dirty="0"/>
              <a:t>You can get the data type of any object by using the type() function: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Print the data type of the variable x:</a:t>
            </a:r>
          </a:p>
          <a:p>
            <a:r>
              <a:rPr lang="en-US" dirty="0"/>
              <a:t>x = 5</a:t>
            </a:r>
            <a:br>
              <a:rPr lang="en-US" dirty="0"/>
            </a:br>
            <a:r>
              <a:rPr lang="en-US" dirty="0"/>
              <a:t>print(type(x</a:t>
            </a:r>
            <a:r>
              <a:rPr lang="en-US" dirty="0" smtClean="0"/>
              <a:t>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sz="3600" dirty="0" smtClean="0">
                <a:latin typeface="Arial Rounded MT Bold" pitchFamily="34" charset="0"/>
              </a:rPr>
              <a:t>Why You should learn Python</a:t>
            </a: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"Workshop on Data Science with Python and Machine Learning”</a:t>
            </a:r>
            <a:endParaRPr lang="en-US"/>
          </a:p>
        </p:txBody>
      </p:sp>
      <p:pic>
        <p:nvPicPr>
          <p:cNvPr id="11266" name="Picture 2" descr="C:\Users\ADMIN\Desktop\SECT\Screenshot_20190924-163644_Inst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214422"/>
            <a:ext cx="5000660" cy="50886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the Data Type</a:t>
            </a:r>
          </a:p>
          <a:p>
            <a:r>
              <a:rPr lang="en-US" dirty="0"/>
              <a:t>In Python, the data type is set when you assign a value to a variable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Example                             Data Type</a:t>
            </a:r>
            <a:endParaRPr lang="en-US" dirty="0"/>
          </a:p>
          <a:p>
            <a:pPr>
              <a:buNone/>
            </a:pPr>
            <a:r>
              <a:rPr lang="en-US" dirty="0"/>
              <a:t>x = "Hello </a:t>
            </a:r>
            <a:r>
              <a:rPr lang="en-US" dirty="0" smtClean="0"/>
              <a:t>World“             </a:t>
            </a:r>
            <a:r>
              <a:rPr lang="en-US" dirty="0" err="1" smtClean="0"/>
              <a:t>str</a:t>
            </a:r>
            <a:endParaRPr lang="en-US" dirty="0" smtClean="0"/>
          </a:p>
          <a:p>
            <a:pPr>
              <a:buNone/>
            </a:pPr>
            <a:r>
              <a:rPr lang="en-US" dirty="0"/>
              <a:t>x = </a:t>
            </a:r>
            <a:r>
              <a:rPr lang="en-US" dirty="0" smtClean="0"/>
              <a:t>20                                 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r>
              <a:rPr lang="en-US" dirty="0"/>
              <a:t>x = </a:t>
            </a:r>
            <a:r>
              <a:rPr lang="en-US" dirty="0" smtClean="0"/>
              <a:t>20.5                              float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 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Numbers</a:t>
            </a:r>
          </a:p>
          <a:p>
            <a:r>
              <a:rPr lang="en-US" dirty="0"/>
              <a:t>There are three numeric types in Python:</a:t>
            </a:r>
          </a:p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float</a:t>
            </a:r>
          </a:p>
          <a:p>
            <a:r>
              <a:rPr lang="en-US" dirty="0"/>
              <a:t>complex</a:t>
            </a:r>
          </a:p>
          <a:p>
            <a:r>
              <a:rPr lang="en-US" dirty="0"/>
              <a:t>Variables of numeric types are created when you assign a value to them: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x = 1    # </a:t>
            </a:r>
            <a:r>
              <a:rPr lang="en-US" dirty="0" err="1"/>
              <a:t>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 2.8  # float</a:t>
            </a:r>
            <a:br>
              <a:rPr lang="en-US" dirty="0"/>
            </a:br>
            <a:r>
              <a:rPr lang="en-US" dirty="0"/>
              <a:t>z = 1j   # complex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verify the type of any object in Python, use the type() function: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print(type(x))</a:t>
            </a:r>
            <a:br>
              <a:rPr lang="en-US" dirty="0"/>
            </a:br>
            <a:r>
              <a:rPr lang="en-US" dirty="0"/>
              <a:t>print(type(y))</a:t>
            </a:r>
            <a:br>
              <a:rPr lang="en-US" dirty="0"/>
            </a:br>
            <a:r>
              <a:rPr lang="en-US" dirty="0"/>
              <a:t>print(type(z))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, or integer, is a whole number, positive or negative, without decimals, of unlimited length.</a:t>
            </a:r>
          </a:p>
          <a:p>
            <a:r>
              <a:rPr lang="en-US" dirty="0"/>
              <a:t>Integers:</a:t>
            </a:r>
          </a:p>
          <a:p>
            <a:r>
              <a:rPr lang="en-US" dirty="0"/>
              <a:t>x = 1</a:t>
            </a:r>
            <a:br>
              <a:rPr lang="en-US" dirty="0"/>
            </a:br>
            <a:r>
              <a:rPr lang="en-US" dirty="0"/>
              <a:t>y = 35656222554887711</a:t>
            </a:r>
            <a:br>
              <a:rPr lang="en-US" dirty="0"/>
            </a:br>
            <a:r>
              <a:rPr lang="en-US" dirty="0"/>
              <a:t>z = -3255522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print(type(x))</a:t>
            </a:r>
            <a:br>
              <a:rPr lang="en-US" dirty="0"/>
            </a:br>
            <a:r>
              <a:rPr lang="en-US" dirty="0"/>
              <a:t>print(type(y))</a:t>
            </a:r>
            <a:br>
              <a:rPr lang="en-US" dirty="0"/>
            </a:br>
            <a:r>
              <a:rPr lang="en-US" dirty="0"/>
              <a:t>print(type(z))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Float</a:t>
            </a:r>
          </a:p>
          <a:p>
            <a:r>
              <a:rPr lang="en-US" dirty="0"/>
              <a:t>Float, or "floating point number" is a number, positive or negative, containing one or more decimals.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Floats:</a:t>
            </a:r>
          </a:p>
          <a:p>
            <a:r>
              <a:rPr lang="en-US" dirty="0"/>
              <a:t>x = 1.10</a:t>
            </a:r>
            <a:br>
              <a:rPr lang="en-US" dirty="0"/>
            </a:br>
            <a:r>
              <a:rPr lang="en-US" dirty="0"/>
              <a:t>y = 1.0</a:t>
            </a:r>
            <a:br>
              <a:rPr lang="en-US" dirty="0"/>
            </a:br>
            <a:r>
              <a:rPr lang="en-US" dirty="0"/>
              <a:t>z = -35.59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print(type(x))</a:t>
            </a:r>
            <a:br>
              <a:rPr lang="en-US" dirty="0"/>
            </a:br>
            <a:r>
              <a:rPr lang="en-US" dirty="0"/>
              <a:t>print(type(y))</a:t>
            </a:r>
            <a:br>
              <a:rPr lang="en-US" dirty="0"/>
            </a:br>
            <a:r>
              <a:rPr lang="en-US" dirty="0"/>
              <a:t>print(type(z))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Float can also be scientific numbers with an "e" to indicate the power of 10.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Floats:</a:t>
            </a:r>
          </a:p>
          <a:p>
            <a:r>
              <a:rPr lang="en-US" dirty="0"/>
              <a:t>x = 35e3</a:t>
            </a:r>
            <a:br>
              <a:rPr lang="en-US" dirty="0"/>
            </a:br>
            <a:r>
              <a:rPr lang="en-US" dirty="0"/>
              <a:t>y = 12E4</a:t>
            </a:r>
            <a:br>
              <a:rPr lang="en-US" dirty="0"/>
            </a:br>
            <a:r>
              <a:rPr lang="en-US" dirty="0"/>
              <a:t>z = -87.7e100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print(type(x))</a:t>
            </a:r>
            <a:br>
              <a:rPr lang="en-US" dirty="0"/>
            </a:br>
            <a:r>
              <a:rPr lang="en-US" dirty="0"/>
              <a:t>print(type(y))</a:t>
            </a:r>
            <a:br>
              <a:rPr lang="en-US" dirty="0"/>
            </a:br>
            <a:r>
              <a:rPr lang="en-US" dirty="0"/>
              <a:t>print(type(z</a:t>
            </a:r>
            <a:r>
              <a:rPr lang="en-US" dirty="0" smtClean="0"/>
              <a:t>))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Complex</a:t>
            </a:r>
          </a:p>
          <a:p>
            <a:r>
              <a:rPr lang="en-US" dirty="0"/>
              <a:t>Complex numbers are written with a "j" as the imaginary part: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Complex:</a:t>
            </a:r>
          </a:p>
          <a:p>
            <a:r>
              <a:rPr lang="en-US" dirty="0"/>
              <a:t>x = 3+5j</a:t>
            </a:r>
            <a:br>
              <a:rPr lang="en-US" dirty="0"/>
            </a:br>
            <a:r>
              <a:rPr lang="en-US" dirty="0"/>
              <a:t>y = 5j</a:t>
            </a:r>
            <a:br>
              <a:rPr lang="en-US" dirty="0"/>
            </a:br>
            <a:r>
              <a:rPr lang="en-US" dirty="0"/>
              <a:t>z = -5j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print(type(x))</a:t>
            </a:r>
            <a:br>
              <a:rPr lang="en-US" dirty="0"/>
            </a:br>
            <a:r>
              <a:rPr lang="en-US" dirty="0"/>
              <a:t>print(type(y))</a:t>
            </a:r>
            <a:br>
              <a:rPr lang="en-US" dirty="0"/>
            </a:br>
            <a:r>
              <a:rPr lang="en-US" dirty="0"/>
              <a:t>print(type(z))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Type Conversion</a:t>
            </a:r>
          </a:p>
          <a:p>
            <a:r>
              <a:rPr lang="en-US" sz="7200" dirty="0"/>
              <a:t>You can convert from one type to another with the </a:t>
            </a:r>
            <a:r>
              <a:rPr lang="en-US" sz="7200" dirty="0" err="1"/>
              <a:t>int</a:t>
            </a:r>
            <a:r>
              <a:rPr lang="en-US" sz="7200" dirty="0"/>
              <a:t>(), float(), and complex() methods:</a:t>
            </a:r>
          </a:p>
          <a:p>
            <a:r>
              <a:rPr lang="en-US" sz="7200" dirty="0"/>
              <a:t>Example</a:t>
            </a:r>
          </a:p>
          <a:p>
            <a:r>
              <a:rPr lang="en-US" sz="7200" dirty="0"/>
              <a:t>Convert from one type to another</a:t>
            </a:r>
            <a:r>
              <a:rPr lang="en-US" sz="7200" dirty="0" smtClean="0"/>
              <a:t>:</a:t>
            </a:r>
          </a:p>
          <a:p>
            <a:pPr>
              <a:buNone/>
            </a:pPr>
            <a:endParaRPr lang="en-US" sz="7200" dirty="0"/>
          </a:p>
          <a:p>
            <a:pPr>
              <a:buNone/>
            </a:pPr>
            <a:r>
              <a:rPr lang="en-US" sz="7200" dirty="0" smtClean="0"/>
              <a:t>        x </a:t>
            </a:r>
            <a:r>
              <a:rPr lang="en-US" sz="7200" dirty="0"/>
              <a:t>= 1 # </a:t>
            </a:r>
            <a:r>
              <a:rPr lang="en-US" sz="7200" dirty="0" err="1"/>
              <a:t>int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y = 2.8 # float</a:t>
            </a:r>
            <a:br>
              <a:rPr lang="en-US" sz="7200" dirty="0"/>
            </a:br>
            <a:r>
              <a:rPr lang="en-US" sz="7200" dirty="0"/>
              <a:t>z = 1j # complex</a:t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#convert from </a:t>
            </a:r>
            <a:r>
              <a:rPr lang="en-US" sz="7200" dirty="0" err="1"/>
              <a:t>int</a:t>
            </a:r>
            <a:r>
              <a:rPr lang="en-US" sz="7200" dirty="0"/>
              <a:t> to float:</a:t>
            </a:r>
            <a:br>
              <a:rPr lang="en-US" sz="7200" dirty="0"/>
            </a:br>
            <a:r>
              <a:rPr lang="en-US" sz="7200" dirty="0"/>
              <a:t>a = float(x)</a:t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#convert from float to </a:t>
            </a:r>
            <a:r>
              <a:rPr lang="en-US" sz="7200" dirty="0" err="1"/>
              <a:t>int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en-US" sz="7200" dirty="0"/>
              <a:t>b = </a:t>
            </a:r>
            <a:r>
              <a:rPr lang="en-US" sz="7200" dirty="0" err="1"/>
              <a:t>int</a:t>
            </a:r>
            <a:r>
              <a:rPr lang="en-US" sz="7200" dirty="0"/>
              <a:t>(y)</a:t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#convert from </a:t>
            </a:r>
            <a:r>
              <a:rPr lang="en-US" sz="7200" dirty="0" err="1"/>
              <a:t>int</a:t>
            </a:r>
            <a:r>
              <a:rPr lang="en-US" sz="7200" dirty="0"/>
              <a:t> to complex:</a:t>
            </a:r>
            <a:br>
              <a:rPr lang="en-US" sz="7200" dirty="0"/>
            </a:br>
            <a:r>
              <a:rPr lang="en-US" sz="7200" dirty="0"/>
              <a:t>c = complex(x)</a:t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print(a)</a:t>
            </a:r>
            <a:br>
              <a:rPr lang="en-US" sz="7200" dirty="0"/>
            </a:br>
            <a:r>
              <a:rPr lang="en-US" sz="7200" dirty="0"/>
              <a:t>print(b)</a:t>
            </a:r>
            <a:br>
              <a:rPr lang="en-US" sz="7200" dirty="0"/>
            </a:br>
            <a:r>
              <a:rPr lang="en-US" sz="7200" dirty="0"/>
              <a:t>print(c)</a:t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print(type(a))</a:t>
            </a:r>
            <a:br>
              <a:rPr lang="en-US" sz="7200" dirty="0"/>
            </a:br>
            <a:r>
              <a:rPr lang="en-US" sz="7200" dirty="0"/>
              <a:t>print(type(b))</a:t>
            </a:r>
            <a:br>
              <a:rPr lang="en-US" sz="7200" dirty="0"/>
            </a:br>
            <a:r>
              <a:rPr lang="en-US" sz="7200" dirty="0"/>
              <a:t>print(type(c))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Note:</a:t>
            </a:r>
            <a:r>
              <a:rPr lang="en-US" dirty="0"/>
              <a:t> You cannot convert complex numbers into another number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Random Number</a:t>
            </a:r>
          </a:p>
          <a:p>
            <a:r>
              <a:rPr lang="en-US" dirty="0"/>
              <a:t>Python does not have a random() function to make a random number, but Python has a built-in module called random that can be used to make random numbers: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Import the random module, and display a random number between 1 and 9:</a:t>
            </a:r>
          </a:p>
          <a:p>
            <a:r>
              <a:rPr lang="en-US" dirty="0"/>
              <a:t>import random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random.randrange</a:t>
            </a:r>
            <a:r>
              <a:rPr lang="en-US" dirty="0"/>
              <a:t>(1,10))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sz="3600" dirty="0" smtClean="0">
                <a:latin typeface="Arial Rounded MT Bold" pitchFamily="34" charset="0"/>
              </a:rPr>
              <a:t>Why You should learn Python</a:t>
            </a: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"Workshop on Data Science with Python and Machine Learning”</a:t>
            </a:r>
            <a:endParaRPr lang="en-US"/>
          </a:p>
        </p:txBody>
      </p:sp>
      <p:pic>
        <p:nvPicPr>
          <p:cNvPr id="1026" name="Picture 2" descr="E:\Mitras\Free_Online\Screenshot_20200411-002151_Inst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214422"/>
            <a:ext cx="5777201" cy="5210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 </a:t>
            </a:r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Specify a Variable Type</a:t>
            </a:r>
          </a:p>
          <a:p>
            <a:r>
              <a:rPr lang="en-US" dirty="0"/>
              <a:t>There may be times when you want to specify a type on to a variable. This can be done with casting. Python is an object-orientated language, and as such it uses classes to define data types, including its primitive types.</a:t>
            </a:r>
          </a:p>
          <a:p>
            <a:r>
              <a:rPr lang="en-US" dirty="0"/>
              <a:t>Casting in python is therefore done using constructor functions:</a:t>
            </a:r>
          </a:p>
          <a:p>
            <a:r>
              <a:rPr lang="en-US" dirty="0" err="1"/>
              <a:t>int</a:t>
            </a:r>
            <a:r>
              <a:rPr lang="en-US" dirty="0"/>
              <a:t>() - constructs an integer number from an integer literal, a float literal (by rounding down to the previous whole number), or a string literal (providing the string represents a whole number)</a:t>
            </a:r>
          </a:p>
          <a:p>
            <a:r>
              <a:rPr lang="en-US" dirty="0"/>
              <a:t>float() - constructs a float number from an integer literal, a float literal or a string literal (providing the string represents a float or an integer)</a:t>
            </a:r>
          </a:p>
          <a:p>
            <a:r>
              <a:rPr lang="en-US" dirty="0" err="1"/>
              <a:t>str</a:t>
            </a:r>
            <a:r>
              <a:rPr lang="en-US" dirty="0"/>
              <a:t>() - constructs a string from a wide variety of data types, including strings, integer literals and float literals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Integers:</a:t>
            </a:r>
          </a:p>
          <a:p>
            <a:r>
              <a:rPr lang="en-US" dirty="0"/>
              <a:t>x = </a:t>
            </a:r>
            <a:r>
              <a:rPr lang="en-US" dirty="0" err="1"/>
              <a:t>int</a:t>
            </a:r>
            <a:r>
              <a:rPr lang="en-US" dirty="0"/>
              <a:t>(1)   # x will be 1</a:t>
            </a:r>
            <a:br>
              <a:rPr lang="en-US" dirty="0"/>
            </a:br>
            <a:r>
              <a:rPr lang="en-US" dirty="0"/>
              <a:t>y = </a:t>
            </a:r>
            <a:r>
              <a:rPr lang="en-US" dirty="0" err="1"/>
              <a:t>int</a:t>
            </a:r>
            <a:r>
              <a:rPr lang="en-US" dirty="0"/>
              <a:t>(2.8) # y will be 2</a:t>
            </a:r>
            <a:br>
              <a:rPr lang="en-US" dirty="0"/>
            </a:br>
            <a:r>
              <a:rPr lang="en-US" dirty="0"/>
              <a:t>z = </a:t>
            </a:r>
            <a:r>
              <a:rPr lang="en-US" dirty="0" err="1"/>
              <a:t>int</a:t>
            </a:r>
            <a:r>
              <a:rPr lang="en-US" dirty="0"/>
              <a:t>("3") # z will be 3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Floats:</a:t>
            </a:r>
          </a:p>
          <a:p>
            <a:r>
              <a:rPr lang="en-US" dirty="0"/>
              <a:t>x = float(1)     # x will be 1.0</a:t>
            </a:r>
            <a:br>
              <a:rPr lang="en-US" dirty="0"/>
            </a:br>
            <a:r>
              <a:rPr lang="en-US" dirty="0"/>
              <a:t>y = float(2.8)   # y will be 2.8</a:t>
            </a:r>
            <a:br>
              <a:rPr lang="en-US" dirty="0"/>
            </a:br>
            <a:r>
              <a:rPr lang="en-US" dirty="0"/>
              <a:t>z = float("3")   # z will be 3.0</a:t>
            </a:r>
            <a:br>
              <a:rPr lang="en-US" dirty="0"/>
            </a:br>
            <a:r>
              <a:rPr lang="en-US" dirty="0"/>
              <a:t>w = float("4.2") # w will be 4.2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Strings:</a:t>
            </a:r>
          </a:p>
          <a:p>
            <a:r>
              <a:rPr lang="en-US" dirty="0"/>
              <a:t>x = </a:t>
            </a:r>
            <a:r>
              <a:rPr lang="en-US" dirty="0" err="1"/>
              <a:t>str</a:t>
            </a:r>
            <a:r>
              <a:rPr lang="en-US" dirty="0"/>
              <a:t>("s1") # x will be 's1'</a:t>
            </a:r>
            <a:br>
              <a:rPr lang="en-US" dirty="0"/>
            </a:br>
            <a:r>
              <a:rPr lang="en-US" dirty="0"/>
              <a:t>y = </a:t>
            </a:r>
            <a:r>
              <a:rPr lang="en-US" dirty="0" err="1"/>
              <a:t>str</a:t>
            </a:r>
            <a:r>
              <a:rPr lang="en-US" dirty="0"/>
              <a:t>(2)    # y will be '2'</a:t>
            </a:r>
            <a:br>
              <a:rPr lang="en-US" dirty="0"/>
            </a:br>
            <a:r>
              <a:rPr lang="en-US" dirty="0"/>
              <a:t>z = </a:t>
            </a:r>
            <a:r>
              <a:rPr lang="en-US" dirty="0" err="1"/>
              <a:t>str</a:t>
            </a:r>
            <a:r>
              <a:rPr lang="en-US" dirty="0"/>
              <a:t>(3.0)  # z will be '3.0'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 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Literals</a:t>
            </a:r>
          </a:p>
          <a:p>
            <a:r>
              <a:rPr lang="en-US" dirty="0"/>
              <a:t>String literals in python are surrounded by either single quotation marks, or double quotation marks.</a:t>
            </a:r>
          </a:p>
          <a:p>
            <a:r>
              <a:rPr lang="en-US" dirty="0"/>
              <a:t>'hello' is the same as "hello".</a:t>
            </a:r>
          </a:p>
          <a:p>
            <a:r>
              <a:rPr lang="en-US" dirty="0"/>
              <a:t>You can display a string literal with the print() function: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print("Hello")</a:t>
            </a:r>
            <a:br>
              <a:rPr lang="en-US" dirty="0"/>
            </a:br>
            <a:r>
              <a:rPr lang="en-US" dirty="0"/>
              <a:t>print('Hello')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String to a Variable</a:t>
            </a:r>
          </a:p>
          <a:p>
            <a:r>
              <a:rPr lang="en-US" dirty="0"/>
              <a:t>Assigning a string to a variable is done with the variable name followed by an equal sign and the string: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a = "Hello"</a:t>
            </a:r>
            <a:br>
              <a:rPr lang="en-US" dirty="0"/>
            </a:br>
            <a:r>
              <a:rPr lang="en-US" dirty="0"/>
              <a:t>print(a)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Multiline Strings</a:t>
            </a:r>
          </a:p>
          <a:p>
            <a:r>
              <a:rPr lang="en-US" dirty="0"/>
              <a:t>You can assign a multiline string to a variable by using three quotes: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You can use three double quotes:</a:t>
            </a:r>
          </a:p>
          <a:p>
            <a:r>
              <a:rPr lang="en-US" dirty="0"/>
              <a:t>a = """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."""</a:t>
            </a:r>
            <a:br>
              <a:rPr lang="en-US" dirty="0"/>
            </a:br>
            <a:r>
              <a:rPr lang="en-US" dirty="0"/>
              <a:t>print(a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three single quotes: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a = '''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.'''</a:t>
            </a:r>
            <a:br>
              <a:rPr lang="en-US" dirty="0"/>
            </a:br>
            <a:r>
              <a:rPr lang="en-US" dirty="0"/>
              <a:t>print(a)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 </a:t>
            </a:r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Booleans represent one of two values: True or False.</a:t>
            </a:r>
          </a:p>
          <a:p>
            <a:r>
              <a:rPr lang="en-US" dirty="0"/>
              <a:t>Boolean Values</a:t>
            </a:r>
          </a:p>
          <a:p>
            <a:r>
              <a:rPr lang="en-US" dirty="0"/>
              <a:t>In programming you often need to know if an expression is True or False.</a:t>
            </a:r>
          </a:p>
          <a:p>
            <a:r>
              <a:rPr lang="en-US" dirty="0"/>
              <a:t>You can evaluate any expression in Python, and get one of two answers, True or False.</a:t>
            </a:r>
          </a:p>
          <a:p>
            <a:r>
              <a:rPr lang="en-US" dirty="0"/>
              <a:t>When you compare two values, the expression is evaluated and Python returns the Boolean answer: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print(10 &gt; 9)</a:t>
            </a:r>
            <a:br>
              <a:rPr lang="en-US" dirty="0"/>
            </a:br>
            <a:r>
              <a:rPr lang="en-US" dirty="0"/>
              <a:t>print(10 == 9)</a:t>
            </a:r>
            <a:br>
              <a:rPr lang="en-US" dirty="0"/>
            </a:br>
            <a:r>
              <a:rPr lang="en-US" dirty="0"/>
              <a:t>print(10 &lt; 9)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you run a condition in an if statement, Python returns True or False: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Print a message based on whether the condition is True or False:</a:t>
            </a:r>
          </a:p>
          <a:p>
            <a:r>
              <a:rPr lang="en-US" dirty="0"/>
              <a:t>a = 200</a:t>
            </a:r>
            <a:br>
              <a:rPr lang="en-US" dirty="0"/>
            </a:br>
            <a:r>
              <a:rPr lang="en-US" dirty="0"/>
              <a:t>b = 33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 b &gt; a:</a:t>
            </a:r>
            <a:br>
              <a:rPr lang="en-US" dirty="0"/>
            </a:br>
            <a:r>
              <a:rPr lang="en-US" dirty="0"/>
              <a:t>  print("b is greater than a")</a:t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  print("b is not greater than a")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sz="3600" dirty="0" smtClean="0">
                <a:latin typeface="Arial Rounded MT Bold" pitchFamily="34" charset="0"/>
              </a:rPr>
              <a:t>Why You should learn Python</a:t>
            </a: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endParaRPr lang="en-US" dirty="0"/>
          </a:p>
        </p:txBody>
      </p:sp>
      <p:pic>
        <p:nvPicPr>
          <p:cNvPr id="4" name="Picture 2" descr="E:\2018_\mitras\Mitra Al Fil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6922" y="0"/>
            <a:ext cx="1097078" cy="953390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"Workshop on Data Science with Python and Machine Learning”</a:t>
            </a:r>
            <a:endParaRPr lang="en-US"/>
          </a:p>
        </p:txBody>
      </p:sp>
      <p:pic>
        <p:nvPicPr>
          <p:cNvPr id="2050" name="Picture 2" descr="E:\Mitras\Free_Online\Screenshot_20200411-002159_Instagra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153832"/>
            <a:ext cx="5500726" cy="50321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 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 Collections (Arrays)</a:t>
            </a:r>
          </a:p>
          <a:p>
            <a:r>
              <a:rPr lang="en-US" dirty="0"/>
              <a:t>There are four collection data types in the Python programming language:</a:t>
            </a:r>
          </a:p>
          <a:p>
            <a:r>
              <a:rPr lang="en-US" b="1" dirty="0"/>
              <a:t>List</a:t>
            </a:r>
            <a:r>
              <a:rPr lang="en-US" dirty="0"/>
              <a:t> is a collection which is ordered and changeable. Allows duplicate members.</a:t>
            </a:r>
          </a:p>
          <a:p>
            <a:r>
              <a:rPr lang="en-US" b="1" dirty="0" err="1"/>
              <a:t>Tuple</a:t>
            </a:r>
            <a:r>
              <a:rPr lang="en-US" dirty="0"/>
              <a:t> is a collection which is ordered and unchangeable. Allows duplicate members.</a:t>
            </a:r>
          </a:p>
          <a:p>
            <a:r>
              <a:rPr lang="en-US" b="1" dirty="0"/>
              <a:t>Set</a:t>
            </a:r>
            <a:r>
              <a:rPr lang="en-US" dirty="0"/>
              <a:t> is a collection which is unordered and </a:t>
            </a:r>
            <a:r>
              <a:rPr lang="en-US" dirty="0" err="1"/>
              <a:t>unindexed</a:t>
            </a:r>
            <a:r>
              <a:rPr lang="en-US" dirty="0"/>
              <a:t>. No duplicate members.</a:t>
            </a:r>
          </a:p>
          <a:p>
            <a:r>
              <a:rPr lang="en-US" b="1" dirty="0"/>
              <a:t>Dictionary</a:t>
            </a:r>
            <a:r>
              <a:rPr lang="en-US" dirty="0"/>
              <a:t> is a collection which is unordered, changeable and indexed. No duplicate members.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choosing a collection type, it is useful to understand the properties of that type. Choosing the right type for a particular data set could mean retention of meaning, and, it could mean an increase in efficiency or security.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list is a collection which is ordered and changeable. In Python lists are written with square brackets.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Create a List: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access the list items by referring to the index number: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Print the second item of the list: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[1])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Negative </a:t>
            </a:r>
            <a:r>
              <a:rPr lang="en-US" dirty="0"/>
              <a:t>indexing means beginning from the end, -1 refers to the last item, -2 refers to the second last item etc.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Print the last item of the list: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[-1])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 of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</a:t>
            </a:r>
            <a:r>
              <a:rPr lang="en-US" sz="2400" dirty="0"/>
              <a:t>can specify a range of indexes by specifying where to start and where to end the range.</a:t>
            </a:r>
          </a:p>
          <a:p>
            <a:r>
              <a:rPr lang="en-US" sz="2400" dirty="0"/>
              <a:t>When specifying a range, the return value will be a new list with the specified items.</a:t>
            </a:r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Return the third, fourth, and fifth item:</a:t>
            </a:r>
          </a:p>
          <a:p>
            <a:r>
              <a:rPr lang="en-US" sz="1800" dirty="0" err="1"/>
              <a:t>thislist</a:t>
            </a:r>
            <a:r>
              <a:rPr lang="en-US" sz="1800" dirty="0"/>
              <a:t> = </a:t>
            </a:r>
            <a:r>
              <a:rPr lang="en-US" sz="1800" dirty="0" smtClean="0"/>
              <a:t>["</a:t>
            </a:r>
            <a:r>
              <a:rPr lang="en-US" sz="1800" dirty="0"/>
              <a:t>apple", "banana", "cherry", "orange", "kiwi", "melon", "mango"]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[2:5</a:t>
            </a:r>
            <a:r>
              <a:rPr lang="en-US" sz="1800" dirty="0" smtClean="0"/>
              <a:t>])</a:t>
            </a:r>
          </a:p>
          <a:p>
            <a:r>
              <a:rPr lang="en-US" sz="1800" b="1" dirty="0"/>
              <a:t>Note:</a:t>
            </a:r>
            <a:r>
              <a:rPr lang="en-US" sz="1800" dirty="0"/>
              <a:t> The search will start at index 2 (included) and end at index 5 (not included</a:t>
            </a:r>
            <a:r>
              <a:rPr lang="en-US" sz="1800" dirty="0" smtClean="0"/>
              <a:t>).</a:t>
            </a:r>
          </a:p>
          <a:p>
            <a:r>
              <a:rPr lang="en-US" sz="1800" dirty="0"/>
              <a:t>Remember that the first item has index 0.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leaving out the start value, the range will start at the first item: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This example returns the items from the beginning to "orange":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"cherry", "orange", "kiwi", "melon", "mango"]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[:4])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leaving out the end value, the range will go on to the end of the list: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This example returns the items from "cherry" and to the end: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"cherry", "orange", "kiwi", "melon", "mango"]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[2:])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Range of Negative Indexes</a:t>
            </a:r>
          </a:p>
          <a:p>
            <a:r>
              <a:rPr lang="en-US" dirty="0"/>
              <a:t>Specify negative indexes if you want to start the search from the end of the list: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This example returns the items from index -4 (included) to index -1 (excluded)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"cherry", "orange", "kiwi", "melon", "mango"]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[-4:-1])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Item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change the value of a specific item, refer to the index </a:t>
            </a:r>
            <a:r>
              <a:rPr lang="en-US" dirty="0" err="1"/>
              <a:t>number:Example</a:t>
            </a:r>
            <a:endParaRPr lang="en-US" dirty="0"/>
          </a:p>
          <a:p>
            <a:r>
              <a:rPr lang="en-US" dirty="0"/>
              <a:t>Change the second item: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 err="1"/>
              <a:t>thislist</a:t>
            </a:r>
            <a:r>
              <a:rPr lang="en-US" dirty="0"/>
              <a:t>[1] = "blackcurrant"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sz="3600" dirty="0" smtClean="0">
                <a:latin typeface="Arial Rounded MT Bold" pitchFamily="34" charset="0"/>
              </a:rPr>
              <a:t>Why You should learn Python</a:t>
            </a: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"Workshop on Data Science with Python and Machine Learning”</a:t>
            </a:r>
            <a:endParaRPr lang="en-US"/>
          </a:p>
        </p:txBody>
      </p:sp>
      <p:pic>
        <p:nvPicPr>
          <p:cNvPr id="3074" name="Picture 2" descr="E:\Mitras\Free_Online\Screenshot_20200411-002206_Inst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142984"/>
            <a:ext cx="5715040" cy="52493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Through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loop through the list items by using a for loop: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Print all items in the list, one by one: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/>
              <a:t>for x in </a:t>
            </a:r>
            <a:r>
              <a:rPr lang="en-US" dirty="0" err="1"/>
              <a:t>thislist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Item Exists</a:t>
            </a:r>
          </a:p>
          <a:p>
            <a:r>
              <a:rPr lang="en-US" dirty="0"/>
              <a:t>To determine if a specified item is present in a list use the in keyword: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Check if "apple" is present in the list: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/>
              <a:t>if "apple" in </a:t>
            </a:r>
            <a:r>
              <a:rPr lang="en-US" dirty="0" err="1"/>
              <a:t>thislist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print("Yes, 'apple' is in the fruits list")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determine how many items a list has, use the </a:t>
            </a:r>
            <a:r>
              <a:rPr lang="en-US" dirty="0" err="1"/>
              <a:t>len</a:t>
            </a:r>
            <a:r>
              <a:rPr lang="en-US" dirty="0"/>
              <a:t>() function: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Print the number of items in the list: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thislist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add an item to the end of the list, use the append() method: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Using the append() method to append an item: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 err="1"/>
              <a:t>thislist.append</a:t>
            </a:r>
            <a:r>
              <a:rPr lang="en-US" dirty="0"/>
              <a:t>("orange")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an item at the specified index, use the insert() method: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Insert an item as the second position: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 err="1"/>
              <a:t>thislist.insert</a:t>
            </a:r>
            <a:r>
              <a:rPr lang="en-US" dirty="0"/>
              <a:t>(1, "orange")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Remove Item</a:t>
            </a:r>
          </a:p>
          <a:p>
            <a:r>
              <a:rPr lang="en-US" dirty="0"/>
              <a:t>There are several methods to remove items from a list: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 remove() method removes the specified item: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 err="1"/>
              <a:t>thislist.remove</a:t>
            </a:r>
            <a:r>
              <a:rPr lang="en-US" dirty="0"/>
              <a:t>("banana")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The pop() method removes the specified index, (or the last item if index is not specified):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/>
              <a:t>thislist.pop()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The del keyword removes the specified index: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/>
              <a:t>del </a:t>
            </a:r>
            <a:r>
              <a:rPr lang="en-US" dirty="0" err="1"/>
              <a:t>thislist</a:t>
            </a:r>
            <a:r>
              <a:rPr lang="en-US" dirty="0"/>
              <a:t>[0]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 del keyword can also delete the list completely: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/>
              <a:t>del </a:t>
            </a:r>
            <a:r>
              <a:rPr lang="en-US" dirty="0" err="1"/>
              <a:t>thislist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The clear() method empties the list: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 err="1"/>
              <a:t>thislist.clear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cannot copy a list simply by typing 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list2 </a:t>
            </a:r>
            <a:r>
              <a:rPr lang="en-US" dirty="0"/>
              <a:t>= list1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because: list2 will only be a </a:t>
            </a:r>
            <a:r>
              <a:rPr lang="en-US" i="1" dirty="0"/>
              <a:t>reference</a:t>
            </a:r>
            <a:r>
              <a:rPr lang="en-US" dirty="0"/>
              <a:t> to list1, and changes made in list1 will automatically also be made in list2.</a:t>
            </a:r>
          </a:p>
          <a:p>
            <a:r>
              <a:rPr lang="en-US" dirty="0"/>
              <a:t>There are ways to make a copy, one way is to use the built-in List method copy().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Make a copy of a list with the copy() method: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i="1" dirty="0" err="1"/>
              <a:t>mylist</a:t>
            </a:r>
            <a:r>
              <a:rPr lang="en-US" i="1" dirty="0"/>
              <a:t> = </a:t>
            </a:r>
            <a:r>
              <a:rPr lang="en-US" i="1" dirty="0" err="1"/>
              <a:t>thislist.copy</a:t>
            </a:r>
            <a:r>
              <a:rPr lang="en-US" i="1" dirty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sz="3600" dirty="0" smtClean="0">
                <a:latin typeface="Arial Rounded MT Bold" pitchFamily="34" charset="0"/>
              </a:rPr>
              <a:t>Why You should learn Python</a:t>
            </a: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"Workshop on Data Science with Python and Machine Learning”</a:t>
            </a:r>
            <a:endParaRPr lang="en-US"/>
          </a:p>
        </p:txBody>
      </p:sp>
      <p:pic>
        <p:nvPicPr>
          <p:cNvPr id="4098" name="Picture 2" descr="E:\Mitras\Free_Online\Screenshot_20200411-002214_Inst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196828"/>
            <a:ext cx="5643602" cy="50896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make a copy is to use the built-in method list().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Make a copy of a list with the list() method: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 err="1"/>
              <a:t>mylist</a:t>
            </a:r>
            <a:r>
              <a:rPr lang="en-US" dirty="0"/>
              <a:t> = list(</a:t>
            </a:r>
            <a:r>
              <a:rPr lang="en-US" dirty="0" err="1"/>
              <a:t>thislist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Join Two Lists</a:t>
            </a:r>
          </a:p>
          <a:p>
            <a:r>
              <a:rPr lang="en-US" dirty="0"/>
              <a:t>There are several ways to join, or concatenate, two or more lists in Python.</a:t>
            </a:r>
          </a:p>
          <a:p>
            <a:r>
              <a:rPr lang="en-US" dirty="0"/>
              <a:t>One of the easiest ways are by using the + operator.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Join two list:</a:t>
            </a:r>
          </a:p>
          <a:p>
            <a:r>
              <a:rPr lang="en-US" dirty="0"/>
              <a:t>list1 = ["a", "b" , "c"]</a:t>
            </a:r>
            <a:br>
              <a:rPr lang="en-US" dirty="0"/>
            </a:br>
            <a:r>
              <a:rPr lang="en-US" dirty="0"/>
              <a:t>list2 = [1, 2, 3]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list3 = list1 + list2</a:t>
            </a:r>
            <a:br>
              <a:rPr lang="en-US" dirty="0"/>
            </a:br>
            <a:r>
              <a:rPr lang="en-US" dirty="0"/>
              <a:t>print(list3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 </a:t>
            </a:r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Tuple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tuple</a:t>
            </a:r>
            <a:r>
              <a:rPr lang="en-US" dirty="0"/>
              <a:t> is a collection which is ordered and </a:t>
            </a:r>
            <a:r>
              <a:rPr lang="en-US" b="1" dirty="0"/>
              <a:t>unchangeable</a:t>
            </a:r>
            <a:r>
              <a:rPr lang="en-US" dirty="0"/>
              <a:t>. In Python </a:t>
            </a:r>
            <a:r>
              <a:rPr lang="en-US" dirty="0" err="1"/>
              <a:t>tuples</a:t>
            </a:r>
            <a:r>
              <a:rPr lang="en-US" dirty="0"/>
              <a:t> are written with round brackets.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Create a </a:t>
            </a:r>
            <a:r>
              <a:rPr lang="en-US" dirty="0" err="1"/>
              <a:t>Tuple</a:t>
            </a:r>
            <a:r>
              <a:rPr lang="en-US" dirty="0"/>
              <a:t>: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Tuple</a:t>
            </a:r>
            <a:r>
              <a:rPr lang="en-US" dirty="0" smtClean="0"/>
              <a:t>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access </a:t>
            </a:r>
            <a:r>
              <a:rPr lang="en-US" dirty="0" err="1"/>
              <a:t>tuple</a:t>
            </a:r>
            <a:r>
              <a:rPr lang="en-US" dirty="0"/>
              <a:t> items by referring to the index number, inside square brackets: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Print the second item in the </a:t>
            </a:r>
            <a:r>
              <a:rPr lang="en-US" dirty="0" err="1"/>
              <a:t>tuple</a:t>
            </a:r>
            <a:r>
              <a:rPr lang="en-US" dirty="0"/>
              <a:t>: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[1])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 </a:t>
            </a:r>
            <a:r>
              <a:rPr lang="en-US" dirty="0"/>
              <a:t>indexing means beginning from the end, -1 refers to the last item, -2 refers to the second last item etc.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Print the last item of the </a:t>
            </a:r>
            <a:r>
              <a:rPr lang="en-US" dirty="0" err="1"/>
              <a:t>tuple</a:t>
            </a:r>
            <a:r>
              <a:rPr lang="en-US" dirty="0"/>
              <a:t>: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[-1</a:t>
            </a:r>
            <a:r>
              <a:rPr lang="en-US" dirty="0" smtClean="0"/>
              <a:t>])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 of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specify a range of indexes by specifying where to start and where to end the range.</a:t>
            </a:r>
          </a:p>
          <a:p>
            <a:r>
              <a:rPr lang="en-US" dirty="0"/>
              <a:t>When specifying a range, the return value will be a new </a:t>
            </a:r>
            <a:r>
              <a:rPr lang="en-US" dirty="0" err="1"/>
              <a:t>tuple</a:t>
            </a:r>
            <a:r>
              <a:rPr lang="en-US" dirty="0"/>
              <a:t> with the specified items.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Return the third, fourth, and fifth item: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 "banana", "cherry", "orange", "kiwi", "melon", "mango")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[2:5])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Note:</a:t>
            </a:r>
            <a:r>
              <a:rPr lang="en-US" dirty="0"/>
              <a:t> The search will start at index 2 (included) and end at index 5 (not included).</a:t>
            </a:r>
          </a:p>
          <a:p>
            <a:r>
              <a:rPr lang="en-US" dirty="0"/>
              <a:t>Remember that the first item has index 0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 of Negative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</a:t>
            </a:r>
            <a:r>
              <a:rPr lang="en-US" dirty="0"/>
              <a:t>negative indexes if you want to start the search from the end of the </a:t>
            </a:r>
            <a:r>
              <a:rPr lang="en-US" dirty="0" err="1"/>
              <a:t>tuple</a:t>
            </a:r>
            <a:r>
              <a:rPr lang="en-US" dirty="0"/>
              <a:t>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This example returns the items from index -4 (included) to index -1 (excluded)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 "banana", "cherry", "orange", "kiwi", "melon", "mango")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[-4:-1])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</a:t>
            </a:r>
            <a:r>
              <a:rPr lang="en-US" dirty="0" err="1" smtClean="0"/>
              <a:t>Tuple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Once </a:t>
            </a:r>
            <a:r>
              <a:rPr lang="en-US" dirty="0"/>
              <a:t>a </a:t>
            </a:r>
            <a:r>
              <a:rPr lang="en-US" dirty="0" err="1"/>
              <a:t>tuple</a:t>
            </a:r>
            <a:r>
              <a:rPr lang="en-US" dirty="0"/>
              <a:t> is created, you cannot change its values. Tuples are </a:t>
            </a:r>
            <a:r>
              <a:rPr lang="en-US" b="1" dirty="0"/>
              <a:t>unchangeable</a:t>
            </a:r>
            <a:r>
              <a:rPr lang="en-US" dirty="0"/>
              <a:t>, or </a:t>
            </a:r>
            <a:r>
              <a:rPr lang="en-US" b="1" dirty="0"/>
              <a:t>immutable</a:t>
            </a:r>
            <a:r>
              <a:rPr lang="en-US" dirty="0"/>
              <a:t> as it also is called.</a:t>
            </a:r>
          </a:p>
          <a:p>
            <a:r>
              <a:rPr lang="en-US" dirty="0"/>
              <a:t>But there is a workaround. You can convert the </a:t>
            </a:r>
            <a:r>
              <a:rPr lang="en-US" dirty="0" err="1"/>
              <a:t>tuple</a:t>
            </a:r>
            <a:r>
              <a:rPr lang="en-US" dirty="0"/>
              <a:t> into a list, change the list, and convert the list back into a </a:t>
            </a:r>
            <a:r>
              <a:rPr lang="en-US" dirty="0" err="1"/>
              <a:t>tuple</a:t>
            </a:r>
            <a:r>
              <a:rPr lang="en-US" dirty="0"/>
              <a:t>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Convert the </a:t>
            </a:r>
            <a:r>
              <a:rPr lang="en-US" dirty="0" err="1"/>
              <a:t>tuple</a:t>
            </a:r>
            <a:r>
              <a:rPr lang="en-US" dirty="0"/>
              <a:t> into a list to be able to change it:</a:t>
            </a:r>
          </a:p>
          <a:p>
            <a:r>
              <a:rPr lang="en-US" dirty="0"/>
              <a:t>x = ("apple", "banana", "cherry")</a:t>
            </a:r>
            <a:br>
              <a:rPr lang="en-US" dirty="0"/>
            </a:br>
            <a:r>
              <a:rPr lang="en-US" dirty="0"/>
              <a:t>y = list(x)</a:t>
            </a:r>
            <a:br>
              <a:rPr lang="en-US" dirty="0"/>
            </a:br>
            <a:r>
              <a:rPr lang="en-US" dirty="0"/>
              <a:t>y[1] = "kiwi"</a:t>
            </a:r>
            <a:br>
              <a:rPr lang="en-US" dirty="0"/>
            </a:br>
            <a:r>
              <a:rPr lang="en-US" dirty="0"/>
              <a:t>x = </a:t>
            </a:r>
            <a:r>
              <a:rPr lang="en-US" dirty="0" err="1"/>
              <a:t>tuple</a:t>
            </a:r>
            <a:r>
              <a:rPr lang="en-US" dirty="0"/>
              <a:t>(y)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print(x)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Through a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loop through the </a:t>
            </a:r>
            <a:r>
              <a:rPr lang="en-US" dirty="0" err="1"/>
              <a:t>tuple</a:t>
            </a:r>
            <a:r>
              <a:rPr lang="en-US" dirty="0"/>
              <a:t> items by using a for loop.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Iterate through the items and print the values: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for x in </a:t>
            </a:r>
            <a:r>
              <a:rPr lang="en-US" dirty="0" err="1"/>
              <a:t>thistuple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sz="3600" dirty="0" smtClean="0">
                <a:latin typeface="Arial Rounded MT Bold" pitchFamily="34" charset="0"/>
              </a:rPr>
              <a:t>Why You should learn Python</a:t>
            </a: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"Workshop on Data Science with Python and Machine Learning”</a:t>
            </a:r>
            <a:endParaRPr lang="en-US"/>
          </a:p>
        </p:txBody>
      </p:sp>
      <p:pic>
        <p:nvPicPr>
          <p:cNvPr id="5122" name="Picture 2" descr="E:\Mitras\Free_Online\Screenshot_20200411-002221_Inst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14422"/>
            <a:ext cx="5572163" cy="5118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if Item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determine if a specified item is present in a </a:t>
            </a:r>
            <a:r>
              <a:rPr lang="en-US" dirty="0" err="1"/>
              <a:t>tuple</a:t>
            </a:r>
            <a:r>
              <a:rPr lang="en-US" dirty="0"/>
              <a:t> use the in keyword: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Check if "apple" is present in the </a:t>
            </a:r>
            <a:r>
              <a:rPr lang="en-US" dirty="0" err="1"/>
              <a:t>tuple</a:t>
            </a:r>
            <a:r>
              <a:rPr lang="en-US" dirty="0"/>
              <a:t>: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if "apple" in </a:t>
            </a:r>
            <a:r>
              <a:rPr lang="en-US" dirty="0" err="1"/>
              <a:t>thistuple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print("Yes, 'apple' is in the fruits </a:t>
            </a:r>
            <a:r>
              <a:rPr lang="en-US" dirty="0" err="1"/>
              <a:t>tuple</a:t>
            </a:r>
            <a:r>
              <a:rPr lang="en-US" dirty="0" smtClean="0"/>
              <a:t>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Tuple</a:t>
            </a:r>
            <a:r>
              <a:rPr lang="en-US" dirty="0" smtClean="0"/>
              <a:t>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determine how many items a </a:t>
            </a:r>
            <a:r>
              <a:rPr lang="en-US" dirty="0" err="1"/>
              <a:t>tuple</a:t>
            </a:r>
            <a:r>
              <a:rPr lang="en-US" dirty="0"/>
              <a:t> has, use the </a:t>
            </a:r>
            <a:r>
              <a:rPr lang="en-US" dirty="0" err="1"/>
              <a:t>len</a:t>
            </a:r>
            <a:r>
              <a:rPr lang="en-US" dirty="0"/>
              <a:t>() method: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Print the number of items in the </a:t>
            </a:r>
            <a:r>
              <a:rPr lang="en-US" dirty="0" err="1"/>
              <a:t>tuple</a:t>
            </a:r>
            <a:r>
              <a:rPr lang="en-US" dirty="0"/>
              <a:t>: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 smtClean="0"/>
              <a:t>))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</a:t>
            </a:r>
            <a:r>
              <a:rPr lang="en-US" dirty="0"/>
              <a:t>a </a:t>
            </a:r>
            <a:r>
              <a:rPr lang="en-US" dirty="0" err="1"/>
              <a:t>tuple</a:t>
            </a:r>
            <a:r>
              <a:rPr lang="en-US" dirty="0"/>
              <a:t> is created, you cannot add items to it. Tuples are </a:t>
            </a:r>
            <a:r>
              <a:rPr lang="en-US" b="1" dirty="0"/>
              <a:t>unchangeable</a:t>
            </a:r>
            <a:r>
              <a:rPr lang="en-US" dirty="0"/>
              <a:t>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You cannot add items to a </a:t>
            </a:r>
            <a:r>
              <a:rPr lang="en-US" dirty="0" err="1"/>
              <a:t>tuple</a:t>
            </a:r>
            <a:r>
              <a:rPr lang="en-US" dirty="0"/>
              <a:t>: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 err="1"/>
              <a:t>thistuple</a:t>
            </a:r>
            <a:r>
              <a:rPr lang="en-US" dirty="0"/>
              <a:t>[3] = "orange" # This will raise an error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Tuple</a:t>
            </a:r>
            <a:r>
              <a:rPr lang="en-US" dirty="0" smtClean="0"/>
              <a:t> With One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create a </a:t>
            </a:r>
            <a:r>
              <a:rPr lang="en-US" dirty="0" err="1"/>
              <a:t>tuple</a:t>
            </a:r>
            <a:r>
              <a:rPr lang="en-US" dirty="0"/>
              <a:t> with only one item, you have add a comma after the item, unless Python will not recognize the variable as a </a:t>
            </a:r>
            <a:r>
              <a:rPr lang="en-US" dirty="0" err="1"/>
              <a:t>tuple</a:t>
            </a:r>
            <a:r>
              <a:rPr lang="en-US" dirty="0"/>
              <a:t>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One item </a:t>
            </a:r>
            <a:r>
              <a:rPr lang="en-US" dirty="0" err="1"/>
              <a:t>tuple</a:t>
            </a:r>
            <a:r>
              <a:rPr lang="en-US" dirty="0"/>
              <a:t>, remember the </a:t>
            </a:r>
            <a:r>
              <a:rPr lang="en-US" dirty="0" err="1"/>
              <a:t>commma</a:t>
            </a:r>
            <a:r>
              <a:rPr lang="en-US" dirty="0"/>
              <a:t>: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("apple",)</a:t>
            </a:r>
            <a:br>
              <a:rPr lang="en-US" dirty="0"/>
            </a:br>
            <a:r>
              <a:rPr lang="en-US" dirty="0"/>
              <a:t>print(type(</a:t>
            </a:r>
            <a:r>
              <a:rPr lang="en-US" dirty="0" err="1"/>
              <a:t>thistuple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#NOT a </a:t>
            </a:r>
            <a:r>
              <a:rPr lang="en-US" dirty="0" err="1"/>
              <a:t>tuple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thistuple</a:t>
            </a:r>
            <a:r>
              <a:rPr lang="en-US" dirty="0"/>
              <a:t> = ("apple")</a:t>
            </a:r>
            <a:br>
              <a:rPr lang="en-US" dirty="0"/>
            </a:br>
            <a:r>
              <a:rPr lang="en-US" dirty="0"/>
              <a:t>print(type(</a:t>
            </a:r>
            <a:r>
              <a:rPr lang="en-US" dirty="0" err="1"/>
              <a:t>thistuple</a:t>
            </a:r>
            <a:r>
              <a:rPr lang="en-US" dirty="0" smtClean="0"/>
              <a:t>))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Note</a:t>
            </a:r>
            <a:r>
              <a:rPr lang="en-US" b="1" dirty="0"/>
              <a:t>:</a:t>
            </a:r>
            <a:r>
              <a:rPr lang="en-US" dirty="0"/>
              <a:t> You cannot remove items in a </a:t>
            </a:r>
            <a:r>
              <a:rPr lang="en-US" dirty="0" err="1"/>
              <a:t>tuple</a:t>
            </a:r>
            <a:r>
              <a:rPr lang="en-US" dirty="0"/>
              <a:t>.</a:t>
            </a:r>
          </a:p>
          <a:p>
            <a:r>
              <a:rPr lang="en-US" dirty="0"/>
              <a:t> Tuples are </a:t>
            </a:r>
            <a:r>
              <a:rPr lang="en-US" b="1" dirty="0"/>
              <a:t>unchangeable</a:t>
            </a:r>
            <a:r>
              <a:rPr lang="en-US" dirty="0"/>
              <a:t>, so you cannot remove items from it, but you can delete the </a:t>
            </a:r>
            <a:r>
              <a:rPr lang="en-US" dirty="0" err="1"/>
              <a:t>tuple</a:t>
            </a:r>
            <a:r>
              <a:rPr lang="en-US" dirty="0"/>
              <a:t> completely: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 del keyword can delete the </a:t>
            </a:r>
            <a:r>
              <a:rPr lang="en-US" dirty="0" err="1"/>
              <a:t>tuple</a:t>
            </a:r>
            <a:r>
              <a:rPr lang="en-US" dirty="0"/>
              <a:t> completely: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del </a:t>
            </a:r>
            <a:r>
              <a:rPr lang="en-US" dirty="0" err="1"/>
              <a:t>thistuple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 #this will raise an error because the </a:t>
            </a:r>
            <a:r>
              <a:rPr lang="en-US" dirty="0" err="1"/>
              <a:t>tuple</a:t>
            </a:r>
            <a:r>
              <a:rPr lang="en-US" dirty="0"/>
              <a:t> no longer </a:t>
            </a:r>
            <a:r>
              <a:rPr lang="en-US" dirty="0" smtClean="0"/>
              <a:t>exists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 Two Tuples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join two or more </a:t>
            </a:r>
            <a:r>
              <a:rPr lang="en-US" dirty="0" err="1"/>
              <a:t>tuples</a:t>
            </a:r>
            <a:r>
              <a:rPr lang="en-US" dirty="0"/>
              <a:t> you can use the + operator: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Join two </a:t>
            </a:r>
            <a:r>
              <a:rPr lang="en-US" dirty="0" err="1"/>
              <a:t>tuples</a:t>
            </a:r>
            <a:r>
              <a:rPr lang="en-US" dirty="0"/>
              <a:t>:</a:t>
            </a:r>
          </a:p>
          <a:p>
            <a:r>
              <a:rPr lang="en-US" dirty="0"/>
              <a:t>tuple1 = ("a", "b" , "c")</a:t>
            </a:r>
            <a:br>
              <a:rPr lang="en-US" dirty="0"/>
            </a:br>
            <a:r>
              <a:rPr lang="en-US" dirty="0"/>
              <a:t>tuple2 = (1, 2, 3)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tuple3 = tuple1 + tuple2</a:t>
            </a:r>
            <a:br>
              <a:rPr lang="en-US" dirty="0"/>
            </a:br>
            <a:r>
              <a:rPr lang="en-US" dirty="0"/>
              <a:t>print(tuple3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 </a:t>
            </a: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</a:t>
            </a:r>
          </a:p>
          <a:p>
            <a:r>
              <a:rPr lang="en-US" dirty="0"/>
              <a:t>A set is a collection which is unordered and </a:t>
            </a:r>
            <a:r>
              <a:rPr lang="en-US" dirty="0" err="1"/>
              <a:t>unindexed</a:t>
            </a:r>
            <a:r>
              <a:rPr lang="en-US" dirty="0"/>
              <a:t>. In Python sets are written with curly brackets.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Create a Set:</a:t>
            </a:r>
          </a:p>
          <a:p>
            <a:r>
              <a:rPr lang="en-US" dirty="0" err="1"/>
              <a:t>thisset</a:t>
            </a:r>
            <a:r>
              <a:rPr lang="en-US" dirty="0"/>
              <a:t> = {"apple", "banana", "cherry"}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Note:</a:t>
            </a:r>
            <a:r>
              <a:rPr lang="en-US" dirty="0"/>
              <a:t> Sets are unordered, so you cannot be sure in which order the items will appear.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Items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cannot access items in a set by referring to an index, since sets are unordered the items has no index.</a:t>
            </a:r>
          </a:p>
          <a:p>
            <a:r>
              <a:rPr lang="en-US" dirty="0"/>
              <a:t>But you can loop through the set items using a for loop, or ask if a specified value is present in a set, by using the in keyword.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Loop through the set, and print the values:</a:t>
            </a:r>
          </a:p>
          <a:p>
            <a:r>
              <a:rPr lang="en-US" dirty="0" err="1"/>
              <a:t>thisset</a:t>
            </a:r>
            <a:r>
              <a:rPr lang="en-US" dirty="0"/>
              <a:t> = {"apple", "banana", "cherry"}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 x in </a:t>
            </a:r>
            <a:r>
              <a:rPr lang="en-US" dirty="0" err="1"/>
              <a:t>thisset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2649</Words>
  <Application>Microsoft Office PowerPoint</Application>
  <PresentationFormat>On-screen Show (4:3)</PresentationFormat>
  <Paragraphs>538</Paragraphs>
  <Slides>124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5" baseType="lpstr">
      <vt:lpstr>Office Theme</vt:lpstr>
      <vt:lpstr>Python Introduction </vt:lpstr>
      <vt:lpstr>  Why You should learn Python  </vt:lpstr>
      <vt:lpstr>  Why You should learn Python  </vt:lpstr>
      <vt:lpstr>  Why You should learn Python  </vt:lpstr>
      <vt:lpstr>  Why You should learn Python  </vt:lpstr>
      <vt:lpstr>  Why You should learn Python  </vt:lpstr>
      <vt:lpstr>  Why You should learn Python  </vt:lpstr>
      <vt:lpstr>  Why You should learn Python  </vt:lpstr>
      <vt:lpstr>  Why You should learn Python  </vt:lpstr>
      <vt:lpstr>  Why You should learn Python  </vt:lpstr>
      <vt:lpstr>What is Python? </vt:lpstr>
      <vt:lpstr>What can Python do? </vt:lpstr>
      <vt:lpstr>Why Python? </vt:lpstr>
      <vt:lpstr>Python Syntax compared to other programming languages </vt:lpstr>
      <vt:lpstr>Slide 15</vt:lpstr>
      <vt:lpstr>Python Syntax</vt:lpstr>
      <vt:lpstr>Python Indentation</vt:lpstr>
      <vt:lpstr>Slide 18</vt:lpstr>
      <vt:lpstr>Slide 19</vt:lpstr>
      <vt:lpstr>Slide 20</vt:lpstr>
      <vt:lpstr>Python Variables </vt:lpstr>
      <vt:lpstr>Comments</vt:lpstr>
      <vt:lpstr>Python Comments</vt:lpstr>
      <vt:lpstr>Creating a Comment </vt:lpstr>
      <vt:lpstr>Slide 25</vt:lpstr>
      <vt:lpstr>Multi Line Comments</vt:lpstr>
      <vt:lpstr>Slide 27</vt:lpstr>
      <vt:lpstr>Python Variables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Python Data Types</vt:lpstr>
      <vt:lpstr>Slide 39</vt:lpstr>
      <vt:lpstr>Slide 40</vt:lpstr>
      <vt:lpstr>Python Numbers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Python Casting</vt:lpstr>
      <vt:lpstr>Slide 51</vt:lpstr>
      <vt:lpstr>Slide 52</vt:lpstr>
      <vt:lpstr>Slide 53</vt:lpstr>
      <vt:lpstr>Python Strings</vt:lpstr>
      <vt:lpstr>Slide 55</vt:lpstr>
      <vt:lpstr>Slide 56</vt:lpstr>
      <vt:lpstr>Slide 57</vt:lpstr>
      <vt:lpstr>Python Booleans</vt:lpstr>
      <vt:lpstr>Slide 59</vt:lpstr>
      <vt:lpstr>Python Lists</vt:lpstr>
      <vt:lpstr>Slide 61</vt:lpstr>
      <vt:lpstr>List</vt:lpstr>
      <vt:lpstr>Access Items</vt:lpstr>
      <vt:lpstr>Negative Indexing</vt:lpstr>
      <vt:lpstr>Range of Indexes</vt:lpstr>
      <vt:lpstr>Slide 66</vt:lpstr>
      <vt:lpstr>Slide 67</vt:lpstr>
      <vt:lpstr>Slide 68</vt:lpstr>
      <vt:lpstr>Change Item Value</vt:lpstr>
      <vt:lpstr>Loop Through a List</vt:lpstr>
      <vt:lpstr>Slide 71</vt:lpstr>
      <vt:lpstr>List Length</vt:lpstr>
      <vt:lpstr>Add Items</vt:lpstr>
      <vt:lpstr>Slide 74</vt:lpstr>
      <vt:lpstr>Slide 75</vt:lpstr>
      <vt:lpstr>Slide 76</vt:lpstr>
      <vt:lpstr>Slide 77</vt:lpstr>
      <vt:lpstr>Slide 78</vt:lpstr>
      <vt:lpstr>Copy a List</vt:lpstr>
      <vt:lpstr>Slide 80</vt:lpstr>
      <vt:lpstr>Slide 81</vt:lpstr>
      <vt:lpstr>Python Tuples</vt:lpstr>
      <vt:lpstr>Access Tuple Items</vt:lpstr>
      <vt:lpstr>Negative Indexing</vt:lpstr>
      <vt:lpstr>Range of Indexes</vt:lpstr>
      <vt:lpstr>Slide 86</vt:lpstr>
      <vt:lpstr>Range of Negative Indexes</vt:lpstr>
      <vt:lpstr>Change Tuple Values</vt:lpstr>
      <vt:lpstr>Loop Through a Tuple</vt:lpstr>
      <vt:lpstr>Check if Item Exists</vt:lpstr>
      <vt:lpstr>Tuple Length</vt:lpstr>
      <vt:lpstr>Add Items</vt:lpstr>
      <vt:lpstr>Create Tuple With One Item</vt:lpstr>
      <vt:lpstr>Remove Items</vt:lpstr>
      <vt:lpstr>Join Two Tuples </vt:lpstr>
      <vt:lpstr>Python Sets</vt:lpstr>
      <vt:lpstr>Slide 97</vt:lpstr>
      <vt:lpstr>Access Items </vt:lpstr>
      <vt:lpstr>Slide 99</vt:lpstr>
      <vt:lpstr>Slide 100</vt:lpstr>
      <vt:lpstr>Change Items </vt:lpstr>
      <vt:lpstr>Slide 102</vt:lpstr>
      <vt:lpstr>Slide 103</vt:lpstr>
      <vt:lpstr>Slide 104</vt:lpstr>
      <vt:lpstr>Remove Item </vt:lpstr>
      <vt:lpstr>Slide 106</vt:lpstr>
      <vt:lpstr>Slide 107</vt:lpstr>
      <vt:lpstr>Slide 108</vt:lpstr>
      <vt:lpstr>Join Two Sets</vt:lpstr>
      <vt:lpstr>Slide 110</vt:lpstr>
      <vt:lpstr>Python Dictionaries</vt:lpstr>
      <vt:lpstr>Accessing Items</vt:lpstr>
      <vt:lpstr>Slide 113</vt:lpstr>
      <vt:lpstr>Change Values</vt:lpstr>
      <vt:lpstr>Loop Through a Dictionary</vt:lpstr>
      <vt:lpstr>Slide 116</vt:lpstr>
      <vt:lpstr>Slide 117</vt:lpstr>
      <vt:lpstr>Check if Key Exists</vt:lpstr>
      <vt:lpstr>Slide 119</vt:lpstr>
      <vt:lpstr>Adding Items</vt:lpstr>
      <vt:lpstr>Removing Items</vt:lpstr>
      <vt:lpstr>Slide 122</vt:lpstr>
      <vt:lpstr>Slide 123</vt:lpstr>
      <vt:lpstr>Slide 124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 Introduction</dc:title>
  <dc:creator>ADMIN</dc:creator>
  <cp:lastModifiedBy>ADMIN</cp:lastModifiedBy>
  <cp:revision>28</cp:revision>
  <dcterms:created xsi:type="dcterms:W3CDTF">2019-12-17T16:15:03Z</dcterms:created>
  <dcterms:modified xsi:type="dcterms:W3CDTF">2020-04-16T06:21:30Z</dcterms:modified>
</cp:coreProperties>
</file>