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0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A321D3-65C5-401B-A205-8F1CDD914ED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2214B4-6515-4044-8665-9C31F3D5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9" y="698510"/>
            <a:ext cx="9867900" cy="2811463"/>
          </a:xfrm>
        </p:spPr>
        <p:txBody>
          <a:bodyPr/>
          <a:lstStyle/>
          <a:p>
            <a:r>
              <a:rPr lang="en-US" b="1" dirty="0" smtClean="0"/>
              <a:t>Sales Insights Of </a:t>
            </a:r>
            <a:r>
              <a:rPr lang="en-US" b="1" dirty="0" err="1" smtClean="0"/>
              <a:t>Atliq</a:t>
            </a:r>
            <a:r>
              <a:rPr lang="en-US" b="1" dirty="0" smtClean="0"/>
              <a:t> Hardware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9" y="3602046"/>
            <a:ext cx="7556500" cy="6270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ANALYZINF Sales Data and Finding the Causes of Decline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82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01981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Dashboard (Key Metrics)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89000"/>
            <a:ext cx="10109200" cy="588190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8865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01981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Dashboard (Profit Analysis)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901700"/>
            <a:ext cx="10083800" cy="581205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25583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01981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Dashboard (Performance Insights)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37847"/>
            <a:ext cx="10058400" cy="5828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32375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9"/>
            <a:ext cx="10084547" cy="3416300"/>
          </a:xfrm>
        </p:spPr>
        <p:txBody>
          <a:bodyPr/>
          <a:lstStyle/>
          <a:p>
            <a:r>
              <a:rPr lang="en-US" dirty="0" err="1" smtClean="0"/>
              <a:t>Atliq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rands is operating in many </a:t>
            </a:r>
            <a:r>
              <a:rPr lang="en-US" dirty="0" err="1" smtClean="0"/>
              <a:t>many</a:t>
            </a:r>
            <a:r>
              <a:rPr lang="en-US" dirty="0" smtClean="0"/>
              <a:t> cities of India for four years.  They were performing well but now after four years they saw a decline in over all revenue wanted to analyze the sales and find any factors that could be helpful in better decisions of managers.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362209"/>
            <a:ext cx="10439400" cy="3898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Dataset contains five files</a:t>
            </a:r>
          </a:p>
          <a:p>
            <a:r>
              <a:rPr lang="en-US" b="1" dirty="0" smtClean="0"/>
              <a:t>Transactions table</a:t>
            </a:r>
          </a:p>
          <a:p>
            <a:pPr marL="0" indent="0">
              <a:buNone/>
            </a:pPr>
            <a:r>
              <a:rPr lang="en-US" dirty="0"/>
              <a:t>Transactions table is the main (fact) table and other tables are dimension to the table.</a:t>
            </a:r>
            <a:endParaRPr lang="en-US" dirty="0" smtClean="0"/>
          </a:p>
          <a:p>
            <a:r>
              <a:rPr lang="en-US" b="1" dirty="0" smtClean="0"/>
              <a:t>Customers table</a:t>
            </a:r>
          </a:p>
          <a:p>
            <a:pPr marL="0" indent="0">
              <a:buNone/>
            </a:pPr>
            <a:r>
              <a:rPr lang="en-US" dirty="0"/>
              <a:t>Customers table contains customer code, customer name and customer </a:t>
            </a:r>
            <a:r>
              <a:rPr lang="en-US" dirty="0" smtClean="0"/>
              <a:t>type.</a:t>
            </a:r>
          </a:p>
          <a:p>
            <a:r>
              <a:rPr lang="en-US" b="1" dirty="0" smtClean="0"/>
              <a:t>Products table</a:t>
            </a:r>
          </a:p>
          <a:p>
            <a:pPr marL="0" indent="0">
              <a:buNone/>
            </a:pPr>
            <a:r>
              <a:rPr lang="en-US" dirty="0"/>
              <a:t>Products table contains product code,  product type.</a:t>
            </a:r>
            <a:endParaRPr lang="en-US" dirty="0" smtClean="0"/>
          </a:p>
          <a:p>
            <a:r>
              <a:rPr lang="en-US" b="1" dirty="0" smtClean="0"/>
              <a:t>Markets table</a:t>
            </a:r>
          </a:p>
          <a:p>
            <a:pPr marL="0" indent="0">
              <a:buNone/>
            </a:pPr>
            <a:r>
              <a:rPr lang="en-US" dirty="0"/>
              <a:t>Markets Table has zone, markets code and market name columns.</a:t>
            </a:r>
            <a:endParaRPr lang="en-US" dirty="0" smtClean="0"/>
          </a:p>
          <a:p>
            <a:r>
              <a:rPr lang="en-US" b="1" dirty="0" smtClean="0"/>
              <a:t>Date table</a:t>
            </a:r>
          </a:p>
          <a:p>
            <a:pPr marL="0" indent="0">
              <a:buNone/>
            </a:pPr>
            <a:r>
              <a:rPr lang="en-US" dirty="0" smtClean="0"/>
              <a:t>Date table consists dates of transactions, year, month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Dataset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70347" y="2321984"/>
            <a:ext cx="2577604" cy="109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75436" y="2957777"/>
            <a:ext cx="1270000" cy="68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47944" y="2991113"/>
            <a:ext cx="1354731" cy="653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08700" y="3451234"/>
            <a:ext cx="0" cy="66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98362" y="3692525"/>
            <a:ext cx="2211388" cy="55245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Customer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69246" y="3692525"/>
            <a:ext cx="2211388" cy="55245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Customer name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03015" y="4249209"/>
            <a:ext cx="2211388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Customer type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30809" y="5397509"/>
            <a:ext cx="1943100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2"/>
          </p:cNvCxnSpPr>
          <p:nvPr/>
        </p:nvCxnSpPr>
        <p:spPr>
          <a:xfrm>
            <a:off x="6108700" y="4801660"/>
            <a:ext cx="0" cy="5831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14403" y="5127625"/>
            <a:ext cx="2211388" cy="552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Brick &amp; Mortar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78927" y="5127625"/>
            <a:ext cx="2211388" cy="552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9186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Dataset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70347" y="2321984"/>
            <a:ext cx="2577604" cy="109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75436" y="2957777"/>
            <a:ext cx="1270000" cy="68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47944" y="2991113"/>
            <a:ext cx="1354731" cy="653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</p:cNvCxnSpPr>
          <p:nvPr/>
        </p:nvCxnSpPr>
        <p:spPr>
          <a:xfrm>
            <a:off x="6059141" y="3414185"/>
            <a:ext cx="0" cy="34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6902" y="3835399"/>
            <a:ext cx="1664495" cy="55245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Market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69246" y="3692525"/>
            <a:ext cx="2211388" cy="55245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Market Name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057" y="3760787"/>
            <a:ext cx="2211388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Zone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4826" y="4575175"/>
            <a:ext cx="1444231" cy="86042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North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Central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South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91300" y="4575175"/>
            <a:ext cx="5156200" cy="196181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North</a:t>
            </a:r>
          </a:p>
          <a:p>
            <a:r>
              <a:rPr lang="en-US" sz="1400" dirty="0"/>
              <a:t> Ahmedabad, Delhi NCR, Kanpur, </a:t>
            </a:r>
            <a:r>
              <a:rPr lang="en-US" sz="1400" dirty="0" err="1"/>
              <a:t>Lucknow</a:t>
            </a:r>
            <a:r>
              <a:rPr lang="en-US" sz="1400" dirty="0"/>
              <a:t>, Patna, </a:t>
            </a:r>
            <a:r>
              <a:rPr lang="en-US" sz="1400" dirty="0" err="1"/>
              <a:t>Surat</a:t>
            </a:r>
            <a:endParaRPr lang="en-US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Central</a:t>
            </a:r>
          </a:p>
          <a:p>
            <a:r>
              <a:rPr lang="en-US" sz="1400" dirty="0"/>
              <a:t>Mumbai, Bhopal, Nagpur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b="1" dirty="0"/>
              <a:t>South</a:t>
            </a:r>
          </a:p>
          <a:p>
            <a:r>
              <a:rPr lang="en-US" sz="1400" dirty="0"/>
              <a:t>Chennai, Hyderabad, Kochi, Bengaluru, </a:t>
            </a:r>
            <a:r>
              <a:rPr lang="en-US" sz="1400" dirty="0" err="1"/>
              <a:t>Bhubaneshwar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Dataset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70347" y="2321984"/>
            <a:ext cx="2577604" cy="109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0033" y="3108730"/>
            <a:ext cx="1180307" cy="610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4402" y="3168386"/>
            <a:ext cx="1183583" cy="571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21279" y="3781427"/>
            <a:ext cx="2211388" cy="55245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Product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47951" y="3779311"/>
            <a:ext cx="2211388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Customer type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482095" y="5035559"/>
            <a:ext cx="1943100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2"/>
          </p:cNvCxnSpPr>
          <p:nvPr/>
        </p:nvCxnSpPr>
        <p:spPr>
          <a:xfrm>
            <a:off x="8453637" y="4331762"/>
            <a:ext cx="0" cy="5831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559339" y="4832349"/>
            <a:ext cx="2211388" cy="552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Own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36563" y="4832349"/>
            <a:ext cx="2211388" cy="55245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9965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7" y="2527300"/>
            <a:ext cx="10148047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ETL ( Extract, Transform and Load)</a:t>
            </a:r>
          </a:p>
          <a:p>
            <a:r>
              <a:rPr lang="en-US" sz="1600" b="1" dirty="0"/>
              <a:t>Extract</a:t>
            </a:r>
          </a:p>
          <a:p>
            <a:r>
              <a:rPr lang="en-US" sz="1600" b="1" dirty="0"/>
              <a:t>Transform</a:t>
            </a:r>
          </a:p>
          <a:p>
            <a:pPr marL="0" indent="0">
              <a:buNone/>
            </a:pPr>
            <a:r>
              <a:rPr lang="en-US" sz="1600" dirty="0"/>
              <a:t>Clean (renaming, duplicates and null removal) and transform data (Calculated columns, change data type, and basic measures). </a:t>
            </a:r>
          </a:p>
          <a:p>
            <a:r>
              <a:rPr lang="en-US" sz="1600" b="1" dirty="0"/>
              <a:t>Load into Power BI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78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62" y="2527300"/>
            <a:ext cx="10148047" cy="139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Dashboard and Reporting </a:t>
            </a:r>
          </a:p>
          <a:p>
            <a:r>
              <a:rPr lang="en-US" sz="1600" b="1" dirty="0"/>
              <a:t>Build necessary visuals</a:t>
            </a:r>
          </a:p>
          <a:p>
            <a:r>
              <a:rPr lang="en-US" sz="1600" b="1" dirty="0"/>
              <a:t>Combine to make dashboard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62" y="2527300"/>
            <a:ext cx="10148047" cy="139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Dashboard and Reporting </a:t>
            </a:r>
          </a:p>
          <a:p>
            <a:r>
              <a:rPr lang="en-US" sz="1600" b="1" dirty="0"/>
              <a:t>Build necessary visuals</a:t>
            </a:r>
          </a:p>
          <a:p>
            <a:r>
              <a:rPr lang="en-US" sz="1600" b="1" dirty="0"/>
              <a:t>Combine to make dashboard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8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284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Sales Insights Of Atliq Hardware</vt:lpstr>
      <vt:lpstr>Problem Statement</vt:lpstr>
      <vt:lpstr>The Dataset</vt:lpstr>
      <vt:lpstr>The Dataset</vt:lpstr>
      <vt:lpstr>The Dataset</vt:lpstr>
      <vt:lpstr>The Dataset</vt:lpstr>
      <vt:lpstr>Methodology</vt:lpstr>
      <vt:lpstr>Methodology</vt:lpstr>
      <vt:lpstr>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Of Atliq Hardware</dc:title>
  <dc:creator>Basit Hussain</dc:creator>
  <cp:lastModifiedBy>Basit Hussain</cp:lastModifiedBy>
  <cp:revision>29</cp:revision>
  <dcterms:created xsi:type="dcterms:W3CDTF">2023-07-23T03:06:32Z</dcterms:created>
  <dcterms:modified xsi:type="dcterms:W3CDTF">2023-07-23T05:09:12Z</dcterms:modified>
</cp:coreProperties>
</file>