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3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8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3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8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2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5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02" autoAdjust="0"/>
  </p:normalViewPr>
  <p:slideViewPr>
    <p:cSldViewPr>
      <p:cViewPr>
        <p:scale>
          <a:sx n="75" d="100"/>
          <a:sy n="75" d="100"/>
        </p:scale>
        <p:origin x="177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2" y="2840572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2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7"/>
            <a:ext cx="1543050" cy="78020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7"/>
            <a:ext cx="4514850" cy="78020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70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9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3" y="2046818"/>
            <a:ext cx="3030141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9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8" indent="0">
              <a:buNone/>
              <a:defRPr sz="1600" b="1"/>
            </a:lvl7pPr>
            <a:lvl8pPr marL="3200083" indent="0">
              <a:buNone/>
              <a:defRPr sz="1600" b="1"/>
            </a:lvl8pPr>
            <a:lvl9pPr marL="365723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3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2" y="2046818"/>
            <a:ext cx="3031331" cy="8530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4" indent="0">
              <a:buNone/>
              <a:defRPr sz="1600" b="1"/>
            </a:lvl4pPr>
            <a:lvl5pPr marL="1828619" indent="0">
              <a:buNone/>
              <a:defRPr sz="1600" b="1"/>
            </a:lvl5pPr>
            <a:lvl6pPr marL="2285774" indent="0">
              <a:buNone/>
              <a:defRPr sz="1600" b="1"/>
            </a:lvl6pPr>
            <a:lvl7pPr marL="2742928" indent="0">
              <a:buNone/>
              <a:defRPr sz="1600" b="1"/>
            </a:lvl7pPr>
            <a:lvl8pPr marL="3200083" indent="0">
              <a:buNone/>
              <a:defRPr sz="1600" b="1"/>
            </a:lvl8pPr>
            <a:lvl9pPr marL="365723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2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364068"/>
            <a:ext cx="2256235" cy="15494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0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913469"/>
            <a:ext cx="2256235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4" indent="0">
              <a:buNone/>
              <a:defRPr sz="900"/>
            </a:lvl4pPr>
            <a:lvl5pPr marL="1828619" indent="0">
              <a:buNone/>
              <a:defRPr sz="900"/>
            </a:lvl5pPr>
            <a:lvl6pPr marL="2285774" indent="0">
              <a:buNone/>
              <a:defRPr sz="900"/>
            </a:lvl6pPr>
            <a:lvl7pPr marL="2742928" indent="0">
              <a:buNone/>
              <a:defRPr sz="900"/>
            </a:lvl7pPr>
            <a:lvl8pPr marL="3200083" indent="0">
              <a:buNone/>
              <a:defRPr sz="900"/>
            </a:lvl8pPr>
            <a:lvl9pPr marL="365723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5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154" indent="0">
              <a:buNone/>
              <a:defRPr sz="2800"/>
            </a:lvl2pPr>
            <a:lvl3pPr marL="914309" indent="0">
              <a:buNone/>
              <a:defRPr sz="2400"/>
            </a:lvl3pPr>
            <a:lvl4pPr marL="1371464" indent="0">
              <a:buNone/>
              <a:defRPr sz="2000"/>
            </a:lvl4pPr>
            <a:lvl5pPr marL="1828619" indent="0">
              <a:buNone/>
              <a:defRPr sz="2000"/>
            </a:lvl5pPr>
            <a:lvl6pPr marL="2285774" indent="0">
              <a:buNone/>
              <a:defRPr sz="2000"/>
            </a:lvl6pPr>
            <a:lvl7pPr marL="2742928" indent="0">
              <a:buNone/>
              <a:defRPr sz="2000"/>
            </a:lvl7pPr>
            <a:lvl8pPr marL="3200083" indent="0">
              <a:buNone/>
              <a:defRPr sz="2000"/>
            </a:lvl8pPr>
            <a:lvl9pPr marL="365723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4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4" indent="0">
              <a:buNone/>
              <a:defRPr sz="900"/>
            </a:lvl4pPr>
            <a:lvl5pPr marL="1828619" indent="0">
              <a:buNone/>
              <a:defRPr sz="900"/>
            </a:lvl5pPr>
            <a:lvl6pPr marL="2285774" indent="0">
              <a:buNone/>
              <a:defRPr sz="900"/>
            </a:lvl6pPr>
            <a:lvl7pPr marL="2742928" indent="0">
              <a:buNone/>
              <a:defRPr sz="900"/>
            </a:lvl7pPr>
            <a:lvl8pPr marL="3200083" indent="0">
              <a:buNone/>
              <a:defRPr sz="900"/>
            </a:lvl8pPr>
            <a:lvl9pPr marL="365723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6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0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6" indent="-342866" algn="l" defTabSz="91430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76" indent="-285721" algn="l" defTabSz="914309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7" indent="-228577" algn="l" defTabSz="91430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1" indent="-228577" algn="l" defTabSz="91430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7" indent="-228577" algn="l" defTabSz="91430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51" indent="-228577" algn="l" defTabSz="9143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6" indent="-228577" algn="l" defTabSz="9143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60" indent="-228577" algn="l" defTabSz="9143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5" indent="-228577" algn="l" defTabSz="91430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8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365" y="23105"/>
            <a:ext cx="63246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WORLD HEMOPHILIA DAY </a:t>
            </a:r>
            <a:r>
              <a:rPr lang="en-US" sz="2400" b="1" i="1" dirty="0">
                <a:solidFill>
                  <a:srgbClr val="FF0000"/>
                </a:solidFill>
              </a:rPr>
              <a:t>Celebration</a:t>
            </a:r>
          </a:p>
          <a:p>
            <a:pPr algn="ctr"/>
            <a:r>
              <a: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Organized by</a:t>
            </a:r>
          </a:p>
          <a:p>
            <a:pPr algn="ctr"/>
            <a:r>
              <a:rPr lang="en-US" sz="2400" b="1" dirty="0"/>
              <a:t>Hemophilia society Nagpur chapter</a:t>
            </a:r>
          </a:p>
          <a:p>
            <a:pPr algn="ctr"/>
            <a:r>
              <a:rPr lang="en-US" sz="2400" b="1" i="1" dirty="0"/>
              <a:t> 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783948" y="4696271"/>
            <a:ext cx="36054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Dr Amit </a:t>
            </a:r>
            <a:r>
              <a:rPr lang="en-US" sz="1400" b="1" dirty="0" err="1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Nemade</a:t>
            </a:r>
            <a:r>
              <a:rPr lang="en-US" sz="1400" b="1" dirty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 (Pediatric Orthopedist)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3439" y="5395345"/>
            <a:ext cx="215282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Cambria" pitchFamily="18" charset="0"/>
                <a:ea typeface="Cambria" pitchFamily="18" charset="0"/>
              </a:rPr>
              <a:t>Dr </a:t>
            </a:r>
            <a:r>
              <a:rPr lang="en-US" sz="1400" b="1" dirty="0" err="1">
                <a:latin typeface="Cambria" pitchFamily="18" charset="0"/>
                <a:ea typeface="Cambria" pitchFamily="18" charset="0"/>
              </a:rPr>
              <a:t>Ayushree</a:t>
            </a:r>
            <a:r>
              <a:rPr lang="en-US" sz="1400" b="1" dirty="0">
                <a:latin typeface="Cambria" pitchFamily="18" charset="0"/>
                <a:ea typeface="Cambria" pitchFamily="18" charset="0"/>
              </a:rPr>
              <a:t> Deshmukh</a:t>
            </a:r>
          </a:p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Cambria" pitchFamily="18" charset="0"/>
              </a:rPr>
              <a:t>President , Hemophilia Society Nagpur</a:t>
            </a:r>
          </a:p>
          <a:p>
            <a:endParaRPr lang="en-US" sz="1400" b="1" dirty="0">
              <a:latin typeface="Cambria" pitchFamily="18" charset="0"/>
              <a:ea typeface="Cambria" pitchFamily="18" charset="0"/>
            </a:endParaRPr>
          </a:p>
          <a:p>
            <a:endParaRPr lang="en-US" sz="1000" dirty="0">
              <a:latin typeface="Cambria" pitchFamily="18" charset="0"/>
              <a:ea typeface="Cambria" pitchFamily="18" charset="0"/>
            </a:endParaRP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3580294" y="7393589"/>
            <a:ext cx="2465" cy="164290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17207" y="1619672"/>
            <a:ext cx="2423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u="sng" dirty="0">
                <a:solidFill>
                  <a:srgbClr val="C00000"/>
                </a:solidFill>
                <a:latin typeface="Constantia" panose="02030602050306030303" pitchFamily="18" charset="0"/>
                <a:ea typeface="Cambria" pitchFamily="18" charset="0"/>
              </a:rPr>
              <a:t>Our Chief Guest</a:t>
            </a:r>
            <a:endParaRPr lang="en-US" sz="2400" b="1" u="sng" dirty="0">
              <a:solidFill>
                <a:srgbClr val="C00000"/>
              </a:solidFill>
              <a:latin typeface="Constantia" panose="02030602050306030303" pitchFamily="18" charset="0"/>
              <a:ea typeface="Cambria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024661" y="1148928"/>
            <a:ext cx="5204110" cy="440189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53067" y="1185783"/>
            <a:ext cx="5509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i="1" dirty="0">
                <a:solidFill>
                  <a:srgbClr val="002060"/>
                </a:solidFill>
              </a:rPr>
              <a:t>On 18th April 2021 (SUNDAY) at 12:00PM – 1:30PM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6807" cy="9453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46637" y="3163778"/>
            <a:ext cx="29647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rgbClr val="FF0000"/>
                </a:solidFill>
              </a:rPr>
              <a:t>Dr Ashish R. Deshmukh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A3BD32-AD19-4483-9A66-9D702B1A0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50" y="2051720"/>
            <a:ext cx="1119702" cy="1119702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7370C71-D0B8-4DF7-83D7-E70AAB7E17D9}"/>
              </a:ext>
            </a:extLst>
          </p:cNvPr>
          <p:cNvSpPr txBox="1"/>
          <p:nvPr/>
        </p:nvSpPr>
        <p:spPr>
          <a:xfrm>
            <a:off x="1318474" y="3524979"/>
            <a:ext cx="4342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Indian social worker, activist, philanthropist, and Ex member of the Maharashtra Legislative Assembly.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54D0EE-90BB-4753-BDD9-7BDC4F9A92B0}"/>
              </a:ext>
            </a:extLst>
          </p:cNvPr>
          <p:cNvSpPr txBox="1"/>
          <p:nvPr/>
        </p:nvSpPr>
        <p:spPr>
          <a:xfrm>
            <a:off x="2374872" y="4307791"/>
            <a:ext cx="2423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u="sng" dirty="0">
                <a:solidFill>
                  <a:srgbClr val="C00000"/>
                </a:solidFill>
                <a:latin typeface="Constantia" panose="02030602050306030303" pitchFamily="18" charset="0"/>
                <a:ea typeface="Cambria" pitchFamily="18" charset="0"/>
              </a:rPr>
              <a:t>Special Invitees</a:t>
            </a:r>
            <a:endParaRPr lang="en-US" sz="2400" b="1" u="sng" dirty="0">
              <a:solidFill>
                <a:srgbClr val="C00000"/>
              </a:solidFill>
              <a:latin typeface="Constantia" panose="02030602050306030303" pitchFamily="18" charset="0"/>
              <a:ea typeface="Cambria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FC0EA9-EF6A-4AD2-B1F9-CC3F62637A4C}"/>
              </a:ext>
            </a:extLst>
          </p:cNvPr>
          <p:cNvSpPr txBox="1"/>
          <p:nvPr/>
        </p:nvSpPr>
        <p:spPr>
          <a:xfrm>
            <a:off x="2416455" y="5000577"/>
            <a:ext cx="2423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u="sng" dirty="0">
                <a:solidFill>
                  <a:srgbClr val="C00000"/>
                </a:solidFill>
                <a:latin typeface="Constantia" panose="02030602050306030303" pitchFamily="18" charset="0"/>
                <a:ea typeface="Cambria" pitchFamily="18" charset="0"/>
              </a:rPr>
              <a:t>Organizers</a:t>
            </a:r>
            <a:endParaRPr lang="en-US" sz="2400" b="1" u="sng" dirty="0">
              <a:solidFill>
                <a:srgbClr val="C00000"/>
              </a:solidFill>
              <a:latin typeface="Constantia" panose="02030602050306030303" pitchFamily="18" charset="0"/>
              <a:ea typeface="Cambria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6D7113-E1E7-40DB-8B1F-5922CF05E4A4}"/>
              </a:ext>
            </a:extLst>
          </p:cNvPr>
          <p:cNvSpPr/>
          <p:nvPr/>
        </p:nvSpPr>
        <p:spPr>
          <a:xfrm>
            <a:off x="2258860" y="5398091"/>
            <a:ext cx="245099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Cambria" pitchFamily="18" charset="0"/>
                <a:ea typeface="Cambria" pitchFamily="18" charset="0"/>
              </a:rPr>
              <a:t>Dr </a:t>
            </a:r>
            <a:r>
              <a:rPr lang="en-US" sz="1400" b="1" dirty="0" err="1">
                <a:latin typeface="Cambria" pitchFamily="18" charset="0"/>
                <a:ea typeface="Cambria" pitchFamily="18" charset="0"/>
              </a:rPr>
              <a:t>Vithalrao</a:t>
            </a:r>
            <a:r>
              <a:rPr lang="en-US" sz="1400" b="1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1400" b="1" dirty="0" err="1">
                <a:latin typeface="Cambria" pitchFamily="18" charset="0"/>
                <a:ea typeface="Cambria" pitchFamily="18" charset="0"/>
              </a:rPr>
              <a:t>Dandge</a:t>
            </a:r>
            <a:endParaRPr lang="en-US" sz="1400" b="1" dirty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Cambria" pitchFamily="18" charset="0"/>
              </a:rPr>
              <a:t>Vice-President , Hemophilia Society Nagpur</a:t>
            </a:r>
          </a:p>
          <a:p>
            <a:endParaRPr lang="en-US" sz="1400" b="1" dirty="0">
              <a:latin typeface="Cambria" pitchFamily="18" charset="0"/>
              <a:ea typeface="Cambria" pitchFamily="18" charset="0"/>
            </a:endParaRPr>
          </a:p>
          <a:p>
            <a:endParaRPr lang="en-US" sz="10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550ADF-5E64-480B-BE9C-33BC7EF5AF0D}"/>
              </a:ext>
            </a:extLst>
          </p:cNvPr>
          <p:cNvSpPr/>
          <p:nvPr/>
        </p:nvSpPr>
        <p:spPr>
          <a:xfrm>
            <a:off x="4630818" y="5395345"/>
            <a:ext cx="215282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Cambria" pitchFamily="18" charset="0"/>
                <a:ea typeface="Cambria" pitchFamily="18" charset="0"/>
              </a:rPr>
              <a:t>Dr Anju Mehrotra Kadu</a:t>
            </a:r>
          </a:p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Cambria" pitchFamily="18" charset="0"/>
              </a:rPr>
              <a:t>Secretary , Hemophilia Society Nagpur</a:t>
            </a:r>
          </a:p>
          <a:p>
            <a:endParaRPr lang="en-US" sz="1400" b="1" dirty="0">
              <a:latin typeface="Cambria" pitchFamily="18" charset="0"/>
              <a:ea typeface="Cambria" pitchFamily="18" charset="0"/>
            </a:endParaRPr>
          </a:p>
          <a:p>
            <a:endParaRPr lang="en-US" sz="10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883049-7B3F-4BAF-978F-DACCA1F14CB5}"/>
              </a:ext>
            </a:extLst>
          </p:cNvPr>
          <p:cNvSpPr/>
          <p:nvPr/>
        </p:nvSpPr>
        <p:spPr>
          <a:xfrm>
            <a:off x="106720" y="6127140"/>
            <a:ext cx="2288203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latin typeface="Cambria" pitchFamily="18" charset="0"/>
                <a:ea typeface="Cambria" pitchFamily="18" charset="0"/>
              </a:rPr>
              <a:t>Mr</a:t>
            </a:r>
            <a:r>
              <a:rPr lang="en-US" sz="1400" b="1" dirty="0">
                <a:latin typeface="Cambria" pitchFamily="18" charset="0"/>
                <a:ea typeface="Cambria" pitchFamily="18" charset="0"/>
              </a:rPr>
              <a:t> Pramod </a:t>
            </a:r>
            <a:r>
              <a:rPr lang="en-US" sz="1400" b="1" dirty="0" err="1">
                <a:latin typeface="Cambria" pitchFamily="18" charset="0"/>
                <a:ea typeface="Cambria" pitchFamily="18" charset="0"/>
              </a:rPr>
              <a:t>Kathale</a:t>
            </a:r>
            <a:endParaRPr lang="en-US" sz="1400" b="1" dirty="0"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Cambria" pitchFamily="18" charset="0"/>
              </a:rPr>
              <a:t>Treasurer , Hemophilia Society Nagpur</a:t>
            </a:r>
          </a:p>
          <a:p>
            <a:endParaRPr lang="en-US" sz="1400" b="1" dirty="0">
              <a:latin typeface="Cambria" pitchFamily="18" charset="0"/>
              <a:ea typeface="Cambria" pitchFamily="18" charset="0"/>
            </a:endParaRPr>
          </a:p>
          <a:p>
            <a:endParaRPr lang="en-US" sz="10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D2BDB2-C769-4B58-9BB1-BB6F0C8A6659}"/>
              </a:ext>
            </a:extLst>
          </p:cNvPr>
          <p:cNvSpPr txBox="1"/>
          <p:nvPr/>
        </p:nvSpPr>
        <p:spPr>
          <a:xfrm>
            <a:off x="2452600" y="6127140"/>
            <a:ext cx="22572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latin typeface="Cambria" panose="02040503050406030204" pitchFamily="18" charset="0"/>
              </a:rPr>
              <a:t>Mr Rajesh </a:t>
            </a:r>
            <a:r>
              <a:rPr lang="en-IN" sz="1400" b="1" dirty="0" err="1">
                <a:latin typeface="Cambria" panose="02040503050406030204" pitchFamily="18" charset="0"/>
              </a:rPr>
              <a:t>Janbade</a:t>
            </a:r>
            <a:endParaRPr lang="en-IN" sz="1400" b="1" dirty="0">
              <a:latin typeface="Cambria" panose="02040503050406030204" pitchFamily="18" charset="0"/>
            </a:endParaRPr>
          </a:p>
          <a:p>
            <a:pPr algn="ctr"/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Jt. Secretary, </a:t>
            </a:r>
            <a:r>
              <a:rPr lang="en-I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Hemophilia</a:t>
            </a: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society Nagpur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DAA899-301C-4EB4-BDF5-20D5604535A7}"/>
              </a:ext>
            </a:extLst>
          </p:cNvPr>
          <p:cNvSpPr txBox="1"/>
          <p:nvPr/>
        </p:nvSpPr>
        <p:spPr>
          <a:xfrm>
            <a:off x="4628133" y="6127140"/>
            <a:ext cx="22572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latin typeface="Cambria" panose="02040503050406030204" pitchFamily="18" charset="0"/>
              </a:rPr>
              <a:t>Mr Sadanand Choudhari</a:t>
            </a:r>
          </a:p>
          <a:p>
            <a:pPr algn="ctr"/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Jt. Secretary, </a:t>
            </a:r>
            <a:r>
              <a:rPr lang="en-I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Hemophilia</a:t>
            </a:r>
            <a:r>
              <a:rPr lang="en-I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society Nagpur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EFC08F-7FA2-463C-BB06-2D2BF5E1AB95}"/>
              </a:ext>
            </a:extLst>
          </p:cNvPr>
          <p:cNvSpPr txBox="1"/>
          <p:nvPr/>
        </p:nvSpPr>
        <p:spPr>
          <a:xfrm>
            <a:off x="126204" y="7402371"/>
            <a:ext cx="3521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Mrs. Poornima </a:t>
            </a:r>
            <a:r>
              <a:rPr lang="en-IN" sz="1200" b="1" dirty="0" err="1"/>
              <a:t>Chavhan</a:t>
            </a:r>
            <a:r>
              <a:rPr lang="en-IN" sz="1200" b="1" dirty="0"/>
              <a:t> </a:t>
            </a:r>
            <a:r>
              <a:rPr lang="en-IN" sz="1100" dirty="0"/>
              <a:t>(Women Representative)</a:t>
            </a:r>
            <a:endParaRPr lang="en-IN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AD1681-0355-4163-80FE-01B018243EBE}"/>
              </a:ext>
            </a:extLst>
          </p:cNvPr>
          <p:cNvSpPr txBox="1"/>
          <p:nvPr/>
        </p:nvSpPr>
        <p:spPr>
          <a:xfrm>
            <a:off x="126204" y="7636484"/>
            <a:ext cx="125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Dr Deepak Goyal </a:t>
            </a:r>
            <a:endParaRPr lang="en-IN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E2D588-85EF-4240-9409-564C6F667CDD}"/>
              </a:ext>
            </a:extLst>
          </p:cNvPr>
          <p:cNvSpPr txBox="1"/>
          <p:nvPr/>
        </p:nvSpPr>
        <p:spPr>
          <a:xfrm>
            <a:off x="126204" y="8076542"/>
            <a:ext cx="2078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Mr. Saurabh </a:t>
            </a:r>
            <a:r>
              <a:rPr lang="en-IN" sz="1200" b="1" dirty="0" err="1"/>
              <a:t>Rathakanthiwar</a:t>
            </a:r>
            <a:r>
              <a:rPr lang="en-IN" sz="1200" b="1" dirty="0"/>
              <a:t>	</a:t>
            </a:r>
            <a:endParaRPr lang="en-IN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BCB229-91D7-4807-B1E9-46D8EBCF122B}"/>
              </a:ext>
            </a:extLst>
          </p:cNvPr>
          <p:cNvSpPr txBox="1"/>
          <p:nvPr/>
        </p:nvSpPr>
        <p:spPr>
          <a:xfrm>
            <a:off x="126204" y="8308570"/>
            <a:ext cx="1769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Mr. Prashant Chaudhari</a:t>
            </a:r>
            <a:endParaRPr lang="en-IN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A990A3-8AAA-4F14-AEB2-7CE45CC0DF28}"/>
              </a:ext>
            </a:extLst>
          </p:cNvPr>
          <p:cNvSpPr txBox="1"/>
          <p:nvPr/>
        </p:nvSpPr>
        <p:spPr>
          <a:xfrm>
            <a:off x="126204" y="8527469"/>
            <a:ext cx="127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Adv. </a:t>
            </a:r>
            <a:r>
              <a:rPr lang="en-IN" sz="1200" b="1" dirty="0" err="1"/>
              <a:t>Sushit</a:t>
            </a:r>
            <a:r>
              <a:rPr lang="en-IN" sz="1200" b="1" dirty="0"/>
              <a:t> </a:t>
            </a:r>
            <a:r>
              <a:rPr lang="en-IN" sz="1200" b="1" dirty="0" err="1"/>
              <a:t>Soni</a:t>
            </a:r>
            <a:endParaRPr lang="en-IN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11E089-061A-4A44-99F6-7D8C75DF040F}"/>
              </a:ext>
            </a:extLst>
          </p:cNvPr>
          <p:cNvSpPr txBox="1"/>
          <p:nvPr/>
        </p:nvSpPr>
        <p:spPr>
          <a:xfrm>
            <a:off x="126204" y="8759497"/>
            <a:ext cx="1424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Mr. Vishal </a:t>
            </a:r>
            <a:r>
              <a:rPr lang="en-IN" sz="1200" b="1" dirty="0" err="1"/>
              <a:t>Somyani</a:t>
            </a:r>
            <a:endParaRPr lang="en-IN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5045EA-4AC9-49C1-9393-A70B3D666274}"/>
              </a:ext>
            </a:extLst>
          </p:cNvPr>
          <p:cNvSpPr txBox="1"/>
          <p:nvPr/>
        </p:nvSpPr>
        <p:spPr>
          <a:xfrm>
            <a:off x="126204" y="7846895"/>
            <a:ext cx="3081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Mr. Pawan Mahajan </a:t>
            </a:r>
            <a:r>
              <a:rPr lang="en-IN" sz="1200" dirty="0"/>
              <a:t>(Youth Representative)</a:t>
            </a:r>
            <a:r>
              <a:rPr lang="en-IN" sz="1200" b="1" dirty="0"/>
              <a:t>	</a:t>
            </a:r>
            <a:endParaRPr lang="en-IN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33F57C-4FA6-40A8-88C4-FF2217EAF502}"/>
              </a:ext>
            </a:extLst>
          </p:cNvPr>
          <p:cNvSpPr txBox="1"/>
          <p:nvPr/>
        </p:nvSpPr>
        <p:spPr>
          <a:xfrm>
            <a:off x="126203" y="7020272"/>
            <a:ext cx="2921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solidFill>
                  <a:srgbClr val="C00000"/>
                </a:solidFill>
              </a:rPr>
              <a:t>Our Executive Committee Members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B3B0DB-A9E2-43FA-AA41-9E09F0E9BA09}"/>
              </a:ext>
            </a:extLst>
          </p:cNvPr>
          <p:cNvSpPr txBox="1"/>
          <p:nvPr/>
        </p:nvSpPr>
        <p:spPr>
          <a:xfrm>
            <a:off x="4549015" y="7014349"/>
            <a:ext cx="1185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solidFill>
                  <a:srgbClr val="C00000"/>
                </a:solidFill>
              </a:rPr>
              <a:t>Star Speakers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0BD7B2-22D6-45AA-860F-653B717DB6E3}"/>
              </a:ext>
            </a:extLst>
          </p:cNvPr>
          <p:cNvSpPr txBox="1"/>
          <p:nvPr/>
        </p:nvSpPr>
        <p:spPr>
          <a:xfrm>
            <a:off x="4073854" y="7546408"/>
            <a:ext cx="2235057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C00000"/>
                </a:solidFill>
              </a:rPr>
              <a:t>Dr Soumya Prakash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C00000"/>
                </a:solidFill>
              </a:rPr>
              <a:t>Vijay Chute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C00000"/>
                </a:solidFill>
              </a:rPr>
              <a:t>Harshad </a:t>
            </a:r>
            <a:r>
              <a:rPr lang="en-IN" sz="1400" dirty="0" err="1">
                <a:solidFill>
                  <a:srgbClr val="C00000"/>
                </a:solidFill>
              </a:rPr>
              <a:t>Meshram</a:t>
            </a:r>
            <a:endParaRPr lang="en-IN" sz="1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rgbClr val="C00000"/>
                </a:solidFill>
              </a:rPr>
              <a:t>Hrushikesh</a:t>
            </a:r>
            <a:r>
              <a:rPr lang="en-IN" sz="1400" dirty="0">
                <a:solidFill>
                  <a:srgbClr val="C00000"/>
                </a:solidFill>
              </a:rPr>
              <a:t> Malave</a:t>
            </a:r>
          </a:p>
        </p:txBody>
      </p:sp>
    </p:spTree>
    <p:extLst>
      <p:ext uri="{BB962C8B-B14F-4D97-AF65-F5344CB8AC3E}">
        <p14:creationId xmlns:p14="http://schemas.microsoft.com/office/powerpoint/2010/main" val="3721937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162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Candara</vt:lpstr>
      <vt:lpstr>Constantia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IAP</dc:creator>
  <cp:lastModifiedBy>hp</cp:lastModifiedBy>
  <cp:revision>50</cp:revision>
  <dcterms:created xsi:type="dcterms:W3CDTF">2006-08-16T00:00:00Z</dcterms:created>
  <dcterms:modified xsi:type="dcterms:W3CDTF">2021-04-17T16:16:46Z</dcterms:modified>
</cp:coreProperties>
</file>