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anda-3004@yandex.ru" initials="s" lastIdx="2" clrIdx="0">
    <p:extLst>
      <p:ext uri="{19B8F6BF-5375-455C-9EA6-DF929625EA0E}">
        <p15:presenceInfo xmlns:p15="http://schemas.microsoft.com/office/powerpoint/2012/main" userId="2363952935b3f0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B414-C6C7-76FC-FAB2-CE8B84A2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5D54F-FDAF-9F7A-91BC-8E6FEBF46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…………………………………………………………………..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500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072" y="316992"/>
            <a:ext cx="9418320" cy="3569208"/>
          </a:xfrm>
        </p:spPr>
        <p:txBody>
          <a:bodyPr>
            <a:normAutofit/>
          </a:bodyPr>
          <a:lstStyle/>
          <a:p>
            <a:pPr algn="ctr"/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Типовой проект по информатике</a:t>
            </a:r>
            <a:br>
              <a:rPr lang="ru-RU" dirty="0"/>
            </a:b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№6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" y="5166360"/>
            <a:ext cx="9418320" cy="1691640"/>
          </a:xfrm>
        </p:spPr>
        <p:txBody>
          <a:bodyPr>
            <a:normAutofit/>
          </a:bodyPr>
          <a:lstStyle/>
          <a:p>
            <a:r>
              <a:rPr lang="ru-RU" sz="2800" b="1" i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ученика класса 10-3 </a:t>
            </a:r>
          </a:p>
          <a:p>
            <a:r>
              <a:rPr lang="ru-RU" sz="2800" b="1" i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Оганесяна Степана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6226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" y="2607322"/>
            <a:ext cx="4702629" cy="294202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F5F6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На плоскости задано множество окружностей. Найти такую пару пересекающихся окружностей, что длина отрезка, проведенного от одной точки пересечения этих двух окружностей до другой, максимальна. В качестве ответа: выделить эту пару окружностей, нарисовать отрезок между найденными точками пересечения.</a:t>
            </a:r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EF41E-700A-366E-1DBF-71C86E27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9" y="1542505"/>
            <a:ext cx="6607629" cy="50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6226"/>
          </a:xfrm>
        </p:spPr>
        <p:txBody>
          <a:bodyPr>
            <a:noAutofit/>
          </a:bodyPr>
          <a:lstStyle/>
          <a:p>
            <a:r>
              <a:rPr lang="ru-RU" sz="6000" b="1" dirty="0"/>
              <a:t>Элементы управления</a:t>
            </a:r>
            <a:r>
              <a:rPr lang="en-US" sz="6000" b="1" dirty="0"/>
              <a:t>:</a:t>
            </a:r>
            <a:endParaRPr lang="ru-RU" sz="6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35886"/>
            <a:ext cx="5024628" cy="505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Клавиши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решить</a:t>
            </a:r>
          </a:p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сброс</a:t>
            </a:r>
          </a:p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сохранить в файл</a:t>
            </a:r>
          </a:p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клавиши добавления точек</a:t>
            </a:r>
          </a:p>
          <a:p>
            <a:pPr marL="0" indent="0">
              <a:buNone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+несколько текстовых полей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B61EC-E45A-98AF-03D2-391FC8CC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54" y="1435886"/>
            <a:ext cx="4485186" cy="50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7" y="276039"/>
            <a:ext cx="9692640" cy="875211"/>
          </a:xfrm>
        </p:spPr>
        <p:txBody>
          <a:bodyPr>
            <a:noAutofit/>
          </a:bodyPr>
          <a:lstStyle/>
          <a:p>
            <a:r>
              <a:rPr lang="ru-RU" sz="6000" b="1" dirty="0"/>
              <a:t>Добавление точек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457200" y="2042160"/>
            <a:ext cx="5638800" cy="463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Левая кнопка мыши – добавление точки</a:t>
            </a:r>
          </a:p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Добавление точки по ее координатам , вводимым в меню</a:t>
            </a:r>
          </a:p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Добавление точек по их координатам из файла</a:t>
            </a:r>
          </a:p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Добавление рандомно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D9E0C1-3ADF-EDEB-ED6C-283D07641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914" y="1151250"/>
            <a:ext cx="2194560" cy="204955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1AFB9-9DB4-580E-FE8D-F7D5040C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474" y="3200807"/>
            <a:ext cx="31146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3833C-495A-CC6D-B714-EB6B2D739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80" y="4910639"/>
            <a:ext cx="3267075" cy="681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415AD-C613-21FB-4F47-B382380A3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913" y="4521117"/>
            <a:ext cx="1349236" cy="1460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EA64AC-9C75-3E9A-15E5-0AD9C1CE0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786" y="5959024"/>
            <a:ext cx="3248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414746"/>
            <a:ext cx="9692640" cy="66294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Небольшое введение в </a:t>
            </a:r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lang="ru-RU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>
                <a:effectLst/>
                <a:latin typeface="Century Schoolbook (Headings)"/>
              </a:rPr>
              <a:t>))</a:t>
            </a:r>
            <a:endParaRPr lang="ru-RU" b="1" dirty="0">
              <a:latin typeface="Century Schoolbook (Headings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74CD8-7D4B-D8EF-1A1D-D2E3C6163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1" y="1488351"/>
            <a:ext cx="4906159" cy="4561929"/>
          </a:xfrm>
        </p:spPr>
      </p:pic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Рисование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BC5E56-2F1F-0C30-A289-3292D92259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3658" y="2921663"/>
            <a:ext cx="396327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g.setColor(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215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207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drawCircle(g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drawCircle(g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g.setColor(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255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g.drawLine((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line.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line.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line.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line.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ADAFAC9-F646-9136-691F-C746C5306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00" y="1952549"/>
            <a:ext cx="396327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Graphics2D g = (Graphics2D) g1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BasicStroke pen1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BasicStroke(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g.setStroke(pen1)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g.setColor(Color.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WHITE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7A8A824-603E-DD23-C48B-34C0DCE0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57" y="4352442"/>
            <a:ext cx="3963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g.setColor(Color.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BLACK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drawCircle(g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newCircle)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A5372B-3F99-EA25-B4C6-D4B5CA30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48478" y="1128712"/>
            <a:ext cx="65627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Продолжение по </a:t>
            </a:r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lang="ru-RU" b="1" dirty="0"/>
              <a:t>у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CA6243-A13F-2502-D5AD-8731E55F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03" y="2396931"/>
            <a:ext cx="4858512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findMaxLength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(List&lt;Line&gt; lines)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//тут мы ищем наибольшую из линий, которые мы построили 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по точкам пересечения, то есть ищем большую из хорд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6D5783-F653-62B0-0369-10803EC4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516" y="3993258"/>
            <a:ext cx="4858512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boolean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hasIntersection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(Circle c1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 c2)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//этот метод проверяет есть ли пересечения у Circle c1, Circle c2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//возвращает тру или фолз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38D183-B4C1-EC76-7E45-8078620A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89585"/>
            <a:ext cx="4858512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List&lt;Point&gt;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findIntersections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(Circle c1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 c2)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//этот метод принимает на вход две окружности Circle c1, Circle c2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//возвращает две/одну/может даже ноль точек их пересечения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12" y="2547620"/>
            <a:ext cx="9692640" cy="1325562"/>
          </a:xfrm>
        </p:spPr>
        <p:txBody>
          <a:bodyPr/>
          <a:lstStyle/>
          <a:p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b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Goodbye))</a:t>
            </a:r>
            <a:endParaRPr lang="ru-RU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160</TotalTime>
  <Words>373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Century Schoolbook</vt:lpstr>
      <vt:lpstr>Century Schoolbook (Headings)</vt:lpstr>
      <vt:lpstr>JetBrains Mono</vt:lpstr>
      <vt:lpstr>system-ui</vt:lpstr>
      <vt:lpstr>Wingdings 2</vt:lpstr>
      <vt:lpstr>Вид</vt:lpstr>
      <vt:lpstr>HELLO WORLD</vt:lpstr>
      <vt:lpstr>Типовой проект по информатике задача №6 </vt:lpstr>
      <vt:lpstr>Постановка задачи</vt:lpstr>
      <vt:lpstr>Элементы управления:</vt:lpstr>
      <vt:lpstr>Добавление точек</vt:lpstr>
      <vt:lpstr>Небольшое введение в backend ))</vt:lpstr>
      <vt:lpstr>Рисование</vt:lpstr>
      <vt:lpstr>Продолжение по backendу</vt:lpstr>
      <vt:lpstr>Спасибо за внимание! Goodbye))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stepanda-3004@yandex.ru</cp:lastModifiedBy>
  <cp:revision>10</cp:revision>
  <dcterms:created xsi:type="dcterms:W3CDTF">2022-03-13T10:47:13Z</dcterms:created>
  <dcterms:modified xsi:type="dcterms:W3CDTF">2022-05-08T18:39:36Z</dcterms:modified>
</cp:coreProperties>
</file>