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9" r:id="rId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31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6E17E900-0CE4-42CB-8E6D-D8FB959F44DF}" type="datetimeFigureOut">
              <a:rPr kumimoji="1" lang="ja-JP" altLang="en-US" smtClean="0"/>
              <a:t>2017/8/16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35C240C-79DA-43AE-9D8B-38FA98FEDDCB}" type="slidenum">
              <a:rPr kumimoji="1" lang="ja-JP" altLang="en-US" smtClean="0"/>
              <a:t>‹#›</a:t>
            </a:fld>
            <a:endParaRPr kumimoji="1" lang="ja-JP" altLang="en-US"/>
          </a:p>
        </p:txBody>
      </p:sp>
    </p:spTree>
    <p:extLst>
      <p:ext uri="{BB962C8B-B14F-4D97-AF65-F5344CB8AC3E}">
        <p14:creationId xmlns:p14="http://schemas.microsoft.com/office/powerpoint/2010/main" val="2416129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E17E900-0CE4-42CB-8E6D-D8FB959F44DF}" type="datetimeFigureOut">
              <a:rPr kumimoji="1" lang="ja-JP" altLang="en-US" smtClean="0"/>
              <a:t>2017/8/16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35C240C-79DA-43AE-9D8B-38FA98FEDDCB}" type="slidenum">
              <a:rPr kumimoji="1" lang="ja-JP" altLang="en-US" smtClean="0"/>
              <a:t>‹#›</a:t>
            </a:fld>
            <a:endParaRPr kumimoji="1" lang="ja-JP" altLang="en-US"/>
          </a:p>
        </p:txBody>
      </p:sp>
    </p:spTree>
    <p:extLst>
      <p:ext uri="{BB962C8B-B14F-4D97-AF65-F5344CB8AC3E}">
        <p14:creationId xmlns:p14="http://schemas.microsoft.com/office/powerpoint/2010/main" val="845947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ja-JP" altLang="en-US" smtClean="0"/>
              <a:t>マスター タイトルの書式設定</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E17E900-0CE4-42CB-8E6D-D8FB959F44DF}" type="datetimeFigureOut">
              <a:rPr kumimoji="1" lang="ja-JP" altLang="en-US" smtClean="0"/>
              <a:t>2017/8/16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35C240C-79DA-43AE-9D8B-38FA98FEDDCB}" type="slidenum">
              <a:rPr kumimoji="1" lang="ja-JP" altLang="en-US" smtClean="0"/>
              <a:t>‹#›</a:t>
            </a:fld>
            <a:endParaRPr kumimoji="1" lang="ja-JP" altLang="en-US"/>
          </a:p>
        </p:txBody>
      </p:sp>
    </p:spTree>
    <p:extLst>
      <p:ext uri="{BB962C8B-B14F-4D97-AF65-F5344CB8AC3E}">
        <p14:creationId xmlns:p14="http://schemas.microsoft.com/office/powerpoint/2010/main" val="3332599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ja-JP" altLang="en-US" smtClean="0"/>
              <a:t>マスター タイトルの書式設定</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ja-JP" altLang="en-US" smtClean="0"/>
              <a:t>マスター テキストの書式設定</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E17E900-0CE4-42CB-8E6D-D8FB959F44DF}" type="datetimeFigureOut">
              <a:rPr kumimoji="1" lang="ja-JP" altLang="en-US" smtClean="0"/>
              <a:t>2017/8/16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35C240C-79DA-43AE-9D8B-38FA98FEDDCB}" type="slidenum">
              <a:rPr kumimoji="1" lang="ja-JP" altLang="en-US" smtClean="0"/>
              <a:t>‹#›</a:t>
            </a:fld>
            <a:endParaRPr kumimoji="1" lang="ja-JP"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18319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E17E900-0CE4-42CB-8E6D-D8FB959F44DF}" type="datetimeFigureOut">
              <a:rPr kumimoji="1" lang="ja-JP" altLang="en-US" smtClean="0"/>
              <a:t>2017/8/16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35C240C-79DA-43AE-9D8B-38FA98FEDDCB}" type="slidenum">
              <a:rPr kumimoji="1" lang="ja-JP" altLang="en-US" smtClean="0"/>
              <a:t>‹#›</a:t>
            </a:fld>
            <a:endParaRPr kumimoji="1" lang="ja-JP" altLang="en-US"/>
          </a:p>
        </p:txBody>
      </p:sp>
    </p:spTree>
    <p:extLst>
      <p:ext uri="{BB962C8B-B14F-4D97-AF65-F5344CB8AC3E}">
        <p14:creationId xmlns:p14="http://schemas.microsoft.com/office/powerpoint/2010/main" val="1564486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E17E900-0CE4-42CB-8E6D-D8FB959F44DF}" type="datetimeFigureOut">
              <a:rPr kumimoji="1" lang="ja-JP" altLang="en-US" smtClean="0"/>
              <a:t>2017/8/16</a:t>
            </a:fld>
            <a:endParaRPr kumimoji="1" lang="ja-JP" altLang="en-US"/>
          </a:p>
        </p:txBody>
      </p:sp>
      <p:sp>
        <p:nvSpPr>
          <p:cNvPr id="4"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35C240C-79DA-43AE-9D8B-38FA98FEDDCB}" type="slidenum">
              <a:rPr kumimoji="1" lang="ja-JP" altLang="en-US" smtClean="0"/>
              <a:t>‹#›</a:t>
            </a:fld>
            <a:endParaRPr kumimoji="1" lang="ja-JP" altLang="en-US"/>
          </a:p>
        </p:txBody>
      </p:sp>
    </p:spTree>
    <p:extLst>
      <p:ext uri="{BB962C8B-B14F-4D97-AF65-F5344CB8AC3E}">
        <p14:creationId xmlns:p14="http://schemas.microsoft.com/office/powerpoint/2010/main" val="27046729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E17E900-0CE4-42CB-8E6D-D8FB959F44DF}" type="datetimeFigureOut">
              <a:rPr kumimoji="1" lang="ja-JP" altLang="en-US" smtClean="0"/>
              <a:t>2017/8/16</a:t>
            </a:fld>
            <a:endParaRPr kumimoji="1" lang="ja-JP" altLang="en-US"/>
          </a:p>
        </p:txBody>
      </p:sp>
      <p:sp>
        <p:nvSpPr>
          <p:cNvPr id="4"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35C240C-79DA-43AE-9D8B-38FA98FEDDCB}" type="slidenum">
              <a:rPr kumimoji="1" lang="ja-JP" altLang="en-US" smtClean="0"/>
              <a:t>‹#›</a:t>
            </a:fld>
            <a:endParaRPr kumimoji="1" lang="ja-JP" altLang="en-US"/>
          </a:p>
        </p:txBody>
      </p:sp>
    </p:spTree>
    <p:extLst>
      <p:ext uri="{BB962C8B-B14F-4D97-AF65-F5344CB8AC3E}">
        <p14:creationId xmlns:p14="http://schemas.microsoft.com/office/powerpoint/2010/main" val="1614615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nchorCtr="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E17E900-0CE4-42CB-8E6D-D8FB959F44DF}" type="datetimeFigureOut">
              <a:rPr kumimoji="1" lang="ja-JP" altLang="en-US" smtClean="0"/>
              <a:t>2017/8/16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35C240C-79DA-43AE-9D8B-38FA98FEDDCB}" type="slidenum">
              <a:rPr kumimoji="1" lang="ja-JP" altLang="en-US" smtClean="0"/>
              <a:t>‹#›</a:t>
            </a:fld>
            <a:endParaRPr kumimoji="1" lang="ja-JP" altLang="en-US"/>
          </a:p>
        </p:txBody>
      </p:sp>
    </p:spTree>
    <p:extLst>
      <p:ext uri="{BB962C8B-B14F-4D97-AF65-F5344CB8AC3E}">
        <p14:creationId xmlns:p14="http://schemas.microsoft.com/office/powerpoint/2010/main" val="100682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E17E900-0CE4-42CB-8E6D-D8FB959F44DF}" type="datetimeFigureOut">
              <a:rPr kumimoji="1" lang="ja-JP" altLang="en-US" smtClean="0"/>
              <a:t>2017/8/16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35C240C-79DA-43AE-9D8B-38FA98FEDDCB}" type="slidenum">
              <a:rPr kumimoji="1" lang="ja-JP" altLang="en-US" smtClean="0"/>
              <a:t>‹#›</a:t>
            </a:fld>
            <a:endParaRPr kumimoji="1" lang="ja-JP" altLang="en-US"/>
          </a:p>
        </p:txBody>
      </p:sp>
    </p:spTree>
    <p:extLst>
      <p:ext uri="{BB962C8B-B14F-4D97-AF65-F5344CB8AC3E}">
        <p14:creationId xmlns:p14="http://schemas.microsoft.com/office/powerpoint/2010/main" val="2630249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3"/>
          <p:cNvSpPr>
            <a:spLocks noGrp="1"/>
          </p:cNvSpPr>
          <p:nvPr>
            <p:ph type="dt" sz="half" idx="10"/>
          </p:nvPr>
        </p:nvSpPr>
        <p:spPr/>
        <p:txBody>
          <a:bodyPr/>
          <a:lstStyle/>
          <a:p>
            <a:fld id="{6E17E900-0CE4-42CB-8E6D-D8FB959F44DF}" type="datetimeFigureOut">
              <a:rPr kumimoji="1" lang="ja-JP" altLang="en-US" smtClean="0"/>
              <a:t>2017/8/16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35C240C-79DA-43AE-9D8B-38FA98FEDDCB}" type="slidenum">
              <a:rPr kumimoji="1" lang="ja-JP" altLang="en-US" smtClean="0"/>
              <a:t>‹#›</a:t>
            </a:fld>
            <a:endParaRPr kumimoji="1" lang="ja-JP" altLang="en-US"/>
          </a:p>
        </p:txBody>
      </p:sp>
    </p:spTree>
    <p:extLst>
      <p:ext uri="{BB962C8B-B14F-4D97-AF65-F5344CB8AC3E}">
        <p14:creationId xmlns:p14="http://schemas.microsoft.com/office/powerpoint/2010/main" val="136992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E17E900-0CE4-42CB-8E6D-D8FB959F44DF}" type="datetimeFigureOut">
              <a:rPr kumimoji="1" lang="ja-JP" altLang="en-US" smtClean="0"/>
              <a:t>2017/8/16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35C240C-79DA-43AE-9D8B-38FA98FEDDCB}" type="slidenum">
              <a:rPr kumimoji="1" lang="ja-JP" altLang="en-US" smtClean="0"/>
              <a:t>‹#›</a:t>
            </a:fld>
            <a:endParaRPr kumimoji="1" lang="ja-JP" altLang="en-US"/>
          </a:p>
        </p:txBody>
      </p:sp>
    </p:spTree>
    <p:extLst>
      <p:ext uri="{BB962C8B-B14F-4D97-AF65-F5344CB8AC3E}">
        <p14:creationId xmlns:p14="http://schemas.microsoft.com/office/powerpoint/2010/main" val="1098917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6E17E900-0CE4-42CB-8E6D-D8FB959F44DF}" type="datetimeFigureOut">
              <a:rPr kumimoji="1" lang="ja-JP" altLang="en-US" smtClean="0"/>
              <a:t>2017/8/16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35C240C-79DA-43AE-9D8B-38FA98FEDDCB}" type="slidenum">
              <a:rPr kumimoji="1" lang="ja-JP" altLang="en-US" smtClean="0"/>
              <a:t>‹#›</a:t>
            </a:fld>
            <a:endParaRPr kumimoji="1" lang="ja-JP" altLang="en-US"/>
          </a:p>
        </p:txBody>
      </p:sp>
    </p:spTree>
    <p:extLst>
      <p:ext uri="{BB962C8B-B14F-4D97-AF65-F5344CB8AC3E}">
        <p14:creationId xmlns:p14="http://schemas.microsoft.com/office/powerpoint/2010/main" val="2626420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6E17E900-0CE4-42CB-8E6D-D8FB959F44DF}" type="datetimeFigureOut">
              <a:rPr kumimoji="1" lang="ja-JP" altLang="en-US" smtClean="0"/>
              <a:t>2017/8/16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35C240C-79DA-43AE-9D8B-38FA98FEDDCB}" type="slidenum">
              <a:rPr kumimoji="1" lang="ja-JP" altLang="en-US" smtClean="0"/>
              <a:t>‹#›</a:t>
            </a:fld>
            <a:endParaRPr kumimoji="1" lang="ja-JP" altLang="en-US"/>
          </a:p>
        </p:txBody>
      </p:sp>
    </p:spTree>
    <p:extLst>
      <p:ext uri="{BB962C8B-B14F-4D97-AF65-F5344CB8AC3E}">
        <p14:creationId xmlns:p14="http://schemas.microsoft.com/office/powerpoint/2010/main" val="260362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7" name="Date Placeholder 2"/>
          <p:cNvSpPr>
            <a:spLocks noGrp="1"/>
          </p:cNvSpPr>
          <p:nvPr>
            <p:ph type="dt" sz="half" idx="10"/>
          </p:nvPr>
        </p:nvSpPr>
        <p:spPr/>
        <p:txBody>
          <a:bodyPr/>
          <a:lstStyle/>
          <a:p>
            <a:fld id="{6E17E900-0CE4-42CB-8E6D-D8FB959F44DF}" type="datetimeFigureOut">
              <a:rPr kumimoji="1" lang="ja-JP" altLang="en-US" smtClean="0"/>
              <a:t>2017/8/16</a:t>
            </a:fld>
            <a:endParaRPr kumimoji="1" lang="ja-JP" altLang="en-US"/>
          </a:p>
        </p:txBody>
      </p:sp>
      <p:sp>
        <p:nvSpPr>
          <p:cNvPr id="5" name="Footer Placeholder 3"/>
          <p:cNvSpPr>
            <a:spLocks noGrp="1"/>
          </p:cNvSpPr>
          <p:nvPr>
            <p:ph type="ftr" sz="quarter" idx="11"/>
          </p:nvPr>
        </p:nvSpPr>
        <p:spPr/>
        <p:txBody>
          <a:bodyPr/>
          <a:lstStyle/>
          <a:p>
            <a:endParaRPr kumimoji="1" lang="ja-JP" altLang="en-US"/>
          </a:p>
        </p:txBody>
      </p:sp>
      <p:sp>
        <p:nvSpPr>
          <p:cNvPr id="6" name="Slide Number Placeholder 4"/>
          <p:cNvSpPr>
            <a:spLocks noGrp="1"/>
          </p:cNvSpPr>
          <p:nvPr>
            <p:ph type="sldNum" sz="quarter" idx="12"/>
          </p:nvPr>
        </p:nvSpPr>
        <p:spPr/>
        <p:txBody>
          <a:bodyPr/>
          <a:lstStyle/>
          <a:p>
            <a:fld id="{D35C240C-79DA-43AE-9D8B-38FA98FEDDCB}" type="slidenum">
              <a:rPr kumimoji="1" lang="ja-JP" altLang="en-US" smtClean="0"/>
              <a:t>‹#›</a:t>
            </a:fld>
            <a:endParaRPr kumimoji="1" lang="ja-JP" altLang="en-US"/>
          </a:p>
        </p:txBody>
      </p:sp>
    </p:spTree>
    <p:extLst>
      <p:ext uri="{BB962C8B-B14F-4D97-AF65-F5344CB8AC3E}">
        <p14:creationId xmlns:p14="http://schemas.microsoft.com/office/powerpoint/2010/main" val="3037296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E17E900-0CE4-42CB-8E6D-D8FB959F44DF}" type="datetimeFigureOut">
              <a:rPr kumimoji="1" lang="ja-JP" altLang="en-US" smtClean="0"/>
              <a:t>2017/8/16</a:t>
            </a:fld>
            <a:endParaRPr kumimoji="1" lang="ja-JP" altLang="en-US"/>
          </a:p>
        </p:txBody>
      </p:sp>
      <p:sp>
        <p:nvSpPr>
          <p:cNvPr id="5" name="Footer Placeholder 2"/>
          <p:cNvSpPr>
            <a:spLocks noGrp="1"/>
          </p:cNvSpPr>
          <p:nvPr>
            <p:ph type="ftr" sz="quarter" idx="11"/>
          </p:nvPr>
        </p:nvSpPr>
        <p:spPr/>
        <p:txBody>
          <a:bodyPr/>
          <a:lstStyle/>
          <a:p>
            <a:endParaRPr kumimoji="1" lang="ja-JP" altLang="en-US"/>
          </a:p>
        </p:txBody>
      </p:sp>
      <p:sp>
        <p:nvSpPr>
          <p:cNvPr id="6" name="Slide Number Placeholder 3"/>
          <p:cNvSpPr>
            <a:spLocks noGrp="1"/>
          </p:cNvSpPr>
          <p:nvPr>
            <p:ph type="sldNum" sz="quarter" idx="12"/>
          </p:nvPr>
        </p:nvSpPr>
        <p:spPr/>
        <p:txBody>
          <a:bodyPr/>
          <a:lstStyle/>
          <a:p>
            <a:fld id="{D35C240C-79DA-43AE-9D8B-38FA98FEDDCB}" type="slidenum">
              <a:rPr kumimoji="1" lang="ja-JP" altLang="en-US" smtClean="0"/>
              <a:t>‹#›</a:t>
            </a:fld>
            <a:endParaRPr kumimoji="1" lang="ja-JP" altLang="en-US"/>
          </a:p>
        </p:txBody>
      </p:sp>
    </p:spTree>
    <p:extLst>
      <p:ext uri="{BB962C8B-B14F-4D97-AF65-F5344CB8AC3E}">
        <p14:creationId xmlns:p14="http://schemas.microsoft.com/office/powerpoint/2010/main" val="3104851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7" name="Date Placeholder 4"/>
          <p:cNvSpPr>
            <a:spLocks noGrp="1"/>
          </p:cNvSpPr>
          <p:nvPr>
            <p:ph type="dt" sz="half" idx="10"/>
          </p:nvPr>
        </p:nvSpPr>
        <p:spPr/>
        <p:txBody>
          <a:bodyPr/>
          <a:lstStyle/>
          <a:p>
            <a:fld id="{6E17E900-0CE4-42CB-8E6D-D8FB959F44DF}" type="datetimeFigureOut">
              <a:rPr kumimoji="1" lang="ja-JP" altLang="en-US" smtClean="0"/>
              <a:t>2017/8/16</a:t>
            </a:fld>
            <a:endParaRPr kumimoji="1" lang="ja-JP" altLang="en-US"/>
          </a:p>
        </p:txBody>
      </p:sp>
      <p:sp>
        <p:nvSpPr>
          <p:cNvPr id="5" name="Footer Placeholder 5"/>
          <p:cNvSpPr>
            <a:spLocks noGrp="1"/>
          </p:cNvSpPr>
          <p:nvPr>
            <p:ph type="ftr" sz="quarter" idx="11"/>
          </p:nvPr>
        </p:nvSpPr>
        <p:spPr/>
        <p:txBody>
          <a:bodyPr/>
          <a:lstStyle/>
          <a:p>
            <a:endParaRPr kumimoji="1" lang="ja-JP" altLang="en-US"/>
          </a:p>
        </p:txBody>
      </p:sp>
      <p:sp>
        <p:nvSpPr>
          <p:cNvPr id="6" name="Slide Number Placeholder 6"/>
          <p:cNvSpPr>
            <a:spLocks noGrp="1"/>
          </p:cNvSpPr>
          <p:nvPr>
            <p:ph type="sldNum" sz="quarter" idx="12"/>
          </p:nvPr>
        </p:nvSpPr>
        <p:spPr/>
        <p:txBody>
          <a:bodyPr/>
          <a:lstStyle/>
          <a:p>
            <a:fld id="{D35C240C-79DA-43AE-9D8B-38FA98FEDDCB}" type="slidenum">
              <a:rPr kumimoji="1" lang="ja-JP" altLang="en-US" smtClean="0"/>
              <a:t>‹#›</a:t>
            </a:fld>
            <a:endParaRPr kumimoji="1" lang="ja-JP" altLang="en-US"/>
          </a:p>
        </p:txBody>
      </p:sp>
    </p:spTree>
    <p:extLst>
      <p:ext uri="{BB962C8B-B14F-4D97-AF65-F5344CB8AC3E}">
        <p14:creationId xmlns:p14="http://schemas.microsoft.com/office/powerpoint/2010/main" val="1533169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E17E900-0CE4-42CB-8E6D-D8FB959F44DF}" type="datetimeFigureOut">
              <a:rPr kumimoji="1" lang="ja-JP" altLang="en-US" smtClean="0"/>
              <a:t>2017/8/16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35C240C-79DA-43AE-9D8B-38FA98FEDDCB}" type="slidenum">
              <a:rPr kumimoji="1" lang="ja-JP" altLang="en-US" smtClean="0"/>
              <a:t>‹#›</a:t>
            </a:fld>
            <a:endParaRPr kumimoji="1" lang="ja-JP" altLang="en-US"/>
          </a:p>
        </p:txBody>
      </p:sp>
    </p:spTree>
    <p:extLst>
      <p:ext uri="{BB962C8B-B14F-4D97-AF65-F5344CB8AC3E}">
        <p14:creationId xmlns:p14="http://schemas.microsoft.com/office/powerpoint/2010/main" val="3195440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E17E900-0CE4-42CB-8E6D-D8FB959F44DF}" type="datetimeFigureOut">
              <a:rPr kumimoji="1" lang="ja-JP" altLang="en-US" smtClean="0"/>
              <a:t>2017/8/16</a:t>
            </a:fld>
            <a:endParaRPr kumimoji="1" lang="ja-JP"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35C240C-79DA-43AE-9D8B-38FA98FEDDCB}" type="slidenum">
              <a:rPr kumimoji="1" lang="ja-JP" altLang="en-US" smtClean="0"/>
              <a:t>‹#›</a:t>
            </a:fld>
            <a:endParaRPr kumimoji="1" lang="ja-JP" altLang="en-US"/>
          </a:p>
        </p:txBody>
      </p:sp>
    </p:spTree>
    <p:extLst>
      <p:ext uri="{BB962C8B-B14F-4D97-AF65-F5344CB8AC3E}">
        <p14:creationId xmlns:p14="http://schemas.microsoft.com/office/powerpoint/2010/main" val="157643681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kumimoji="1" sz="4200" b="0" i="0" kern="1200">
          <a:solidFill>
            <a:schemeClr val="tx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Step17</a:t>
            </a:r>
            <a:r>
              <a:rPr kumimoji="1" lang="ja-JP" altLang="en-US" dirty="0" smtClean="0"/>
              <a:t>振り返り</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エンジ五　足立</a:t>
            </a:r>
            <a:endParaRPr kumimoji="1" lang="ja-JP" altLang="en-US" dirty="0"/>
          </a:p>
        </p:txBody>
      </p:sp>
    </p:spTree>
    <p:extLst>
      <p:ext uri="{BB962C8B-B14F-4D97-AF65-F5344CB8AC3E}">
        <p14:creationId xmlns:p14="http://schemas.microsoft.com/office/powerpoint/2010/main" val="1193130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各工程</a:t>
            </a:r>
            <a:r>
              <a:rPr kumimoji="1" lang="ja-JP" altLang="en-US" dirty="0" smtClean="0"/>
              <a:t>の振り返りと教訓</a:t>
            </a:r>
            <a:endParaRPr kumimoji="1" lang="en-US" altLang="ja-JP" dirty="0" smtClean="0"/>
          </a:p>
          <a:p>
            <a:pPr lvl="1"/>
            <a:r>
              <a:rPr kumimoji="1" lang="ja-JP" altLang="en-US" dirty="0" smtClean="0"/>
              <a:t>見積り～</a:t>
            </a:r>
            <a:r>
              <a:rPr lang="ja-JP" altLang="en-US" dirty="0" smtClean="0"/>
              <a:t>外部</a:t>
            </a:r>
            <a:r>
              <a:rPr lang="ja-JP" altLang="en-US" dirty="0"/>
              <a:t>仕様</a:t>
            </a:r>
            <a:endParaRPr lang="en-US" altLang="ja-JP" dirty="0" smtClean="0"/>
          </a:p>
          <a:p>
            <a:pPr lvl="1"/>
            <a:r>
              <a:rPr kumimoji="1" lang="ja-JP" altLang="en-US" dirty="0" smtClean="0"/>
              <a:t>設計～デバッグ</a:t>
            </a:r>
            <a:endParaRPr kumimoji="1" lang="en-US" altLang="ja-JP" dirty="0" smtClean="0"/>
          </a:p>
          <a:p>
            <a:pPr lvl="1"/>
            <a:r>
              <a:rPr lang="ja-JP" altLang="en-US" dirty="0" smtClean="0"/>
              <a:t>評価</a:t>
            </a:r>
            <a:endParaRPr lang="en-US" altLang="ja-JP" dirty="0" smtClean="0"/>
          </a:p>
          <a:p>
            <a:pPr lvl="1"/>
            <a:r>
              <a:rPr kumimoji="1" lang="ja-JP" altLang="en-US" dirty="0" smtClean="0"/>
              <a:t>システム試験</a:t>
            </a:r>
            <a:endParaRPr kumimoji="1" lang="en-US" altLang="ja-JP" dirty="0" smtClean="0"/>
          </a:p>
          <a:p>
            <a:pPr lvl="1"/>
            <a:r>
              <a:rPr kumimoji="1" lang="ja-JP" altLang="en-US" dirty="0" smtClean="0"/>
              <a:t>図訂</a:t>
            </a:r>
            <a:endParaRPr kumimoji="1" lang="en-US" altLang="ja-JP" dirty="0" smtClean="0"/>
          </a:p>
          <a:p>
            <a:pPr lvl="1"/>
            <a:r>
              <a:rPr lang="en-US" altLang="ja-JP" dirty="0" smtClean="0"/>
              <a:t>WEB</a:t>
            </a:r>
            <a:r>
              <a:rPr lang="ja-JP" altLang="en-US" dirty="0" smtClean="0"/>
              <a:t>掲載</a:t>
            </a:r>
            <a:endParaRPr kumimoji="1" lang="en-US" altLang="ja-JP" dirty="0" smtClean="0"/>
          </a:p>
          <a:p>
            <a:r>
              <a:rPr lang="ja-JP" altLang="en-US" dirty="0" smtClean="0"/>
              <a:t>まとめ</a:t>
            </a:r>
            <a:endParaRPr kumimoji="1" lang="en-US" altLang="ja-JP" dirty="0" smtClean="0"/>
          </a:p>
        </p:txBody>
      </p:sp>
    </p:spTree>
    <p:extLst>
      <p:ext uri="{BB962C8B-B14F-4D97-AF65-F5344CB8AC3E}">
        <p14:creationId xmlns:p14="http://schemas.microsoft.com/office/powerpoint/2010/main" val="3382462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41413" y="618518"/>
            <a:ext cx="9905998" cy="972776"/>
          </a:xfrm>
        </p:spPr>
        <p:txBody>
          <a:bodyPr/>
          <a:lstStyle/>
          <a:p>
            <a:r>
              <a:rPr kumimoji="1" lang="ja-JP" altLang="en-US" dirty="0" smtClean="0"/>
              <a:t>見積もり～キックオフ</a:t>
            </a:r>
            <a:endParaRPr kumimoji="1" lang="ja-JP" altLang="en-US" dirty="0"/>
          </a:p>
        </p:txBody>
      </p:sp>
      <p:sp>
        <p:nvSpPr>
          <p:cNvPr id="3" name="コンテンツ プレースホルダー 2"/>
          <p:cNvSpPr>
            <a:spLocks noGrp="1"/>
          </p:cNvSpPr>
          <p:nvPr>
            <p:ph idx="1"/>
          </p:nvPr>
        </p:nvSpPr>
        <p:spPr>
          <a:xfrm>
            <a:off x="1141412" y="1591294"/>
            <a:ext cx="9905999" cy="4524498"/>
          </a:xfrm>
        </p:spPr>
        <p:txBody>
          <a:bodyPr>
            <a:normAutofit fontScale="92500" lnSpcReduction="10000"/>
          </a:bodyPr>
          <a:lstStyle/>
          <a:p>
            <a:r>
              <a:rPr lang="ja-JP" altLang="en-US" dirty="0" smtClean="0"/>
              <a:t>当初、作画アイテムなしと聞いていたが、次々とアイテムが追加された。</a:t>
            </a:r>
            <a:endParaRPr lang="en-US" altLang="ja-JP" dirty="0" smtClean="0"/>
          </a:p>
          <a:p>
            <a:pPr marL="0" indent="0">
              <a:buNone/>
            </a:pPr>
            <a:r>
              <a:rPr lang="ja-JP" altLang="en-US" dirty="0" smtClean="0"/>
              <a:t>ライブラリ改善、</a:t>
            </a:r>
            <a:r>
              <a:rPr lang="en-US" altLang="ja-JP" dirty="0" smtClean="0"/>
              <a:t>S/W</a:t>
            </a:r>
            <a:r>
              <a:rPr lang="ja-JP" altLang="en-US" dirty="0" smtClean="0"/>
              <a:t>改善、音声変換、音声操作性改善</a:t>
            </a:r>
            <a:endParaRPr lang="en-US" altLang="ja-JP" dirty="0" smtClean="0"/>
          </a:p>
          <a:p>
            <a:r>
              <a:rPr lang="ja-JP" altLang="en-US" dirty="0" smtClean="0"/>
              <a:t>自分の把握できていないところでアイテムリストへのアイテム追加が行われるケースもあり、開発規模の変動を把握することが難しいと感じた</a:t>
            </a:r>
            <a:endParaRPr lang="en-US" altLang="ja-JP" dirty="0" smtClean="0"/>
          </a:p>
          <a:p>
            <a:pPr marL="0" indent="0">
              <a:buNone/>
            </a:pPr>
            <a:r>
              <a:rPr lang="ja-JP" altLang="en-US" dirty="0" smtClean="0"/>
              <a:t>インストーラ改善、局番初期値変更</a:t>
            </a:r>
            <a:endParaRPr lang="en-US" altLang="ja-JP" dirty="0" smtClean="0"/>
          </a:p>
          <a:p>
            <a:r>
              <a:rPr kumimoji="1" lang="ja-JP" altLang="en-US" dirty="0" smtClean="0"/>
              <a:t>当プロジェクトでどこまでの予算、工数を使っていいか判断できなかった。</a:t>
            </a:r>
            <a:endParaRPr kumimoji="1" lang="en-US" altLang="ja-JP" dirty="0" smtClean="0"/>
          </a:p>
          <a:p>
            <a:pPr marL="0" indent="0">
              <a:buNone/>
            </a:pPr>
            <a:r>
              <a:rPr lang="ja-JP" altLang="en-US" dirty="0" smtClean="0"/>
              <a:t>能力工数を超過しているのに、工数未確認</a:t>
            </a:r>
            <a:r>
              <a:rPr lang="ja-JP" altLang="en-US" dirty="0"/>
              <a:t>の</a:t>
            </a:r>
            <a:r>
              <a:rPr lang="ja-JP" altLang="en-US" dirty="0" smtClean="0"/>
              <a:t>アイテム追加が行われ、その実施可否も判断されていない。</a:t>
            </a:r>
            <a:endParaRPr lang="en-US" altLang="ja-JP" dirty="0" smtClean="0"/>
          </a:p>
          <a:p>
            <a:pPr marL="0" indent="0">
              <a:buNone/>
            </a:pPr>
            <a:endParaRPr lang="en-US" altLang="ja-JP" dirty="0"/>
          </a:p>
          <a:p>
            <a:pPr marL="0" indent="0">
              <a:buNone/>
            </a:pPr>
            <a:r>
              <a:rPr lang="ja-JP" altLang="en-US" dirty="0" smtClean="0"/>
              <a:t>教訓</a:t>
            </a:r>
            <a:endParaRPr lang="en-US" altLang="ja-JP" dirty="0" smtClean="0"/>
          </a:p>
          <a:p>
            <a:pPr marL="0" indent="0">
              <a:buNone/>
            </a:pPr>
            <a:r>
              <a:rPr lang="ja-JP" altLang="en-US" dirty="0" smtClean="0"/>
              <a:t>・アイテムリストの更新は常に把握しておく。</a:t>
            </a:r>
            <a:endParaRPr lang="en-US" altLang="ja-JP" dirty="0" smtClean="0"/>
          </a:p>
          <a:p>
            <a:pPr marL="0" indent="0">
              <a:buNone/>
            </a:pPr>
            <a:r>
              <a:rPr lang="ja-JP" altLang="en-US" dirty="0" smtClean="0"/>
              <a:t>・能力工数を超過しそうな場合は開発リーダーに相談し、開発の優先度をつける</a:t>
            </a:r>
            <a:endParaRPr lang="en-US" altLang="ja-JP" dirty="0" smtClean="0"/>
          </a:p>
        </p:txBody>
      </p:sp>
    </p:spTree>
    <p:extLst>
      <p:ext uri="{BB962C8B-B14F-4D97-AF65-F5344CB8AC3E}">
        <p14:creationId xmlns:p14="http://schemas.microsoft.com/office/powerpoint/2010/main" val="17234953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オン">
  <a:themeElements>
    <a:clrScheme name="イオン">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イオン">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イオン">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108</TotalTime>
  <Words>162</Words>
  <Application>Microsoft Office PowerPoint</Application>
  <PresentationFormat>ワイド画面</PresentationFormat>
  <Paragraphs>22</Paragraphs>
  <Slides>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vt:i4>
      </vt:variant>
    </vt:vector>
  </HeadingPairs>
  <TitlesOfParts>
    <vt:vector size="8" baseType="lpstr">
      <vt:lpstr>メイリオ</vt:lpstr>
      <vt:lpstr>Arial</vt:lpstr>
      <vt:lpstr>Century Gothic</vt:lpstr>
      <vt:lpstr>Wingdings 3</vt:lpstr>
      <vt:lpstr>イオン</vt:lpstr>
      <vt:lpstr>Step17振り返り</vt:lpstr>
      <vt:lpstr>目次</vt:lpstr>
      <vt:lpstr>見積もり～キックオフ</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Step17振り返り</dc:title>
  <dc:creator>足立理</dc:creator>
  <cp:lastModifiedBy>足立理</cp:lastModifiedBy>
  <cp:revision>10</cp:revision>
  <dcterms:created xsi:type="dcterms:W3CDTF">2017-08-16T04:24:14Z</dcterms:created>
  <dcterms:modified xsi:type="dcterms:W3CDTF">2017-08-16T06:12:29Z</dcterms:modified>
</cp:coreProperties>
</file>