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D981-BAE8-4258-AA0D-272B78E26AF8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BBDD-E35F-49C6-A422-87233C0DDA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i="1" dirty="0" smtClean="0"/>
              <a:t>riend</a:t>
            </a:r>
            <a:r>
              <a:rPr lang="en-US" dirty="0" smtClean="0"/>
              <a:t> functions and </a:t>
            </a:r>
            <a:r>
              <a:rPr lang="en-US" i="1" dirty="0" smtClean="0"/>
              <a:t>friend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Material from book </a:t>
            </a:r>
          </a:p>
          <a:p>
            <a:r>
              <a:rPr lang="en-US" dirty="0" smtClean="0"/>
              <a:t>Object Oriented programming 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Rober</a:t>
            </a:r>
            <a:r>
              <a:rPr lang="en-US" dirty="0" smtClean="0"/>
              <a:t> </a:t>
            </a:r>
            <a:r>
              <a:rPr lang="en-US" dirty="0" err="1" smtClean="0"/>
              <a:t>Lafore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4800600" cy="645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beta;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alpha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alpha() : data(3) {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frifunc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(alpha, beta);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beta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beta() : data(7) {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frifunc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(alpha, beta);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frifunc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(alpha a, beta 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b.data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684074"/>
            <a:ext cx="4419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alpha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beta bb;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frifunc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friend functions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7696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alpha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data1;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alpha() : data1(99) {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friend class beta;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void func1(alpha a) {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“\ndata1=” &lt;&lt; a.data1;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void func2(alpha a) {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“\ndata1=” &lt;&lt; a.data1;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alpha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beta b;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b.func1(a);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b.func2(a);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friend classes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172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friend functions and friend classes</vt:lpstr>
      <vt:lpstr>friend functions</vt:lpstr>
      <vt:lpstr>friend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functions and friend classes</dc:title>
  <dc:creator>Khuram</dc:creator>
  <cp:lastModifiedBy>Khuram</cp:lastModifiedBy>
  <cp:revision>4</cp:revision>
  <dcterms:created xsi:type="dcterms:W3CDTF">2015-05-28T05:38:33Z</dcterms:created>
  <dcterms:modified xsi:type="dcterms:W3CDTF">2015-05-28T05:57:49Z</dcterms:modified>
</cp:coreProperties>
</file>