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image" Target="../media/image12.gif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image" Target="../media/image15.gif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image" Target="../media/image12.gif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image" Target="../media/image15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D13B7-F671-4C4E-B664-184CCEAA8BEE}" type="doc">
      <dgm:prSet loTypeId="urn:microsoft.com/office/officeart/2005/8/layout/default#15" loCatId="list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55BB151-3856-4C86-BC70-3C943ED312E8}">
      <dgm:prSet phldrT="[Text]"/>
      <dgm:spPr/>
      <dgm:t>
        <a:bodyPr/>
        <a:lstStyle/>
        <a:p>
          <a:r>
            <a:rPr lang="en-US" dirty="0" smtClean="0"/>
            <a:t>Word processing</a:t>
          </a:r>
          <a:endParaRPr lang="en-US" dirty="0"/>
        </a:p>
      </dgm:t>
    </dgm:pt>
    <dgm:pt modelId="{9AA6612B-1BD6-418D-B855-627CAE15C1FE}" type="parTrans" cxnId="{A35BFBE7-9E1C-4BEB-9C99-F4559FD8CEF3}">
      <dgm:prSet/>
      <dgm:spPr/>
      <dgm:t>
        <a:bodyPr/>
        <a:lstStyle/>
        <a:p>
          <a:endParaRPr lang="en-US"/>
        </a:p>
      </dgm:t>
    </dgm:pt>
    <dgm:pt modelId="{00A8D741-27E8-4445-B0A0-016599EDFA24}" type="sibTrans" cxnId="{A35BFBE7-9E1C-4BEB-9C99-F4559FD8CEF3}">
      <dgm:prSet/>
      <dgm:spPr/>
      <dgm:t>
        <a:bodyPr/>
        <a:lstStyle/>
        <a:p>
          <a:endParaRPr lang="en-US"/>
        </a:p>
      </dgm:t>
    </dgm:pt>
    <dgm:pt modelId="{E43EC367-257B-4E6A-AECA-9A1BACC467DA}">
      <dgm:prSet phldrT="[Text]"/>
      <dgm:spPr/>
      <dgm:t>
        <a:bodyPr/>
        <a:lstStyle/>
        <a:p>
          <a:r>
            <a:rPr lang="en-US" dirty="0" smtClean="0"/>
            <a:t>Presentation</a:t>
          </a:r>
          <a:endParaRPr lang="en-US" dirty="0"/>
        </a:p>
      </dgm:t>
    </dgm:pt>
    <dgm:pt modelId="{61F34DF1-24B0-4DC7-BFAB-E211CAC8B256}" type="parTrans" cxnId="{008A877A-0305-4D64-A911-30E8EE4C1E92}">
      <dgm:prSet/>
      <dgm:spPr/>
      <dgm:t>
        <a:bodyPr/>
        <a:lstStyle/>
        <a:p>
          <a:endParaRPr lang="en-US"/>
        </a:p>
      </dgm:t>
    </dgm:pt>
    <dgm:pt modelId="{CD15B0C6-FACA-4E97-A12A-1C9C61D36C02}" type="sibTrans" cxnId="{008A877A-0305-4D64-A911-30E8EE4C1E92}">
      <dgm:prSet/>
      <dgm:spPr/>
      <dgm:t>
        <a:bodyPr/>
        <a:lstStyle/>
        <a:p>
          <a:endParaRPr lang="en-US"/>
        </a:p>
      </dgm:t>
    </dgm:pt>
    <dgm:pt modelId="{FB50A4A7-C54D-4F67-AC1B-126869310BBE}">
      <dgm:prSet phldrT="[Text]"/>
      <dgm:spPr/>
      <dgm:t>
        <a:bodyPr/>
        <a:lstStyle/>
        <a:p>
          <a:r>
            <a:rPr lang="en-US" dirty="0" smtClean="0"/>
            <a:t>Spreadsheet</a:t>
          </a:r>
          <a:endParaRPr lang="en-US" dirty="0"/>
        </a:p>
      </dgm:t>
    </dgm:pt>
    <dgm:pt modelId="{CA105433-CACE-47E4-8789-5075F9315317}" type="parTrans" cxnId="{BB24AB09-5283-49C2-91E9-A3DE99893BE4}">
      <dgm:prSet/>
      <dgm:spPr/>
      <dgm:t>
        <a:bodyPr/>
        <a:lstStyle/>
        <a:p>
          <a:endParaRPr lang="en-US"/>
        </a:p>
      </dgm:t>
    </dgm:pt>
    <dgm:pt modelId="{46FCA4EE-8AFB-41BE-A2AF-1F07572DB1DA}" type="sibTrans" cxnId="{BB24AB09-5283-49C2-91E9-A3DE99893BE4}">
      <dgm:prSet/>
      <dgm:spPr/>
      <dgm:t>
        <a:bodyPr/>
        <a:lstStyle/>
        <a:p>
          <a:endParaRPr lang="en-US"/>
        </a:p>
      </dgm:t>
    </dgm:pt>
    <dgm:pt modelId="{B84FC5CC-9FE2-40BD-A8CD-C6652D143181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DEA14BC9-7DE6-4498-813C-D305C5269BB2}" type="parTrans" cxnId="{AE71F91B-2672-4A95-8DA9-061040407B92}">
      <dgm:prSet/>
      <dgm:spPr/>
      <dgm:t>
        <a:bodyPr/>
        <a:lstStyle/>
        <a:p>
          <a:endParaRPr lang="en-US"/>
        </a:p>
      </dgm:t>
    </dgm:pt>
    <dgm:pt modelId="{0A8EF6DC-1A7D-4DDA-955E-8F3E48F19324}" type="sibTrans" cxnId="{AE71F91B-2672-4A95-8DA9-061040407B92}">
      <dgm:prSet/>
      <dgm:spPr/>
      <dgm:t>
        <a:bodyPr/>
        <a:lstStyle/>
        <a:p>
          <a:endParaRPr lang="en-US"/>
        </a:p>
      </dgm:t>
    </dgm:pt>
    <dgm:pt modelId="{9EC77A11-6467-43DB-A2CE-047A5FBAD573}">
      <dgm:prSet phldrT="[Text]"/>
      <dgm:spPr/>
      <dgm:t>
        <a:bodyPr/>
        <a:lstStyle/>
        <a:p>
          <a:r>
            <a:rPr lang="en-US" dirty="0" smtClean="0"/>
            <a:t>Note taking</a:t>
          </a:r>
          <a:endParaRPr lang="en-US" dirty="0"/>
        </a:p>
      </dgm:t>
    </dgm:pt>
    <dgm:pt modelId="{21F71C65-9830-49A6-A615-6E468DE29677}" type="parTrans" cxnId="{D2ACDC13-1180-4A16-84C7-9531E9DA3487}">
      <dgm:prSet/>
      <dgm:spPr/>
      <dgm:t>
        <a:bodyPr/>
        <a:lstStyle/>
        <a:p>
          <a:endParaRPr lang="en-US"/>
        </a:p>
      </dgm:t>
    </dgm:pt>
    <dgm:pt modelId="{5CB231F6-F8FC-46BD-9F3D-1A5701BF2F25}" type="sibTrans" cxnId="{D2ACDC13-1180-4A16-84C7-9531E9DA3487}">
      <dgm:prSet/>
      <dgm:spPr/>
      <dgm:t>
        <a:bodyPr/>
        <a:lstStyle/>
        <a:p>
          <a:endParaRPr lang="en-US"/>
        </a:p>
      </dgm:t>
    </dgm:pt>
    <dgm:pt modelId="{FECF7167-10E5-4145-9A63-5EE7A8B1AB1B}">
      <dgm:prSet phldrT="[Text]"/>
      <dgm:spPr/>
      <dgm:t>
        <a:bodyPr/>
        <a:lstStyle/>
        <a:p>
          <a:r>
            <a:rPr lang="en-US" dirty="0" smtClean="0"/>
            <a:t>Calendar and contact management</a:t>
          </a:r>
          <a:endParaRPr lang="en-US" dirty="0"/>
        </a:p>
      </dgm:t>
    </dgm:pt>
    <dgm:pt modelId="{0227A94A-10AF-4973-9044-AF17C8049A4A}" type="parTrans" cxnId="{A58E1028-2398-4535-A5C0-5E15088B2C07}">
      <dgm:prSet/>
      <dgm:spPr/>
      <dgm:t>
        <a:bodyPr/>
        <a:lstStyle/>
        <a:p>
          <a:endParaRPr lang="en-US"/>
        </a:p>
      </dgm:t>
    </dgm:pt>
    <dgm:pt modelId="{8A80A670-1C35-4110-AA2B-BDFB309C1FC4}" type="sibTrans" cxnId="{A58E1028-2398-4535-A5C0-5E15088B2C07}">
      <dgm:prSet/>
      <dgm:spPr/>
      <dgm:t>
        <a:bodyPr/>
        <a:lstStyle/>
        <a:p>
          <a:endParaRPr lang="en-US"/>
        </a:p>
      </dgm:t>
    </dgm:pt>
    <dgm:pt modelId="{171A2742-9661-46BD-96FA-40C44DCFBB8F}">
      <dgm:prSet phldrT="[Text]"/>
      <dgm:spPr/>
      <dgm:t>
        <a:bodyPr/>
        <a:lstStyle/>
        <a:p>
          <a:r>
            <a:rPr lang="en-US" dirty="0" smtClean="0"/>
            <a:t>Project management</a:t>
          </a:r>
          <a:endParaRPr lang="en-US" dirty="0"/>
        </a:p>
      </dgm:t>
    </dgm:pt>
    <dgm:pt modelId="{73149422-566A-4C66-A69A-DDBC7ED3E801}" type="parTrans" cxnId="{64761D79-971E-43D3-92C3-5F007E7F45A5}">
      <dgm:prSet/>
      <dgm:spPr/>
      <dgm:t>
        <a:bodyPr/>
        <a:lstStyle/>
        <a:p>
          <a:endParaRPr lang="en-US"/>
        </a:p>
      </dgm:t>
    </dgm:pt>
    <dgm:pt modelId="{A5CB03C3-6167-47A7-8FB1-57B93E4BF49D}" type="sibTrans" cxnId="{64761D79-971E-43D3-92C3-5F007E7F45A5}">
      <dgm:prSet/>
      <dgm:spPr/>
      <dgm:t>
        <a:bodyPr/>
        <a:lstStyle/>
        <a:p>
          <a:endParaRPr lang="en-US"/>
        </a:p>
      </dgm:t>
    </dgm:pt>
    <dgm:pt modelId="{A07DEA3F-F8E1-4A9F-9BE6-19F46622159E}">
      <dgm:prSet phldrT="[Text]"/>
      <dgm:spPr/>
      <dgm:t>
        <a:bodyPr/>
        <a:lstStyle/>
        <a:p>
          <a:r>
            <a:rPr lang="en-US" dirty="0" smtClean="0"/>
            <a:t>Accounting</a:t>
          </a:r>
          <a:endParaRPr lang="en-US" dirty="0"/>
        </a:p>
      </dgm:t>
    </dgm:pt>
    <dgm:pt modelId="{4FF03C3C-4742-468F-A63F-4B2744326094}" type="parTrans" cxnId="{222822BA-8B6A-4B5A-A37B-01BBC81D5469}">
      <dgm:prSet/>
      <dgm:spPr/>
      <dgm:t>
        <a:bodyPr/>
        <a:lstStyle/>
        <a:p>
          <a:endParaRPr lang="en-US"/>
        </a:p>
      </dgm:t>
    </dgm:pt>
    <dgm:pt modelId="{3AD50DD9-5F1F-46D5-BFD6-DBD0518EC6D2}" type="sibTrans" cxnId="{222822BA-8B6A-4B5A-A37B-01BBC81D5469}">
      <dgm:prSet/>
      <dgm:spPr/>
      <dgm:t>
        <a:bodyPr/>
        <a:lstStyle/>
        <a:p>
          <a:endParaRPr lang="en-US"/>
        </a:p>
      </dgm:t>
    </dgm:pt>
    <dgm:pt modelId="{D2C027AB-CC1E-4804-BDD3-5E826FFA40EE}">
      <dgm:prSet phldrT="[Text]"/>
      <dgm:spPr/>
      <dgm:t>
        <a:bodyPr/>
        <a:lstStyle/>
        <a:p>
          <a:r>
            <a:rPr lang="en-US" dirty="0" smtClean="0"/>
            <a:t>Personal finance</a:t>
          </a:r>
          <a:endParaRPr lang="en-US" dirty="0"/>
        </a:p>
      </dgm:t>
    </dgm:pt>
    <dgm:pt modelId="{251ECAB9-841A-4C4A-B8F9-3CD05D5AE044}" type="parTrans" cxnId="{0E9DCF82-A6E5-4FAF-97EE-BEEDB78A3F9E}">
      <dgm:prSet/>
      <dgm:spPr/>
      <dgm:t>
        <a:bodyPr/>
        <a:lstStyle/>
        <a:p>
          <a:endParaRPr lang="en-US"/>
        </a:p>
      </dgm:t>
    </dgm:pt>
    <dgm:pt modelId="{D51394A5-7F38-4E53-A39A-B1551B116E60}" type="sibTrans" cxnId="{0E9DCF82-A6E5-4FAF-97EE-BEEDB78A3F9E}">
      <dgm:prSet/>
      <dgm:spPr/>
      <dgm:t>
        <a:bodyPr/>
        <a:lstStyle/>
        <a:p>
          <a:endParaRPr lang="en-US"/>
        </a:p>
      </dgm:t>
    </dgm:pt>
    <dgm:pt modelId="{2B764F03-6F9B-44B1-BE47-3CD1E46CA4EE}">
      <dgm:prSet phldrT="[Text]"/>
      <dgm:spPr/>
      <dgm:t>
        <a:bodyPr/>
        <a:lstStyle/>
        <a:p>
          <a:r>
            <a:rPr lang="en-US" dirty="0" smtClean="0"/>
            <a:t>Legal</a:t>
          </a:r>
          <a:endParaRPr lang="en-US" dirty="0"/>
        </a:p>
      </dgm:t>
    </dgm:pt>
    <dgm:pt modelId="{E24943F2-0876-4A80-BE4C-82F99A05369B}" type="parTrans" cxnId="{082018BD-AB42-417C-881F-F53081D7AED5}">
      <dgm:prSet/>
      <dgm:spPr/>
      <dgm:t>
        <a:bodyPr/>
        <a:lstStyle/>
        <a:p>
          <a:endParaRPr lang="en-US"/>
        </a:p>
      </dgm:t>
    </dgm:pt>
    <dgm:pt modelId="{221330FE-DF10-4C86-BBEA-E7F69675CF5B}" type="sibTrans" cxnId="{082018BD-AB42-417C-881F-F53081D7AED5}">
      <dgm:prSet/>
      <dgm:spPr/>
      <dgm:t>
        <a:bodyPr/>
        <a:lstStyle/>
        <a:p>
          <a:endParaRPr lang="en-US"/>
        </a:p>
      </dgm:t>
    </dgm:pt>
    <dgm:pt modelId="{24C620BB-14A0-4A93-AA40-A7D97777B2A5}">
      <dgm:prSet phldrT="[Text]"/>
      <dgm:spPr/>
      <dgm:t>
        <a:bodyPr/>
        <a:lstStyle/>
        <a:p>
          <a:r>
            <a:rPr lang="en-US" dirty="0" smtClean="0"/>
            <a:t>Tax preparation</a:t>
          </a:r>
          <a:endParaRPr lang="en-US" dirty="0"/>
        </a:p>
      </dgm:t>
    </dgm:pt>
    <dgm:pt modelId="{13B2AF86-C103-4540-B4F1-E9B45006B50A}" type="parTrans" cxnId="{DBEE68E0-D92F-43F6-9B05-236D8E8A7EFC}">
      <dgm:prSet/>
      <dgm:spPr/>
      <dgm:t>
        <a:bodyPr/>
        <a:lstStyle/>
        <a:p>
          <a:endParaRPr lang="en-US"/>
        </a:p>
      </dgm:t>
    </dgm:pt>
    <dgm:pt modelId="{E23131A8-C224-4646-B6F3-AA72183E4402}" type="sibTrans" cxnId="{DBEE68E0-D92F-43F6-9B05-236D8E8A7EFC}">
      <dgm:prSet/>
      <dgm:spPr/>
      <dgm:t>
        <a:bodyPr/>
        <a:lstStyle/>
        <a:p>
          <a:endParaRPr lang="en-US"/>
        </a:p>
      </dgm:t>
    </dgm:pt>
    <dgm:pt modelId="{D766DAC9-B1B9-4FCA-8055-DAD2E6DDA81F}">
      <dgm:prSet phldrT="[Text]"/>
      <dgm:spPr/>
      <dgm:t>
        <a:bodyPr/>
        <a:lstStyle/>
        <a:p>
          <a:r>
            <a:rPr lang="en-US" dirty="0" smtClean="0"/>
            <a:t>Document management</a:t>
          </a:r>
          <a:endParaRPr lang="en-US" dirty="0"/>
        </a:p>
      </dgm:t>
    </dgm:pt>
    <dgm:pt modelId="{C2AC28F4-E1B2-4892-8BD7-51721F50F657}" type="parTrans" cxnId="{80BF5DB4-778B-405B-A8F9-9D73BBB5AC63}">
      <dgm:prSet/>
      <dgm:spPr/>
      <dgm:t>
        <a:bodyPr/>
        <a:lstStyle/>
        <a:p>
          <a:endParaRPr lang="en-US"/>
        </a:p>
      </dgm:t>
    </dgm:pt>
    <dgm:pt modelId="{C377DFF6-F73B-4445-99DE-8E3788FF203D}" type="sibTrans" cxnId="{80BF5DB4-778B-405B-A8F9-9D73BBB5AC63}">
      <dgm:prSet/>
      <dgm:spPr/>
      <dgm:t>
        <a:bodyPr/>
        <a:lstStyle/>
        <a:p>
          <a:endParaRPr lang="en-US"/>
        </a:p>
      </dgm:t>
    </dgm:pt>
    <dgm:pt modelId="{5605AD56-1E6C-4D85-A495-6DBA89706006}">
      <dgm:prSet phldrT="[Text]"/>
      <dgm:spPr/>
      <dgm:t>
        <a:bodyPr/>
        <a:lstStyle/>
        <a:p>
          <a:r>
            <a:rPr lang="en-US" dirty="0" smtClean="0"/>
            <a:t>Enterprise computing</a:t>
          </a:r>
          <a:endParaRPr lang="en-US" dirty="0"/>
        </a:p>
      </dgm:t>
    </dgm:pt>
    <dgm:pt modelId="{C50CB65F-088D-43FB-9912-D716C896CF3E}" type="parTrans" cxnId="{9710CEEF-5E1A-4BA2-84C7-3B98B6B6A0A5}">
      <dgm:prSet/>
      <dgm:spPr/>
      <dgm:t>
        <a:bodyPr/>
        <a:lstStyle/>
        <a:p>
          <a:endParaRPr lang="en-US"/>
        </a:p>
      </dgm:t>
    </dgm:pt>
    <dgm:pt modelId="{7687AD5D-2068-4921-8BDB-663998214509}" type="sibTrans" cxnId="{9710CEEF-5E1A-4BA2-84C7-3B98B6B6A0A5}">
      <dgm:prSet/>
      <dgm:spPr/>
      <dgm:t>
        <a:bodyPr/>
        <a:lstStyle/>
        <a:p>
          <a:endParaRPr lang="en-US"/>
        </a:p>
      </dgm:t>
    </dgm:pt>
    <dgm:pt modelId="{7CA236C9-3A58-4F8A-96CD-11F6BE01D37A}" type="pres">
      <dgm:prSet presAssocID="{B0FD13B7-F671-4C4E-B664-184CCEAA8BE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8380C6-6F98-4FE1-8902-D9EFE810860D}" type="pres">
      <dgm:prSet presAssocID="{155BB151-3856-4C86-BC70-3C943ED312E8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6DB5B8-5799-4890-9BD2-7C91BD334128}" type="pres">
      <dgm:prSet presAssocID="{00A8D741-27E8-4445-B0A0-016599EDFA24}" presName="sibTrans" presStyleCnt="0"/>
      <dgm:spPr/>
    </dgm:pt>
    <dgm:pt modelId="{84054D94-05FA-4C8F-9D75-C0EB484AB0F3}" type="pres">
      <dgm:prSet presAssocID="{E43EC367-257B-4E6A-AECA-9A1BACC467DA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AF5EF9-3B8D-4FA0-B2EE-20C565D7DDA5}" type="pres">
      <dgm:prSet presAssocID="{CD15B0C6-FACA-4E97-A12A-1C9C61D36C02}" presName="sibTrans" presStyleCnt="0"/>
      <dgm:spPr/>
    </dgm:pt>
    <dgm:pt modelId="{528D08BE-EA38-4754-B365-BFC3EC2C748D}" type="pres">
      <dgm:prSet presAssocID="{FB50A4A7-C54D-4F67-AC1B-126869310BBE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8FFF0E-D039-41C9-9A87-C07EB2ED3851}" type="pres">
      <dgm:prSet presAssocID="{46FCA4EE-8AFB-41BE-A2AF-1F07572DB1DA}" presName="sibTrans" presStyleCnt="0"/>
      <dgm:spPr/>
    </dgm:pt>
    <dgm:pt modelId="{18E41E78-F7BC-4C56-BC0C-6FEC27167295}" type="pres">
      <dgm:prSet presAssocID="{B84FC5CC-9FE2-40BD-A8CD-C6652D143181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087D16-DFE4-458F-B21A-ABD07819646B}" type="pres">
      <dgm:prSet presAssocID="{0A8EF6DC-1A7D-4DDA-955E-8F3E48F19324}" presName="sibTrans" presStyleCnt="0"/>
      <dgm:spPr/>
    </dgm:pt>
    <dgm:pt modelId="{A688DC1E-98F5-4EAB-B164-DDFE8E62E0C2}" type="pres">
      <dgm:prSet presAssocID="{9EC77A11-6467-43DB-A2CE-047A5FBAD573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249BD-4FFF-4AD8-BFB2-BE8384B13055}" type="pres">
      <dgm:prSet presAssocID="{5CB231F6-F8FC-46BD-9F3D-1A5701BF2F25}" presName="sibTrans" presStyleCnt="0"/>
      <dgm:spPr/>
    </dgm:pt>
    <dgm:pt modelId="{7AA8005E-18D1-420F-9052-DA5B771D1E7A}" type="pres">
      <dgm:prSet presAssocID="{FECF7167-10E5-4145-9A63-5EE7A8B1AB1B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482A6-E7BB-4279-AF2D-2A22D72A7C25}" type="pres">
      <dgm:prSet presAssocID="{8A80A670-1C35-4110-AA2B-BDFB309C1FC4}" presName="sibTrans" presStyleCnt="0"/>
      <dgm:spPr/>
    </dgm:pt>
    <dgm:pt modelId="{C4871675-0112-4DD5-8583-E571C3F05CBB}" type="pres">
      <dgm:prSet presAssocID="{171A2742-9661-46BD-96FA-40C44DCFBB8F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92D1BC-B55A-41A4-98F3-301FFEE03971}" type="pres">
      <dgm:prSet presAssocID="{A5CB03C3-6167-47A7-8FB1-57B93E4BF49D}" presName="sibTrans" presStyleCnt="0"/>
      <dgm:spPr/>
    </dgm:pt>
    <dgm:pt modelId="{1895AD0A-B74B-4BFB-8BF6-EC1C6C3F8089}" type="pres">
      <dgm:prSet presAssocID="{A07DEA3F-F8E1-4A9F-9BE6-19F46622159E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8E001F-D0E1-45AC-B984-93F3292EE152}" type="pres">
      <dgm:prSet presAssocID="{3AD50DD9-5F1F-46D5-BFD6-DBD0518EC6D2}" presName="sibTrans" presStyleCnt="0"/>
      <dgm:spPr/>
    </dgm:pt>
    <dgm:pt modelId="{CF02019B-B40C-4D32-B906-5A5E3829ECE0}" type="pres">
      <dgm:prSet presAssocID="{D2C027AB-CC1E-4804-BDD3-5E826FFA40EE}" presName="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3E686-7DD9-4AEB-BD37-A6164EC0E08A}" type="pres">
      <dgm:prSet presAssocID="{D51394A5-7F38-4E53-A39A-B1551B116E60}" presName="sibTrans" presStyleCnt="0"/>
      <dgm:spPr/>
    </dgm:pt>
    <dgm:pt modelId="{B7EE6518-1464-47FC-82A6-21E8B45CB8FD}" type="pres">
      <dgm:prSet presAssocID="{2B764F03-6F9B-44B1-BE47-3CD1E46CA4EE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27B35-EE1C-4F43-A074-8841C9BD3EC6}" type="pres">
      <dgm:prSet presAssocID="{221330FE-DF10-4C86-BBEA-E7F69675CF5B}" presName="sibTrans" presStyleCnt="0"/>
      <dgm:spPr/>
    </dgm:pt>
    <dgm:pt modelId="{4EF58449-E9AF-4BBE-86C9-428E12A0EDD6}" type="pres">
      <dgm:prSet presAssocID="{24C620BB-14A0-4A93-AA40-A7D97777B2A5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E783C2-D918-43A0-9570-E1494CC84FC3}" type="pres">
      <dgm:prSet presAssocID="{E23131A8-C224-4646-B6F3-AA72183E4402}" presName="sibTrans" presStyleCnt="0"/>
      <dgm:spPr/>
    </dgm:pt>
    <dgm:pt modelId="{D7D4C9FB-A772-425C-B7EA-004BA13D268F}" type="pres">
      <dgm:prSet presAssocID="{D766DAC9-B1B9-4FCA-8055-DAD2E6DDA81F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FD1CB-7C17-461B-B524-5179D9B16FB2}" type="pres">
      <dgm:prSet presAssocID="{C377DFF6-F73B-4445-99DE-8E3788FF203D}" presName="sibTrans" presStyleCnt="0"/>
      <dgm:spPr/>
    </dgm:pt>
    <dgm:pt modelId="{8700FC98-641D-4309-9A5F-7405B7FE6226}" type="pres">
      <dgm:prSet presAssocID="{5605AD56-1E6C-4D85-A495-6DBA89706006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8E1028-2398-4535-A5C0-5E15088B2C07}" srcId="{B0FD13B7-F671-4C4E-B664-184CCEAA8BEE}" destId="{FECF7167-10E5-4145-9A63-5EE7A8B1AB1B}" srcOrd="5" destOrd="0" parTransId="{0227A94A-10AF-4973-9044-AF17C8049A4A}" sibTransId="{8A80A670-1C35-4110-AA2B-BDFB309C1FC4}"/>
    <dgm:cxn modelId="{082018BD-AB42-417C-881F-F53081D7AED5}" srcId="{B0FD13B7-F671-4C4E-B664-184CCEAA8BEE}" destId="{2B764F03-6F9B-44B1-BE47-3CD1E46CA4EE}" srcOrd="9" destOrd="0" parTransId="{E24943F2-0876-4A80-BE4C-82F99A05369B}" sibTransId="{221330FE-DF10-4C86-BBEA-E7F69675CF5B}"/>
    <dgm:cxn modelId="{AE71F91B-2672-4A95-8DA9-061040407B92}" srcId="{B0FD13B7-F671-4C4E-B664-184CCEAA8BEE}" destId="{B84FC5CC-9FE2-40BD-A8CD-C6652D143181}" srcOrd="3" destOrd="0" parTransId="{DEA14BC9-7DE6-4498-813C-D305C5269BB2}" sibTransId="{0A8EF6DC-1A7D-4DDA-955E-8F3E48F19324}"/>
    <dgm:cxn modelId="{DBEE68E0-D92F-43F6-9B05-236D8E8A7EFC}" srcId="{B0FD13B7-F671-4C4E-B664-184CCEAA8BEE}" destId="{24C620BB-14A0-4A93-AA40-A7D97777B2A5}" srcOrd="10" destOrd="0" parTransId="{13B2AF86-C103-4540-B4F1-E9B45006B50A}" sibTransId="{E23131A8-C224-4646-B6F3-AA72183E4402}"/>
    <dgm:cxn modelId="{9710CEEF-5E1A-4BA2-84C7-3B98B6B6A0A5}" srcId="{B0FD13B7-F671-4C4E-B664-184CCEAA8BEE}" destId="{5605AD56-1E6C-4D85-A495-6DBA89706006}" srcOrd="12" destOrd="0" parTransId="{C50CB65F-088D-43FB-9912-D716C896CF3E}" sibTransId="{7687AD5D-2068-4921-8BDB-663998214509}"/>
    <dgm:cxn modelId="{99680272-B08A-43F6-8694-33308CBC3BEC}" type="presOf" srcId="{B0FD13B7-F671-4C4E-B664-184CCEAA8BEE}" destId="{7CA236C9-3A58-4F8A-96CD-11F6BE01D37A}" srcOrd="0" destOrd="0" presId="urn:microsoft.com/office/officeart/2005/8/layout/default#15"/>
    <dgm:cxn modelId="{DE556434-A7BD-48F0-B156-A74B899EFB7D}" type="presOf" srcId="{E43EC367-257B-4E6A-AECA-9A1BACC467DA}" destId="{84054D94-05FA-4C8F-9D75-C0EB484AB0F3}" srcOrd="0" destOrd="0" presId="urn:microsoft.com/office/officeart/2005/8/layout/default#15"/>
    <dgm:cxn modelId="{0E9DCF82-A6E5-4FAF-97EE-BEEDB78A3F9E}" srcId="{B0FD13B7-F671-4C4E-B664-184CCEAA8BEE}" destId="{D2C027AB-CC1E-4804-BDD3-5E826FFA40EE}" srcOrd="8" destOrd="0" parTransId="{251ECAB9-841A-4C4A-B8F9-3CD05D5AE044}" sibTransId="{D51394A5-7F38-4E53-A39A-B1551B116E60}"/>
    <dgm:cxn modelId="{714A7163-3A61-4970-BE49-B5ADA6BCEB7D}" type="presOf" srcId="{9EC77A11-6467-43DB-A2CE-047A5FBAD573}" destId="{A688DC1E-98F5-4EAB-B164-DDFE8E62E0C2}" srcOrd="0" destOrd="0" presId="urn:microsoft.com/office/officeart/2005/8/layout/default#15"/>
    <dgm:cxn modelId="{A35BFBE7-9E1C-4BEB-9C99-F4559FD8CEF3}" srcId="{B0FD13B7-F671-4C4E-B664-184CCEAA8BEE}" destId="{155BB151-3856-4C86-BC70-3C943ED312E8}" srcOrd="0" destOrd="0" parTransId="{9AA6612B-1BD6-418D-B855-627CAE15C1FE}" sibTransId="{00A8D741-27E8-4445-B0A0-016599EDFA24}"/>
    <dgm:cxn modelId="{008A877A-0305-4D64-A911-30E8EE4C1E92}" srcId="{B0FD13B7-F671-4C4E-B664-184CCEAA8BEE}" destId="{E43EC367-257B-4E6A-AECA-9A1BACC467DA}" srcOrd="1" destOrd="0" parTransId="{61F34DF1-24B0-4DC7-BFAB-E211CAC8B256}" sibTransId="{CD15B0C6-FACA-4E97-A12A-1C9C61D36C02}"/>
    <dgm:cxn modelId="{BB6EB43F-5B85-4515-9707-C8EA19B12312}" type="presOf" srcId="{D766DAC9-B1B9-4FCA-8055-DAD2E6DDA81F}" destId="{D7D4C9FB-A772-425C-B7EA-004BA13D268F}" srcOrd="0" destOrd="0" presId="urn:microsoft.com/office/officeart/2005/8/layout/default#15"/>
    <dgm:cxn modelId="{D2ACDC13-1180-4A16-84C7-9531E9DA3487}" srcId="{B0FD13B7-F671-4C4E-B664-184CCEAA8BEE}" destId="{9EC77A11-6467-43DB-A2CE-047A5FBAD573}" srcOrd="4" destOrd="0" parTransId="{21F71C65-9830-49A6-A615-6E468DE29677}" sibTransId="{5CB231F6-F8FC-46BD-9F3D-1A5701BF2F25}"/>
    <dgm:cxn modelId="{920E0451-03D9-4570-BF71-AA856A91C94C}" type="presOf" srcId="{155BB151-3856-4C86-BC70-3C943ED312E8}" destId="{2D8380C6-6F98-4FE1-8902-D9EFE810860D}" srcOrd="0" destOrd="0" presId="urn:microsoft.com/office/officeart/2005/8/layout/default#15"/>
    <dgm:cxn modelId="{68B15E07-A561-46B8-B217-D5DEE9ED5BB6}" type="presOf" srcId="{171A2742-9661-46BD-96FA-40C44DCFBB8F}" destId="{C4871675-0112-4DD5-8583-E571C3F05CBB}" srcOrd="0" destOrd="0" presId="urn:microsoft.com/office/officeart/2005/8/layout/default#15"/>
    <dgm:cxn modelId="{80BF5DB4-778B-405B-A8F9-9D73BBB5AC63}" srcId="{B0FD13B7-F671-4C4E-B664-184CCEAA8BEE}" destId="{D766DAC9-B1B9-4FCA-8055-DAD2E6DDA81F}" srcOrd="11" destOrd="0" parTransId="{C2AC28F4-E1B2-4892-8BD7-51721F50F657}" sibTransId="{C377DFF6-F73B-4445-99DE-8E3788FF203D}"/>
    <dgm:cxn modelId="{C0DCA94D-8A28-4475-BE74-F7DEE063E2DC}" type="presOf" srcId="{FECF7167-10E5-4145-9A63-5EE7A8B1AB1B}" destId="{7AA8005E-18D1-420F-9052-DA5B771D1E7A}" srcOrd="0" destOrd="0" presId="urn:microsoft.com/office/officeart/2005/8/layout/default#15"/>
    <dgm:cxn modelId="{222822BA-8B6A-4B5A-A37B-01BBC81D5469}" srcId="{B0FD13B7-F671-4C4E-B664-184CCEAA8BEE}" destId="{A07DEA3F-F8E1-4A9F-9BE6-19F46622159E}" srcOrd="7" destOrd="0" parTransId="{4FF03C3C-4742-468F-A63F-4B2744326094}" sibTransId="{3AD50DD9-5F1F-46D5-BFD6-DBD0518EC6D2}"/>
    <dgm:cxn modelId="{5A1BA8A7-25A4-4851-891F-3F09C2B4C2EF}" type="presOf" srcId="{5605AD56-1E6C-4D85-A495-6DBA89706006}" destId="{8700FC98-641D-4309-9A5F-7405B7FE6226}" srcOrd="0" destOrd="0" presId="urn:microsoft.com/office/officeart/2005/8/layout/default#15"/>
    <dgm:cxn modelId="{71DA85C2-F1EF-4DC3-90A4-D899EBD8AC63}" type="presOf" srcId="{24C620BB-14A0-4A93-AA40-A7D97777B2A5}" destId="{4EF58449-E9AF-4BBE-86C9-428E12A0EDD6}" srcOrd="0" destOrd="0" presId="urn:microsoft.com/office/officeart/2005/8/layout/default#15"/>
    <dgm:cxn modelId="{D25AC5E4-B85E-493B-840E-F39EF22C69D3}" type="presOf" srcId="{2B764F03-6F9B-44B1-BE47-3CD1E46CA4EE}" destId="{B7EE6518-1464-47FC-82A6-21E8B45CB8FD}" srcOrd="0" destOrd="0" presId="urn:microsoft.com/office/officeart/2005/8/layout/default#15"/>
    <dgm:cxn modelId="{EEA5F243-414F-4BE3-9ADF-94903198EF3F}" type="presOf" srcId="{B84FC5CC-9FE2-40BD-A8CD-C6652D143181}" destId="{18E41E78-F7BC-4C56-BC0C-6FEC27167295}" srcOrd="0" destOrd="0" presId="urn:microsoft.com/office/officeart/2005/8/layout/default#15"/>
    <dgm:cxn modelId="{C1B5670F-47B4-4693-A749-FD3EB3B53CC9}" type="presOf" srcId="{FB50A4A7-C54D-4F67-AC1B-126869310BBE}" destId="{528D08BE-EA38-4754-B365-BFC3EC2C748D}" srcOrd="0" destOrd="0" presId="urn:microsoft.com/office/officeart/2005/8/layout/default#15"/>
    <dgm:cxn modelId="{64761D79-971E-43D3-92C3-5F007E7F45A5}" srcId="{B0FD13B7-F671-4C4E-B664-184CCEAA8BEE}" destId="{171A2742-9661-46BD-96FA-40C44DCFBB8F}" srcOrd="6" destOrd="0" parTransId="{73149422-566A-4C66-A69A-DDBC7ED3E801}" sibTransId="{A5CB03C3-6167-47A7-8FB1-57B93E4BF49D}"/>
    <dgm:cxn modelId="{CED51545-784F-4113-B951-7383A63C01AB}" type="presOf" srcId="{D2C027AB-CC1E-4804-BDD3-5E826FFA40EE}" destId="{CF02019B-B40C-4D32-B906-5A5E3829ECE0}" srcOrd="0" destOrd="0" presId="urn:microsoft.com/office/officeart/2005/8/layout/default#15"/>
    <dgm:cxn modelId="{BB24AB09-5283-49C2-91E9-A3DE99893BE4}" srcId="{B0FD13B7-F671-4C4E-B664-184CCEAA8BEE}" destId="{FB50A4A7-C54D-4F67-AC1B-126869310BBE}" srcOrd="2" destOrd="0" parTransId="{CA105433-CACE-47E4-8789-5075F9315317}" sibTransId="{46FCA4EE-8AFB-41BE-A2AF-1F07572DB1DA}"/>
    <dgm:cxn modelId="{EC0F09DC-2217-4CC4-BFB6-973766D1AFCD}" type="presOf" srcId="{A07DEA3F-F8E1-4A9F-9BE6-19F46622159E}" destId="{1895AD0A-B74B-4BFB-8BF6-EC1C6C3F8089}" srcOrd="0" destOrd="0" presId="urn:microsoft.com/office/officeart/2005/8/layout/default#15"/>
    <dgm:cxn modelId="{24884DBD-EE47-4398-964D-6016495A57A0}" type="presParOf" srcId="{7CA236C9-3A58-4F8A-96CD-11F6BE01D37A}" destId="{2D8380C6-6F98-4FE1-8902-D9EFE810860D}" srcOrd="0" destOrd="0" presId="urn:microsoft.com/office/officeart/2005/8/layout/default#15"/>
    <dgm:cxn modelId="{AC5AE7F2-7D7B-4161-BCA7-D45D8598E88F}" type="presParOf" srcId="{7CA236C9-3A58-4F8A-96CD-11F6BE01D37A}" destId="{556DB5B8-5799-4890-9BD2-7C91BD334128}" srcOrd="1" destOrd="0" presId="urn:microsoft.com/office/officeart/2005/8/layout/default#15"/>
    <dgm:cxn modelId="{72131CCB-52BA-4F28-BF5E-B5B2276B9BFE}" type="presParOf" srcId="{7CA236C9-3A58-4F8A-96CD-11F6BE01D37A}" destId="{84054D94-05FA-4C8F-9D75-C0EB484AB0F3}" srcOrd="2" destOrd="0" presId="urn:microsoft.com/office/officeart/2005/8/layout/default#15"/>
    <dgm:cxn modelId="{B8DF63B3-9BF9-4DE0-B4AB-570002EDE623}" type="presParOf" srcId="{7CA236C9-3A58-4F8A-96CD-11F6BE01D37A}" destId="{2CAF5EF9-3B8D-4FA0-B2EE-20C565D7DDA5}" srcOrd="3" destOrd="0" presId="urn:microsoft.com/office/officeart/2005/8/layout/default#15"/>
    <dgm:cxn modelId="{B5793741-AC46-44F2-84F2-02BDB8AF8F49}" type="presParOf" srcId="{7CA236C9-3A58-4F8A-96CD-11F6BE01D37A}" destId="{528D08BE-EA38-4754-B365-BFC3EC2C748D}" srcOrd="4" destOrd="0" presId="urn:microsoft.com/office/officeart/2005/8/layout/default#15"/>
    <dgm:cxn modelId="{4935CD51-F76E-4E2C-A594-FF6F53A386C9}" type="presParOf" srcId="{7CA236C9-3A58-4F8A-96CD-11F6BE01D37A}" destId="{7C8FFF0E-D039-41C9-9A87-C07EB2ED3851}" srcOrd="5" destOrd="0" presId="urn:microsoft.com/office/officeart/2005/8/layout/default#15"/>
    <dgm:cxn modelId="{639A23AB-80E1-4920-B38F-03A3A8EAA5BE}" type="presParOf" srcId="{7CA236C9-3A58-4F8A-96CD-11F6BE01D37A}" destId="{18E41E78-F7BC-4C56-BC0C-6FEC27167295}" srcOrd="6" destOrd="0" presId="urn:microsoft.com/office/officeart/2005/8/layout/default#15"/>
    <dgm:cxn modelId="{AA80D6CD-7E47-4E14-96AF-F8DC589CFEB0}" type="presParOf" srcId="{7CA236C9-3A58-4F8A-96CD-11F6BE01D37A}" destId="{A8087D16-DFE4-458F-B21A-ABD07819646B}" srcOrd="7" destOrd="0" presId="urn:microsoft.com/office/officeart/2005/8/layout/default#15"/>
    <dgm:cxn modelId="{F84C697F-C2F6-49E4-82E5-84BFE0D9BC34}" type="presParOf" srcId="{7CA236C9-3A58-4F8A-96CD-11F6BE01D37A}" destId="{A688DC1E-98F5-4EAB-B164-DDFE8E62E0C2}" srcOrd="8" destOrd="0" presId="urn:microsoft.com/office/officeart/2005/8/layout/default#15"/>
    <dgm:cxn modelId="{2746AE2E-5E25-49D8-ABDE-041298457A8F}" type="presParOf" srcId="{7CA236C9-3A58-4F8A-96CD-11F6BE01D37A}" destId="{E99249BD-4FFF-4AD8-BFB2-BE8384B13055}" srcOrd="9" destOrd="0" presId="urn:microsoft.com/office/officeart/2005/8/layout/default#15"/>
    <dgm:cxn modelId="{308D40EC-A07D-4151-ABC8-A814382DBFAF}" type="presParOf" srcId="{7CA236C9-3A58-4F8A-96CD-11F6BE01D37A}" destId="{7AA8005E-18D1-420F-9052-DA5B771D1E7A}" srcOrd="10" destOrd="0" presId="urn:microsoft.com/office/officeart/2005/8/layout/default#15"/>
    <dgm:cxn modelId="{995AA4F8-F708-4EC5-A64A-B21759000833}" type="presParOf" srcId="{7CA236C9-3A58-4F8A-96CD-11F6BE01D37A}" destId="{16B482A6-E7BB-4279-AF2D-2A22D72A7C25}" srcOrd="11" destOrd="0" presId="urn:microsoft.com/office/officeart/2005/8/layout/default#15"/>
    <dgm:cxn modelId="{7A4D1097-D1CE-40BB-8F39-1773163B4009}" type="presParOf" srcId="{7CA236C9-3A58-4F8A-96CD-11F6BE01D37A}" destId="{C4871675-0112-4DD5-8583-E571C3F05CBB}" srcOrd="12" destOrd="0" presId="urn:microsoft.com/office/officeart/2005/8/layout/default#15"/>
    <dgm:cxn modelId="{46758A03-A42E-44B4-829D-066CB9794B64}" type="presParOf" srcId="{7CA236C9-3A58-4F8A-96CD-11F6BE01D37A}" destId="{9E92D1BC-B55A-41A4-98F3-301FFEE03971}" srcOrd="13" destOrd="0" presId="urn:microsoft.com/office/officeart/2005/8/layout/default#15"/>
    <dgm:cxn modelId="{8BE36DE5-2740-46D3-90DB-CC980E1B39AC}" type="presParOf" srcId="{7CA236C9-3A58-4F8A-96CD-11F6BE01D37A}" destId="{1895AD0A-B74B-4BFB-8BF6-EC1C6C3F8089}" srcOrd="14" destOrd="0" presId="urn:microsoft.com/office/officeart/2005/8/layout/default#15"/>
    <dgm:cxn modelId="{2371B6FA-B511-4882-AFAD-53ADD5205D11}" type="presParOf" srcId="{7CA236C9-3A58-4F8A-96CD-11F6BE01D37A}" destId="{208E001F-D0E1-45AC-B984-93F3292EE152}" srcOrd="15" destOrd="0" presId="urn:microsoft.com/office/officeart/2005/8/layout/default#15"/>
    <dgm:cxn modelId="{73F46627-4C45-4083-811B-7301D63E6EA9}" type="presParOf" srcId="{7CA236C9-3A58-4F8A-96CD-11F6BE01D37A}" destId="{CF02019B-B40C-4D32-B906-5A5E3829ECE0}" srcOrd="16" destOrd="0" presId="urn:microsoft.com/office/officeart/2005/8/layout/default#15"/>
    <dgm:cxn modelId="{109459C2-11EB-4631-8198-D960ED8E3E0F}" type="presParOf" srcId="{7CA236C9-3A58-4F8A-96CD-11F6BE01D37A}" destId="{94F3E686-7DD9-4AEB-BD37-A6164EC0E08A}" srcOrd="17" destOrd="0" presId="urn:microsoft.com/office/officeart/2005/8/layout/default#15"/>
    <dgm:cxn modelId="{656558E8-C714-422E-BDFB-F0E80F324DE8}" type="presParOf" srcId="{7CA236C9-3A58-4F8A-96CD-11F6BE01D37A}" destId="{B7EE6518-1464-47FC-82A6-21E8B45CB8FD}" srcOrd="18" destOrd="0" presId="urn:microsoft.com/office/officeart/2005/8/layout/default#15"/>
    <dgm:cxn modelId="{609CB355-79C1-4157-9703-E4001E8C25E4}" type="presParOf" srcId="{7CA236C9-3A58-4F8A-96CD-11F6BE01D37A}" destId="{08B27B35-EE1C-4F43-A074-8841C9BD3EC6}" srcOrd="19" destOrd="0" presId="urn:microsoft.com/office/officeart/2005/8/layout/default#15"/>
    <dgm:cxn modelId="{019A071E-8B7C-4D85-97AB-ABA0590C0E5C}" type="presParOf" srcId="{7CA236C9-3A58-4F8A-96CD-11F6BE01D37A}" destId="{4EF58449-E9AF-4BBE-86C9-428E12A0EDD6}" srcOrd="20" destOrd="0" presId="urn:microsoft.com/office/officeart/2005/8/layout/default#15"/>
    <dgm:cxn modelId="{D20D87B0-EC76-4D3B-B9CB-A46D8FE055EC}" type="presParOf" srcId="{7CA236C9-3A58-4F8A-96CD-11F6BE01D37A}" destId="{EDE783C2-D918-43A0-9570-E1494CC84FC3}" srcOrd="21" destOrd="0" presId="urn:microsoft.com/office/officeart/2005/8/layout/default#15"/>
    <dgm:cxn modelId="{45EAA428-8976-49F0-9E71-85DA46CE60A2}" type="presParOf" srcId="{7CA236C9-3A58-4F8A-96CD-11F6BE01D37A}" destId="{D7D4C9FB-A772-425C-B7EA-004BA13D268F}" srcOrd="22" destOrd="0" presId="urn:microsoft.com/office/officeart/2005/8/layout/default#15"/>
    <dgm:cxn modelId="{74E6D6A2-D313-4DE7-8424-0F17E231B703}" type="presParOf" srcId="{7CA236C9-3A58-4F8A-96CD-11F6BE01D37A}" destId="{37DFD1CB-7C17-461B-B524-5179D9B16FB2}" srcOrd="23" destOrd="0" presId="urn:microsoft.com/office/officeart/2005/8/layout/default#15"/>
    <dgm:cxn modelId="{4B466A34-10E3-473E-AAA9-2006277BC292}" type="presParOf" srcId="{7CA236C9-3A58-4F8A-96CD-11F6BE01D37A}" destId="{8700FC98-641D-4309-9A5F-7405B7FE6226}" srcOrd="24" destOrd="0" presId="urn:microsoft.com/office/officeart/2005/8/layout/default#1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B61E36-E6C4-4945-A11F-92064A093CC8}" type="doc">
      <dgm:prSet loTypeId="urn:microsoft.com/office/officeart/2005/8/layout/hProcess9" loCatId="process" qsTypeId="urn:microsoft.com/office/officeart/2005/8/quickstyle/simple5" qsCatId="simple" csTypeId="urn:microsoft.com/office/officeart/2005/8/colors/accent2_2" csCatId="accent2" phldr="1"/>
      <dgm:spPr/>
    </dgm:pt>
    <dgm:pt modelId="{E92C1FE9-3C39-4877-A98E-2CC165A1865D}">
      <dgm:prSet phldrT="[Text]"/>
      <dgm:spPr/>
      <dgm:t>
        <a:bodyPr/>
        <a:lstStyle/>
        <a:p>
          <a:r>
            <a:rPr lang="en-US" dirty="0" smtClean="0"/>
            <a:t>Create a project</a:t>
          </a:r>
          <a:endParaRPr lang="en-US" dirty="0"/>
        </a:p>
      </dgm:t>
    </dgm:pt>
    <dgm:pt modelId="{76BD7373-2D32-40F9-A7D8-ED6509406B86}" type="parTrans" cxnId="{A3B09C39-7401-45ED-98CB-6BFA4494CB72}">
      <dgm:prSet/>
      <dgm:spPr/>
      <dgm:t>
        <a:bodyPr/>
        <a:lstStyle/>
        <a:p>
          <a:endParaRPr lang="en-US"/>
        </a:p>
      </dgm:t>
    </dgm:pt>
    <dgm:pt modelId="{738A0648-9571-4826-A537-C57308602094}" type="sibTrans" cxnId="{A3B09C39-7401-45ED-98CB-6BFA4494CB72}">
      <dgm:prSet/>
      <dgm:spPr/>
      <dgm:t>
        <a:bodyPr/>
        <a:lstStyle/>
        <a:p>
          <a:endParaRPr lang="en-US"/>
        </a:p>
      </dgm:t>
    </dgm:pt>
    <dgm:pt modelId="{870A6862-FD70-46D5-AF44-E06BA965DECE}">
      <dgm:prSet phldrT="[Text]"/>
      <dgm:spPr/>
      <dgm:t>
        <a:bodyPr/>
        <a:lstStyle/>
        <a:p>
          <a:r>
            <a:rPr lang="en-US" dirty="0" smtClean="0"/>
            <a:t>Edit a project</a:t>
          </a:r>
          <a:endParaRPr lang="en-US" dirty="0"/>
        </a:p>
      </dgm:t>
    </dgm:pt>
    <dgm:pt modelId="{1B1DE4CB-425A-4AE4-A074-31E9B78E559D}" type="parTrans" cxnId="{E8540D30-F133-46BF-92F2-EF29C10AC662}">
      <dgm:prSet/>
      <dgm:spPr/>
      <dgm:t>
        <a:bodyPr/>
        <a:lstStyle/>
        <a:p>
          <a:endParaRPr lang="en-US"/>
        </a:p>
      </dgm:t>
    </dgm:pt>
    <dgm:pt modelId="{EFF44A2F-C5DB-4B93-A8F4-CE64331E53E1}" type="sibTrans" cxnId="{E8540D30-F133-46BF-92F2-EF29C10AC662}">
      <dgm:prSet/>
      <dgm:spPr/>
      <dgm:t>
        <a:bodyPr/>
        <a:lstStyle/>
        <a:p>
          <a:endParaRPr lang="en-US"/>
        </a:p>
      </dgm:t>
    </dgm:pt>
    <dgm:pt modelId="{DD46CE51-1771-4D34-A845-7AD4F93C78E3}">
      <dgm:prSet phldrT="[Text]"/>
      <dgm:spPr/>
      <dgm:t>
        <a:bodyPr/>
        <a:lstStyle/>
        <a:p>
          <a:r>
            <a:rPr lang="en-US" dirty="0" smtClean="0"/>
            <a:t>Format a project</a:t>
          </a:r>
          <a:endParaRPr lang="en-US" dirty="0"/>
        </a:p>
      </dgm:t>
    </dgm:pt>
    <dgm:pt modelId="{22343E4D-B7EB-430C-8097-BB9974183A1F}" type="parTrans" cxnId="{C7D0DE30-F4BA-4DB1-A8AC-C83E9A48D6D7}">
      <dgm:prSet/>
      <dgm:spPr/>
      <dgm:t>
        <a:bodyPr/>
        <a:lstStyle/>
        <a:p>
          <a:endParaRPr lang="en-US"/>
        </a:p>
      </dgm:t>
    </dgm:pt>
    <dgm:pt modelId="{0127ACE2-BA12-46A5-BAD0-DEA18ED9F096}" type="sibTrans" cxnId="{C7D0DE30-F4BA-4DB1-A8AC-C83E9A48D6D7}">
      <dgm:prSet/>
      <dgm:spPr/>
      <dgm:t>
        <a:bodyPr/>
        <a:lstStyle/>
        <a:p>
          <a:endParaRPr lang="en-US"/>
        </a:p>
      </dgm:t>
    </dgm:pt>
    <dgm:pt modelId="{C66376DE-1548-4703-9BE0-2F45AC28057A}">
      <dgm:prSet phldrT="[Text]"/>
      <dgm:spPr/>
      <dgm:t>
        <a:bodyPr/>
        <a:lstStyle/>
        <a:p>
          <a:r>
            <a:rPr lang="en-US" dirty="0" smtClean="0"/>
            <a:t>Save  a project</a:t>
          </a:r>
          <a:endParaRPr lang="en-US" dirty="0"/>
        </a:p>
      </dgm:t>
    </dgm:pt>
    <dgm:pt modelId="{FAC9CB04-B71E-4A00-8025-CB2A15FBF69B}" type="parTrans" cxnId="{141003EB-EB24-4AC6-BB1F-11DD2C889F7C}">
      <dgm:prSet/>
      <dgm:spPr/>
      <dgm:t>
        <a:bodyPr/>
        <a:lstStyle/>
        <a:p>
          <a:endParaRPr lang="en-US"/>
        </a:p>
      </dgm:t>
    </dgm:pt>
    <dgm:pt modelId="{68556794-B373-4807-BB32-64E85BB50FC9}" type="sibTrans" cxnId="{141003EB-EB24-4AC6-BB1F-11DD2C889F7C}">
      <dgm:prSet/>
      <dgm:spPr/>
      <dgm:t>
        <a:bodyPr/>
        <a:lstStyle/>
        <a:p>
          <a:endParaRPr lang="en-US"/>
        </a:p>
      </dgm:t>
    </dgm:pt>
    <dgm:pt modelId="{5D39CEDF-6EAB-44AF-861A-1B793B849700}">
      <dgm:prSet phldrT="[Text]"/>
      <dgm:spPr/>
      <dgm:t>
        <a:bodyPr/>
        <a:lstStyle/>
        <a:p>
          <a:r>
            <a:rPr lang="en-US" dirty="0" smtClean="0"/>
            <a:t>Distribute a project</a:t>
          </a:r>
          <a:endParaRPr lang="en-US" dirty="0"/>
        </a:p>
      </dgm:t>
    </dgm:pt>
    <dgm:pt modelId="{06E4BE17-FEA8-4F24-A6CD-F2BC14E9AAF9}" type="parTrans" cxnId="{58A08DF7-1902-4100-ADDC-64FDD37DCD76}">
      <dgm:prSet/>
      <dgm:spPr/>
      <dgm:t>
        <a:bodyPr/>
        <a:lstStyle/>
        <a:p>
          <a:endParaRPr lang="en-US"/>
        </a:p>
      </dgm:t>
    </dgm:pt>
    <dgm:pt modelId="{6E1E6545-483E-43A9-90FD-0576B885633B}" type="sibTrans" cxnId="{58A08DF7-1902-4100-ADDC-64FDD37DCD76}">
      <dgm:prSet/>
      <dgm:spPr/>
      <dgm:t>
        <a:bodyPr/>
        <a:lstStyle/>
        <a:p>
          <a:endParaRPr lang="en-US"/>
        </a:p>
      </dgm:t>
    </dgm:pt>
    <dgm:pt modelId="{197416E5-FBA4-42EE-9363-76120F64C713}" type="pres">
      <dgm:prSet presAssocID="{8CB61E36-E6C4-4945-A11F-92064A093CC8}" presName="CompostProcess" presStyleCnt="0">
        <dgm:presLayoutVars>
          <dgm:dir/>
          <dgm:resizeHandles val="exact"/>
        </dgm:presLayoutVars>
      </dgm:prSet>
      <dgm:spPr/>
    </dgm:pt>
    <dgm:pt modelId="{D67A4403-37DC-41C0-B1DB-5DFDB2DCE903}" type="pres">
      <dgm:prSet presAssocID="{8CB61E36-E6C4-4945-A11F-92064A093CC8}" presName="arrow" presStyleLbl="bgShp" presStyleIdx="0" presStyleCnt="1"/>
      <dgm:spPr/>
    </dgm:pt>
    <dgm:pt modelId="{12006454-0D1F-4E39-9230-3DFFF30520C3}" type="pres">
      <dgm:prSet presAssocID="{8CB61E36-E6C4-4945-A11F-92064A093CC8}" presName="linearProcess" presStyleCnt="0"/>
      <dgm:spPr/>
    </dgm:pt>
    <dgm:pt modelId="{4FEBD3EA-AB17-43B9-AEF2-340BDFBBDC80}" type="pres">
      <dgm:prSet presAssocID="{E92C1FE9-3C39-4877-A98E-2CC165A1865D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CDC33-76A8-442C-8A5D-3641E094E4C0}" type="pres">
      <dgm:prSet presAssocID="{738A0648-9571-4826-A537-C57308602094}" presName="sibTrans" presStyleCnt="0"/>
      <dgm:spPr/>
    </dgm:pt>
    <dgm:pt modelId="{8562CDF6-F2B9-4362-A1B3-80F06D50F0A9}" type="pres">
      <dgm:prSet presAssocID="{870A6862-FD70-46D5-AF44-E06BA965DECE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16F39-862D-4D6A-9846-3BF3252E128D}" type="pres">
      <dgm:prSet presAssocID="{EFF44A2F-C5DB-4B93-A8F4-CE64331E53E1}" presName="sibTrans" presStyleCnt="0"/>
      <dgm:spPr/>
    </dgm:pt>
    <dgm:pt modelId="{156F5A39-10FE-46B3-83BF-A52402DBBBC4}" type="pres">
      <dgm:prSet presAssocID="{DD46CE51-1771-4D34-A845-7AD4F93C78E3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B376A-1D00-45B7-84D5-27816A408A7A}" type="pres">
      <dgm:prSet presAssocID="{0127ACE2-BA12-46A5-BAD0-DEA18ED9F096}" presName="sibTrans" presStyleCnt="0"/>
      <dgm:spPr/>
    </dgm:pt>
    <dgm:pt modelId="{F953BB4C-3678-4F76-BA8E-F0F18635E138}" type="pres">
      <dgm:prSet presAssocID="{C66376DE-1548-4703-9BE0-2F45AC28057A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0A0F6E-7794-425A-A400-B10EE90034CF}" type="pres">
      <dgm:prSet presAssocID="{68556794-B373-4807-BB32-64E85BB50FC9}" presName="sibTrans" presStyleCnt="0"/>
      <dgm:spPr/>
    </dgm:pt>
    <dgm:pt modelId="{1E24B295-B28E-489D-B2B5-5083245F7D94}" type="pres">
      <dgm:prSet presAssocID="{5D39CEDF-6EAB-44AF-861A-1B793B849700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6E9345-D908-4C33-8590-46152EA4D5A8}" type="presOf" srcId="{5D39CEDF-6EAB-44AF-861A-1B793B849700}" destId="{1E24B295-B28E-489D-B2B5-5083245F7D94}" srcOrd="0" destOrd="0" presId="urn:microsoft.com/office/officeart/2005/8/layout/hProcess9"/>
    <dgm:cxn modelId="{141003EB-EB24-4AC6-BB1F-11DD2C889F7C}" srcId="{8CB61E36-E6C4-4945-A11F-92064A093CC8}" destId="{C66376DE-1548-4703-9BE0-2F45AC28057A}" srcOrd="3" destOrd="0" parTransId="{FAC9CB04-B71E-4A00-8025-CB2A15FBF69B}" sibTransId="{68556794-B373-4807-BB32-64E85BB50FC9}"/>
    <dgm:cxn modelId="{A3B09C39-7401-45ED-98CB-6BFA4494CB72}" srcId="{8CB61E36-E6C4-4945-A11F-92064A093CC8}" destId="{E92C1FE9-3C39-4877-A98E-2CC165A1865D}" srcOrd="0" destOrd="0" parTransId="{76BD7373-2D32-40F9-A7D8-ED6509406B86}" sibTransId="{738A0648-9571-4826-A537-C57308602094}"/>
    <dgm:cxn modelId="{C7D0DE30-F4BA-4DB1-A8AC-C83E9A48D6D7}" srcId="{8CB61E36-E6C4-4945-A11F-92064A093CC8}" destId="{DD46CE51-1771-4D34-A845-7AD4F93C78E3}" srcOrd="2" destOrd="0" parTransId="{22343E4D-B7EB-430C-8097-BB9974183A1F}" sibTransId="{0127ACE2-BA12-46A5-BAD0-DEA18ED9F096}"/>
    <dgm:cxn modelId="{E8540D30-F133-46BF-92F2-EF29C10AC662}" srcId="{8CB61E36-E6C4-4945-A11F-92064A093CC8}" destId="{870A6862-FD70-46D5-AF44-E06BA965DECE}" srcOrd="1" destOrd="0" parTransId="{1B1DE4CB-425A-4AE4-A074-31E9B78E559D}" sibTransId="{EFF44A2F-C5DB-4B93-A8F4-CE64331E53E1}"/>
    <dgm:cxn modelId="{24AE9374-9BA8-4D74-8E0E-0F88E0725423}" type="presOf" srcId="{E92C1FE9-3C39-4877-A98E-2CC165A1865D}" destId="{4FEBD3EA-AB17-43B9-AEF2-340BDFBBDC80}" srcOrd="0" destOrd="0" presId="urn:microsoft.com/office/officeart/2005/8/layout/hProcess9"/>
    <dgm:cxn modelId="{1FBA9FEE-A259-4DA7-BD23-5976D355CA8B}" type="presOf" srcId="{C66376DE-1548-4703-9BE0-2F45AC28057A}" destId="{F953BB4C-3678-4F76-BA8E-F0F18635E138}" srcOrd="0" destOrd="0" presId="urn:microsoft.com/office/officeart/2005/8/layout/hProcess9"/>
    <dgm:cxn modelId="{58A08DF7-1902-4100-ADDC-64FDD37DCD76}" srcId="{8CB61E36-E6C4-4945-A11F-92064A093CC8}" destId="{5D39CEDF-6EAB-44AF-861A-1B793B849700}" srcOrd="4" destOrd="0" parTransId="{06E4BE17-FEA8-4F24-A6CD-F2BC14E9AAF9}" sibTransId="{6E1E6545-483E-43A9-90FD-0576B885633B}"/>
    <dgm:cxn modelId="{DD2536AD-54C3-4CC7-9E4A-7258F101912C}" type="presOf" srcId="{DD46CE51-1771-4D34-A845-7AD4F93C78E3}" destId="{156F5A39-10FE-46B3-83BF-A52402DBBBC4}" srcOrd="0" destOrd="0" presId="urn:microsoft.com/office/officeart/2005/8/layout/hProcess9"/>
    <dgm:cxn modelId="{6F911E12-BB0C-42D4-882D-809AED1E01A2}" type="presOf" srcId="{870A6862-FD70-46D5-AF44-E06BA965DECE}" destId="{8562CDF6-F2B9-4362-A1B3-80F06D50F0A9}" srcOrd="0" destOrd="0" presId="urn:microsoft.com/office/officeart/2005/8/layout/hProcess9"/>
    <dgm:cxn modelId="{6623434C-8908-4485-9AD7-70C5EFBA5316}" type="presOf" srcId="{8CB61E36-E6C4-4945-A11F-92064A093CC8}" destId="{197416E5-FBA4-42EE-9363-76120F64C713}" srcOrd="0" destOrd="0" presId="urn:microsoft.com/office/officeart/2005/8/layout/hProcess9"/>
    <dgm:cxn modelId="{E8E776D9-5AA8-46C4-B83B-E4D602DD4DDA}" type="presParOf" srcId="{197416E5-FBA4-42EE-9363-76120F64C713}" destId="{D67A4403-37DC-41C0-B1DB-5DFDB2DCE903}" srcOrd="0" destOrd="0" presId="urn:microsoft.com/office/officeart/2005/8/layout/hProcess9"/>
    <dgm:cxn modelId="{FF1BBB78-6271-4118-B3E3-A44448D207C0}" type="presParOf" srcId="{197416E5-FBA4-42EE-9363-76120F64C713}" destId="{12006454-0D1F-4E39-9230-3DFFF30520C3}" srcOrd="1" destOrd="0" presId="urn:microsoft.com/office/officeart/2005/8/layout/hProcess9"/>
    <dgm:cxn modelId="{D80B43FB-F517-4DB3-A617-E288EC3917C7}" type="presParOf" srcId="{12006454-0D1F-4E39-9230-3DFFF30520C3}" destId="{4FEBD3EA-AB17-43B9-AEF2-340BDFBBDC80}" srcOrd="0" destOrd="0" presId="urn:microsoft.com/office/officeart/2005/8/layout/hProcess9"/>
    <dgm:cxn modelId="{1F0F363B-79B0-435C-B8F2-84D8B9E2A059}" type="presParOf" srcId="{12006454-0D1F-4E39-9230-3DFFF30520C3}" destId="{A89CDC33-76A8-442C-8A5D-3641E094E4C0}" srcOrd="1" destOrd="0" presId="urn:microsoft.com/office/officeart/2005/8/layout/hProcess9"/>
    <dgm:cxn modelId="{7BFC913C-8CC7-4970-B14C-81096C3F8C78}" type="presParOf" srcId="{12006454-0D1F-4E39-9230-3DFFF30520C3}" destId="{8562CDF6-F2B9-4362-A1B3-80F06D50F0A9}" srcOrd="2" destOrd="0" presId="urn:microsoft.com/office/officeart/2005/8/layout/hProcess9"/>
    <dgm:cxn modelId="{1C408BCB-37BA-4259-8663-6EA4FEF67ACE}" type="presParOf" srcId="{12006454-0D1F-4E39-9230-3DFFF30520C3}" destId="{C8416F39-862D-4D6A-9846-3BF3252E128D}" srcOrd="3" destOrd="0" presId="urn:microsoft.com/office/officeart/2005/8/layout/hProcess9"/>
    <dgm:cxn modelId="{91ACD12D-EEB4-4383-B337-F27F34564203}" type="presParOf" srcId="{12006454-0D1F-4E39-9230-3DFFF30520C3}" destId="{156F5A39-10FE-46B3-83BF-A52402DBBBC4}" srcOrd="4" destOrd="0" presId="urn:microsoft.com/office/officeart/2005/8/layout/hProcess9"/>
    <dgm:cxn modelId="{C0620AF7-119E-4A38-8AA6-54578BA6240C}" type="presParOf" srcId="{12006454-0D1F-4E39-9230-3DFFF30520C3}" destId="{352B376A-1D00-45B7-84D5-27816A408A7A}" srcOrd="5" destOrd="0" presId="urn:microsoft.com/office/officeart/2005/8/layout/hProcess9"/>
    <dgm:cxn modelId="{E6E73B05-0FFB-4CD9-B3E3-8CA7162BDEB3}" type="presParOf" srcId="{12006454-0D1F-4E39-9230-3DFFF30520C3}" destId="{F953BB4C-3678-4F76-BA8E-F0F18635E138}" srcOrd="6" destOrd="0" presId="urn:microsoft.com/office/officeart/2005/8/layout/hProcess9"/>
    <dgm:cxn modelId="{9FD8E7F2-539A-4F3F-8020-CFB74F6F0E8E}" type="presParOf" srcId="{12006454-0D1F-4E39-9230-3DFFF30520C3}" destId="{270A0F6E-7794-425A-A400-B10EE90034CF}" srcOrd="7" destOrd="0" presId="urn:microsoft.com/office/officeart/2005/8/layout/hProcess9"/>
    <dgm:cxn modelId="{80CD62B3-A798-4166-BD60-C53EF157F57D}" type="presParOf" srcId="{12006454-0D1F-4E39-9230-3DFFF30520C3}" destId="{1E24B295-B28E-489D-B2B5-5083245F7D9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ADEC81-B2E3-487B-9F91-7C6E0D5782CD}" type="doc">
      <dgm:prSet loTypeId="urn:microsoft.com/office/officeart/2005/8/layout/vList3#3" loCatId="list" qsTypeId="urn:microsoft.com/office/officeart/2005/8/quickstyle/3d2" qsCatId="3D" csTypeId="urn:microsoft.com/office/officeart/2005/8/colors/accent4_1" csCatId="accent4" phldr="1"/>
      <dgm:spPr/>
    </dgm:pt>
    <dgm:pt modelId="{24EF474B-EFED-4586-A2EF-494D546AC229}">
      <dgm:prSet phldrT="[Text]"/>
      <dgm:spPr/>
      <dgm:t>
        <a:bodyPr/>
        <a:lstStyle/>
        <a:p>
          <a:r>
            <a:rPr lang="en-US" b="1" dirty="0" smtClean="0">
              <a:solidFill>
                <a:srgbClr val="A52439"/>
              </a:solidFill>
            </a:rPr>
            <a:t>Computer-aided design </a:t>
          </a:r>
          <a:r>
            <a:rPr lang="en-US" b="0" dirty="0" smtClean="0">
              <a:solidFill>
                <a:schemeClr val="tx1"/>
              </a:solidFill>
            </a:rPr>
            <a:t>(CAD) software</a:t>
          </a:r>
          <a:endParaRPr lang="en-US" b="0" dirty="0">
            <a:solidFill>
              <a:schemeClr val="tx1"/>
            </a:solidFill>
          </a:endParaRPr>
        </a:p>
      </dgm:t>
    </dgm:pt>
    <dgm:pt modelId="{DBABF911-F403-41CC-985E-FE30A46FF744}" type="parTrans" cxnId="{FA2B78A1-D479-4115-9BC7-868BDEFD6268}">
      <dgm:prSet/>
      <dgm:spPr/>
      <dgm:t>
        <a:bodyPr/>
        <a:lstStyle/>
        <a:p>
          <a:endParaRPr lang="en-US"/>
        </a:p>
      </dgm:t>
    </dgm:pt>
    <dgm:pt modelId="{712268ED-6145-4BDD-8BF5-6A14FC389592}" type="sibTrans" cxnId="{FA2B78A1-D479-4115-9BC7-868BDEFD6268}">
      <dgm:prSet/>
      <dgm:spPr/>
      <dgm:t>
        <a:bodyPr/>
        <a:lstStyle/>
        <a:p>
          <a:endParaRPr lang="en-US"/>
        </a:p>
      </dgm:t>
    </dgm:pt>
    <dgm:pt modelId="{BF1BDD00-2CC1-4A9C-BC51-7307C27383FF}">
      <dgm:prSet phldrT="[Text]"/>
      <dgm:spPr/>
      <dgm:t>
        <a:bodyPr/>
        <a:lstStyle/>
        <a:p>
          <a:r>
            <a:rPr lang="en-US" b="1" dirty="0" smtClean="0">
              <a:solidFill>
                <a:srgbClr val="A52439"/>
              </a:solidFill>
            </a:rPr>
            <a:t>Desktop publishing software</a:t>
          </a:r>
          <a:endParaRPr lang="en-US" b="1" dirty="0">
            <a:solidFill>
              <a:srgbClr val="A52439"/>
            </a:solidFill>
          </a:endParaRPr>
        </a:p>
      </dgm:t>
    </dgm:pt>
    <dgm:pt modelId="{A9D39920-2EFF-4C25-A686-59A8EF1D2F5A}" type="parTrans" cxnId="{B09404F2-4069-4860-B350-F4744665E6E3}">
      <dgm:prSet/>
      <dgm:spPr/>
      <dgm:t>
        <a:bodyPr/>
        <a:lstStyle/>
        <a:p>
          <a:endParaRPr lang="en-US"/>
        </a:p>
      </dgm:t>
    </dgm:pt>
    <dgm:pt modelId="{094426DB-FE22-4064-A142-D23C77412C3A}" type="sibTrans" cxnId="{B09404F2-4069-4860-B350-F4744665E6E3}">
      <dgm:prSet/>
      <dgm:spPr/>
      <dgm:t>
        <a:bodyPr/>
        <a:lstStyle/>
        <a:p>
          <a:endParaRPr lang="en-US"/>
        </a:p>
      </dgm:t>
    </dgm:pt>
    <dgm:pt modelId="{52515FD3-032E-45F8-981B-1A02E2B911E2}">
      <dgm:prSet phldrT="[Text]"/>
      <dgm:spPr/>
      <dgm:t>
        <a:bodyPr/>
        <a:lstStyle/>
        <a:p>
          <a:r>
            <a:rPr lang="en-US" b="1" dirty="0" smtClean="0">
              <a:solidFill>
                <a:srgbClr val="A52439"/>
              </a:solidFill>
            </a:rPr>
            <a:t>Paint/Image editing software</a:t>
          </a:r>
          <a:endParaRPr lang="en-US" b="1" dirty="0">
            <a:solidFill>
              <a:srgbClr val="A52439"/>
            </a:solidFill>
          </a:endParaRPr>
        </a:p>
      </dgm:t>
    </dgm:pt>
    <dgm:pt modelId="{D18F9378-3B79-4E87-998B-CB07CC95FDAF}" type="parTrans" cxnId="{1F6ED28B-14C0-4C50-81BB-82616F0375F6}">
      <dgm:prSet/>
      <dgm:spPr/>
      <dgm:t>
        <a:bodyPr/>
        <a:lstStyle/>
        <a:p>
          <a:endParaRPr lang="en-US"/>
        </a:p>
      </dgm:t>
    </dgm:pt>
    <dgm:pt modelId="{BECDCB2C-9C1A-40B2-B8AD-C6FC0CF6B5AE}" type="sibTrans" cxnId="{1F6ED28B-14C0-4C50-81BB-82616F0375F6}">
      <dgm:prSet/>
      <dgm:spPr/>
      <dgm:t>
        <a:bodyPr/>
        <a:lstStyle/>
        <a:p>
          <a:endParaRPr lang="en-US"/>
        </a:p>
      </dgm:t>
    </dgm:pt>
    <dgm:pt modelId="{F1409B65-1F65-46F7-B56B-B86808D1BAF9}" type="pres">
      <dgm:prSet presAssocID="{A4ADEC81-B2E3-487B-9F91-7C6E0D5782CD}" presName="linearFlow" presStyleCnt="0">
        <dgm:presLayoutVars>
          <dgm:dir/>
          <dgm:resizeHandles val="exact"/>
        </dgm:presLayoutVars>
      </dgm:prSet>
      <dgm:spPr/>
    </dgm:pt>
    <dgm:pt modelId="{2FBCA3B9-AB0E-4333-A8E3-3B132991CF92}" type="pres">
      <dgm:prSet presAssocID="{24EF474B-EFED-4586-A2EF-494D546AC229}" presName="composite" presStyleCnt="0"/>
      <dgm:spPr/>
    </dgm:pt>
    <dgm:pt modelId="{1FCF4430-C93A-4E20-9D29-5D72E2B75DAF}" type="pres">
      <dgm:prSet presAssocID="{24EF474B-EFED-4586-A2EF-494D546AC229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7B1679C5-D426-4B14-A7F2-FF0427E65B88}" type="pres">
      <dgm:prSet presAssocID="{24EF474B-EFED-4586-A2EF-494D546AC229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DDFF57-CA33-47B0-86FF-12FD726A0F06}" type="pres">
      <dgm:prSet presAssocID="{712268ED-6145-4BDD-8BF5-6A14FC389592}" presName="spacing" presStyleCnt="0"/>
      <dgm:spPr/>
    </dgm:pt>
    <dgm:pt modelId="{940C833E-2A16-4C42-9C86-24299B53B11B}" type="pres">
      <dgm:prSet presAssocID="{BF1BDD00-2CC1-4A9C-BC51-7307C27383FF}" presName="composite" presStyleCnt="0"/>
      <dgm:spPr/>
    </dgm:pt>
    <dgm:pt modelId="{127CDBB0-63F1-4504-9E4E-903BDDEEECB4}" type="pres">
      <dgm:prSet presAssocID="{BF1BDD00-2CC1-4A9C-BC51-7307C27383FF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CB2ED2FC-5899-4E21-B28C-B9217DAB1855}" type="pres">
      <dgm:prSet presAssocID="{BF1BDD00-2CC1-4A9C-BC51-7307C27383F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59A49-C676-414B-8A77-EB11977E58B7}" type="pres">
      <dgm:prSet presAssocID="{094426DB-FE22-4064-A142-D23C77412C3A}" presName="spacing" presStyleCnt="0"/>
      <dgm:spPr/>
    </dgm:pt>
    <dgm:pt modelId="{0665E099-3347-46D6-8413-11695B44AC89}" type="pres">
      <dgm:prSet presAssocID="{52515FD3-032E-45F8-981B-1A02E2B911E2}" presName="composite" presStyleCnt="0"/>
      <dgm:spPr/>
    </dgm:pt>
    <dgm:pt modelId="{38E75101-72EA-49C0-854C-2FF180E3A166}" type="pres">
      <dgm:prSet presAssocID="{52515FD3-032E-45F8-981B-1A02E2B911E2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9BF47D4A-1464-4498-A2E2-3AE8CAB61EE5}" type="pres">
      <dgm:prSet presAssocID="{52515FD3-032E-45F8-981B-1A02E2B911E2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5F9287-4428-4A38-8F5A-0AA4F5EC4733}" type="presOf" srcId="{52515FD3-032E-45F8-981B-1A02E2B911E2}" destId="{9BF47D4A-1464-4498-A2E2-3AE8CAB61EE5}" srcOrd="0" destOrd="0" presId="urn:microsoft.com/office/officeart/2005/8/layout/vList3#3"/>
    <dgm:cxn modelId="{B09404F2-4069-4860-B350-F4744665E6E3}" srcId="{A4ADEC81-B2E3-487B-9F91-7C6E0D5782CD}" destId="{BF1BDD00-2CC1-4A9C-BC51-7307C27383FF}" srcOrd="1" destOrd="0" parTransId="{A9D39920-2EFF-4C25-A686-59A8EF1D2F5A}" sibTransId="{094426DB-FE22-4064-A142-D23C77412C3A}"/>
    <dgm:cxn modelId="{809AF009-3FB4-4D77-A426-64FA88FFDC45}" type="presOf" srcId="{A4ADEC81-B2E3-487B-9F91-7C6E0D5782CD}" destId="{F1409B65-1F65-46F7-B56B-B86808D1BAF9}" srcOrd="0" destOrd="0" presId="urn:microsoft.com/office/officeart/2005/8/layout/vList3#3"/>
    <dgm:cxn modelId="{FA2B78A1-D479-4115-9BC7-868BDEFD6268}" srcId="{A4ADEC81-B2E3-487B-9F91-7C6E0D5782CD}" destId="{24EF474B-EFED-4586-A2EF-494D546AC229}" srcOrd="0" destOrd="0" parTransId="{DBABF911-F403-41CC-985E-FE30A46FF744}" sibTransId="{712268ED-6145-4BDD-8BF5-6A14FC389592}"/>
    <dgm:cxn modelId="{04DFD51D-0687-4721-B213-2CE6CE32FF11}" type="presOf" srcId="{BF1BDD00-2CC1-4A9C-BC51-7307C27383FF}" destId="{CB2ED2FC-5899-4E21-B28C-B9217DAB1855}" srcOrd="0" destOrd="0" presId="urn:microsoft.com/office/officeart/2005/8/layout/vList3#3"/>
    <dgm:cxn modelId="{0C36FFD1-5E52-4E6F-8DCD-FEB9F4F5C4D9}" type="presOf" srcId="{24EF474B-EFED-4586-A2EF-494D546AC229}" destId="{7B1679C5-D426-4B14-A7F2-FF0427E65B88}" srcOrd="0" destOrd="0" presId="urn:microsoft.com/office/officeart/2005/8/layout/vList3#3"/>
    <dgm:cxn modelId="{1F6ED28B-14C0-4C50-81BB-82616F0375F6}" srcId="{A4ADEC81-B2E3-487B-9F91-7C6E0D5782CD}" destId="{52515FD3-032E-45F8-981B-1A02E2B911E2}" srcOrd="2" destOrd="0" parTransId="{D18F9378-3B79-4E87-998B-CB07CC95FDAF}" sibTransId="{BECDCB2C-9C1A-40B2-B8AD-C6FC0CF6B5AE}"/>
    <dgm:cxn modelId="{0599D97E-7AC2-43DE-B00B-09103325AB51}" type="presParOf" srcId="{F1409B65-1F65-46F7-B56B-B86808D1BAF9}" destId="{2FBCA3B9-AB0E-4333-A8E3-3B132991CF92}" srcOrd="0" destOrd="0" presId="urn:microsoft.com/office/officeart/2005/8/layout/vList3#3"/>
    <dgm:cxn modelId="{2C983AF6-381B-42A2-90E0-751FDBCAE421}" type="presParOf" srcId="{2FBCA3B9-AB0E-4333-A8E3-3B132991CF92}" destId="{1FCF4430-C93A-4E20-9D29-5D72E2B75DAF}" srcOrd="0" destOrd="0" presId="urn:microsoft.com/office/officeart/2005/8/layout/vList3#3"/>
    <dgm:cxn modelId="{90C99A27-EACD-4469-A92C-072BB2FB7628}" type="presParOf" srcId="{2FBCA3B9-AB0E-4333-A8E3-3B132991CF92}" destId="{7B1679C5-D426-4B14-A7F2-FF0427E65B88}" srcOrd="1" destOrd="0" presId="urn:microsoft.com/office/officeart/2005/8/layout/vList3#3"/>
    <dgm:cxn modelId="{DBA207BB-849B-423F-A4EA-DCEBB43D3CF3}" type="presParOf" srcId="{F1409B65-1F65-46F7-B56B-B86808D1BAF9}" destId="{0EDDFF57-CA33-47B0-86FF-12FD726A0F06}" srcOrd="1" destOrd="0" presId="urn:microsoft.com/office/officeart/2005/8/layout/vList3#3"/>
    <dgm:cxn modelId="{1BE21029-E305-4F56-9824-4820E6FE0753}" type="presParOf" srcId="{F1409B65-1F65-46F7-B56B-B86808D1BAF9}" destId="{940C833E-2A16-4C42-9C86-24299B53B11B}" srcOrd="2" destOrd="0" presId="urn:microsoft.com/office/officeart/2005/8/layout/vList3#3"/>
    <dgm:cxn modelId="{88C0D254-A0D3-4B08-A54D-EAC6742D93EB}" type="presParOf" srcId="{940C833E-2A16-4C42-9C86-24299B53B11B}" destId="{127CDBB0-63F1-4504-9E4E-903BDDEEECB4}" srcOrd="0" destOrd="0" presId="urn:microsoft.com/office/officeart/2005/8/layout/vList3#3"/>
    <dgm:cxn modelId="{15E1D5D6-887C-4492-AA33-9436E6A2583C}" type="presParOf" srcId="{940C833E-2A16-4C42-9C86-24299B53B11B}" destId="{CB2ED2FC-5899-4E21-B28C-B9217DAB1855}" srcOrd="1" destOrd="0" presId="urn:microsoft.com/office/officeart/2005/8/layout/vList3#3"/>
    <dgm:cxn modelId="{BB7C63A8-9013-4E30-97A0-19E78783D811}" type="presParOf" srcId="{F1409B65-1F65-46F7-B56B-B86808D1BAF9}" destId="{A2659A49-C676-414B-8A77-EB11977E58B7}" srcOrd="3" destOrd="0" presId="urn:microsoft.com/office/officeart/2005/8/layout/vList3#3"/>
    <dgm:cxn modelId="{8CCA1822-4C47-4C45-9D25-C4A56AB2B702}" type="presParOf" srcId="{F1409B65-1F65-46F7-B56B-B86808D1BAF9}" destId="{0665E099-3347-46D6-8413-11695B44AC89}" srcOrd="4" destOrd="0" presId="urn:microsoft.com/office/officeart/2005/8/layout/vList3#3"/>
    <dgm:cxn modelId="{3B89FE89-7522-42B7-B6BF-59CC9E7739AE}" type="presParOf" srcId="{0665E099-3347-46D6-8413-11695B44AC89}" destId="{38E75101-72EA-49C0-854C-2FF180E3A166}" srcOrd="0" destOrd="0" presId="urn:microsoft.com/office/officeart/2005/8/layout/vList3#3"/>
    <dgm:cxn modelId="{4C436D10-D656-474E-AE9C-A7B5F481A584}" type="presParOf" srcId="{0665E099-3347-46D6-8413-11695B44AC89}" destId="{9BF47D4A-1464-4498-A2E2-3AE8CAB61EE5}" srcOrd="1" destOrd="0" presId="urn:microsoft.com/office/officeart/2005/8/layout/vList3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D22EAC-EE8A-419F-B971-DD96C6D96004}" type="doc">
      <dgm:prSet loTypeId="urn:microsoft.com/office/officeart/2005/8/layout/vList3#4" loCatId="list" qsTypeId="urn:microsoft.com/office/officeart/2005/8/quickstyle/3d2" qsCatId="3D" csTypeId="urn:microsoft.com/office/officeart/2005/8/colors/accent4_1" csCatId="accent4" phldr="1"/>
      <dgm:spPr/>
    </dgm:pt>
    <dgm:pt modelId="{B3316AEA-D0EF-446F-91CA-214CFA77A1F4}">
      <dgm:prSet phldrT="[Text]"/>
      <dgm:spPr/>
      <dgm:t>
        <a:bodyPr/>
        <a:lstStyle/>
        <a:p>
          <a:r>
            <a:rPr lang="en-US" b="1" dirty="0" smtClean="0">
              <a:solidFill>
                <a:srgbClr val="A52439"/>
              </a:solidFill>
            </a:rPr>
            <a:t>Photo editing </a:t>
          </a:r>
          <a:r>
            <a:rPr lang="en-US" b="0" dirty="0" smtClean="0">
              <a:solidFill>
                <a:schemeClr val="tx1"/>
              </a:solidFill>
            </a:rPr>
            <a:t>and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smtClean="0">
              <a:solidFill>
                <a:srgbClr val="A52439"/>
              </a:solidFill>
            </a:rPr>
            <a:t>photo management software</a:t>
          </a:r>
          <a:endParaRPr lang="en-US" dirty="0">
            <a:solidFill>
              <a:srgbClr val="A52439"/>
            </a:solidFill>
          </a:endParaRPr>
        </a:p>
      </dgm:t>
    </dgm:pt>
    <dgm:pt modelId="{FBB5BDFE-7B34-421C-88F8-09CAC1DB9978}" type="parTrans" cxnId="{E217BDAB-6464-41A0-9A70-6C71B5D98C55}">
      <dgm:prSet/>
      <dgm:spPr/>
      <dgm:t>
        <a:bodyPr/>
        <a:lstStyle/>
        <a:p>
          <a:endParaRPr lang="en-US"/>
        </a:p>
      </dgm:t>
    </dgm:pt>
    <dgm:pt modelId="{995FA4B4-83AF-40E5-9DD2-F8485B1B953D}" type="sibTrans" cxnId="{E217BDAB-6464-41A0-9A70-6C71B5D98C55}">
      <dgm:prSet/>
      <dgm:spPr/>
      <dgm:t>
        <a:bodyPr/>
        <a:lstStyle/>
        <a:p>
          <a:endParaRPr lang="en-US"/>
        </a:p>
      </dgm:t>
    </dgm:pt>
    <dgm:pt modelId="{80E7A621-B3EC-4E50-8ACD-E93E7C2BBBC9}">
      <dgm:prSet phldrT="[Text]"/>
      <dgm:spPr/>
      <dgm:t>
        <a:bodyPr/>
        <a:lstStyle/>
        <a:p>
          <a:r>
            <a:rPr lang="en-US" b="1" dirty="0" smtClean="0">
              <a:solidFill>
                <a:srgbClr val="A52439"/>
              </a:solidFill>
            </a:rPr>
            <a:t>Video </a:t>
          </a:r>
          <a:r>
            <a:rPr lang="en-US" b="0" dirty="0" smtClean="0">
              <a:solidFill>
                <a:schemeClr val="tx1"/>
              </a:solidFill>
            </a:rPr>
            <a:t>and</a:t>
          </a:r>
          <a:r>
            <a:rPr lang="en-US" b="1" dirty="0" smtClean="0">
              <a:solidFill>
                <a:srgbClr val="A52439"/>
              </a:solidFill>
            </a:rPr>
            <a:t> audio editing software</a:t>
          </a:r>
          <a:endParaRPr lang="en-US" b="1" dirty="0">
            <a:solidFill>
              <a:srgbClr val="A52439"/>
            </a:solidFill>
          </a:endParaRPr>
        </a:p>
      </dgm:t>
    </dgm:pt>
    <dgm:pt modelId="{C6D19D12-D811-433A-8524-D23215F82CDD}" type="parTrans" cxnId="{DC1059DE-0E53-476C-9C49-2709E397D2ED}">
      <dgm:prSet/>
      <dgm:spPr/>
      <dgm:t>
        <a:bodyPr/>
        <a:lstStyle/>
        <a:p>
          <a:endParaRPr lang="en-US"/>
        </a:p>
      </dgm:t>
    </dgm:pt>
    <dgm:pt modelId="{6CE70C14-06A1-4FAC-B862-2667C1E14C66}" type="sibTrans" cxnId="{DC1059DE-0E53-476C-9C49-2709E397D2ED}">
      <dgm:prSet/>
      <dgm:spPr/>
      <dgm:t>
        <a:bodyPr/>
        <a:lstStyle/>
        <a:p>
          <a:endParaRPr lang="en-US"/>
        </a:p>
      </dgm:t>
    </dgm:pt>
    <dgm:pt modelId="{754E3BB1-917F-41C7-AAA3-2301D8ACD236}" type="pres">
      <dgm:prSet presAssocID="{AAD22EAC-EE8A-419F-B971-DD96C6D96004}" presName="linearFlow" presStyleCnt="0">
        <dgm:presLayoutVars>
          <dgm:dir/>
          <dgm:resizeHandles val="exact"/>
        </dgm:presLayoutVars>
      </dgm:prSet>
      <dgm:spPr/>
    </dgm:pt>
    <dgm:pt modelId="{556C1E7B-D786-4067-A777-B6DA1679C2F1}" type="pres">
      <dgm:prSet presAssocID="{B3316AEA-D0EF-446F-91CA-214CFA77A1F4}" presName="composite" presStyleCnt="0"/>
      <dgm:spPr/>
    </dgm:pt>
    <dgm:pt modelId="{2FEEEF18-91FB-470B-A2BC-3E98FB45F608}" type="pres">
      <dgm:prSet presAssocID="{B3316AEA-D0EF-446F-91CA-214CFA77A1F4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C43F755A-7EC3-4CBF-91AB-8BE8A8F9BFE7}" type="pres">
      <dgm:prSet presAssocID="{B3316AEA-D0EF-446F-91CA-214CFA77A1F4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7601D3-BE5B-4FB1-B926-789B559F16DE}" type="pres">
      <dgm:prSet presAssocID="{995FA4B4-83AF-40E5-9DD2-F8485B1B953D}" presName="spacing" presStyleCnt="0"/>
      <dgm:spPr/>
    </dgm:pt>
    <dgm:pt modelId="{9CF1F8EF-2E42-4C97-961C-F84700270334}" type="pres">
      <dgm:prSet presAssocID="{80E7A621-B3EC-4E50-8ACD-E93E7C2BBBC9}" presName="composite" presStyleCnt="0"/>
      <dgm:spPr/>
    </dgm:pt>
    <dgm:pt modelId="{14761EA7-ECB8-4991-B963-877E5FA7E5E4}" type="pres">
      <dgm:prSet presAssocID="{80E7A621-B3EC-4E50-8ACD-E93E7C2BBBC9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22A5CF67-8D3C-49AE-8D0D-066C3B22A975}" type="pres">
      <dgm:prSet presAssocID="{80E7A621-B3EC-4E50-8ACD-E93E7C2BBBC9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02C39F-8A64-4D05-91A7-E5F0208EC86E}" type="presOf" srcId="{AAD22EAC-EE8A-419F-B971-DD96C6D96004}" destId="{754E3BB1-917F-41C7-AAA3-2301D8ACD236}" srcOrd="0" destOrd="0" presId="urn:microsoft.com/office/officeart/2005/8/layout/vList3#4"/>
    <dgm:cxn modelId="{E217BDAB-6464-41A0-9A70-6C71B5D98C55}" srcId="{AAD22EAC-EE8A-419F-B971-DD96C6D96004}" destId="{B3316AEA-D0EF-446F-91CA-214CFA77A1F4}" srcOrd="0" destOrd="0" parTransId="{FBB5BDFE-7B34-421C-88F8-09CAC1DB9978}" sibTransId="{995FA4B4-83AF-40E5-9DD2-F8485B1B953D}"/>
    <dgm:cxn modelId="{DC1059DE-0E53-476C-9C49-2709E397D2ED}" srcId="{AAD22EAC-EE8A-419F-B971-DD96C6D96004}" destId="{80E7A621-B3EC-4E50-8ACD-E93E7C2BBBC9}" srcOrd="1" destOrd="0" parTransId="{C6D19D12-D811-433A-8524-D23215F82CDD}" sibTransId="{6CE70C14-06A1-4FAC-B862-2667C1E14C66}"/>
    <dgm:cxn modelId="{C18507C4-9F36-4790-B6CF-EEA644B3F409}" type="presOf" srcId="{80E7A621-B3EC-4E50-8ACD-E93E7C2BBBC9}" destId="{22A5CF67-8D3C-49AE-8D0D-066C3B22A975}" srcOrd="0" destOrd="0" presId="urn:microsoft.com/office/officeart/2005/8/layout/vList3#4"/>
    <dgm:cxn modelId="{16BAB51D-ED31-4A74-832A-1D9176A565A6}" type="presOf" srcId="{B3316AEA-D0EF-446F-91CA-214CFA77A1F4}" destId="{C43F755A-7EC3-4CBF-91AB-8BE8A8F9BFE7}" srcOrd="0" destOrd="0" presId="urn:microsoft.com/office/officeart/2005/8/layout/vList3#4"/>
    <dgm:cxn modelId="{08FFD9E5-0543-4048-8216-A5170D7112C9}" type="presParOf" srcId="{754E3BB1-917F-41C7-AAA3-2301D8ACD236}" destId="{556C1E7B-D786-4067-A777-B6DA1679C2F1}" srcOrd="0" destOrd="0" presId="urn:microsoft.com/office/officeart/2005/8/layout/vList3#4"/>
    <dgm:cxn modelId="{773965DB-4C90-4B82-BF7F-B1088CEEF375}" type="presParOf" srcId="{556C1E7B-D786-4067-A777-B6DA1679C2F1}" destId="{2FEEEF18-91FB-470B-A2BC-3E98FB45F608}" srcOrd="0" destOrd="0" presId="urn:microsoft.com/office/officeart/2005/8/layout/vList3#4"/>
    <dgm:cxn modelId="{3767C576-869D-4834-81A9-B698E65630B7}" type="presParOf" srcId="{556C1E7B-D786-4067-A777-B6DA1679C2F1}" destId="{C43F755A-7EC3-4CBF-91AB-8BE8A8F9BFE7}" srcOrd="1" destOrd="0" presId="urn:microsoft.com/office/officeart/2005/8/layout/vList3#4"/>
    <dgm:cxn modelId="{3DF96116-6AAA-4A99-B2B2-F1A506DEF5A0}" type="presParOf" srcId="{754E3BB1-917F-41C7-AAA3-2301D8ACD236}" destId="{677601D3-BE5B-4FB1-B926-789B559F16DE}" srcOrd="1" destOrd="0" presId="urn:microsoft.com/office/officeart/2005/8/layout/vList3#4"/>
    <dgm:cxn modelId="{1D8E10AF-B43C-47A7-81E3-5DD8A1DBA5CC}" type="presParOf" srcId="{754E3BB1-917F-41C7-AAA3-2301D8ACD236}" destId="{9CF1F8EF-2E42-4C97-961C-F84700270334}" srcOrd="2" destOrd="0" presId="urn:microsoft.com/office/officeart/2005/8/layout/vList3#4"/>
    <dgm:cxn modelId="{D16CB5E6-254F-4AD6-9E23-D7D83803A114}" type="presParOf" srcId="{9CF1F8EF-2E42-4C97-961C-F84700270334}" destId="{14761EA7-ECB8-4991-B963-877E5FA7E5E4}" srcOrd="0" destOrd="0" presId="urn:microsoft.com/office/officeart/2005/8/layout/vList3#4"/>
    <dgm:cxn modelId="{C4D0B139-1994-4593-BC45-61CF6F853F1A}" type="presParOf" srcId="{9CF1F8EF-2E42-4C97-961C-F84700270334}" destId="{22A5CF67-8D3C-49AE-8D0D-066C3B22A975}" srcOrd="1" destOrd="0" presId="urn:microsoft.com/office/officeart/2005/8/layout/vList3#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C52D8C-5816-4635-BB74-4554E0DC1DFC}" type="doc">
      <dgm:prSet loTypeId="urn:microsoft.com/office/officeart/2005/8/layout/default#5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2819519-3E7A-4B68-B712-4FFEA4C746B1}">
      <dgm:prSet phldrT="[Text]"/>
      <dgm:spPr/>
      <dgm:t>
        <a:bodyPr/>
        <a:lstStyle/>
        <a:p>
          <a:r>
            <a:rPr lang="en-US" dirty="0" smtClean="0"/>
            <a:t>Lifestyle applications</a:t>
          </a:r>
          <a:endParaRPr lang="en-US" dirty="0"/>
        </a:p>
      </dgm:t>
    </dgm:pt>
    <dgm:pt modelId="{B7094B2C-EDEC-4EA4-94D6-116CD03FA2B5}" type="parTrans" cxnId="{5AAD72FA-BF2D-4C39-B71E-E5D252D4F346}">
      <dgm:prSet/>
      <dgm:spPr/>
      <dgm:t>
        <a:bodyPr/>
        <a:lstStyle/>
        <a:p>
          <a:endParaRPr lang="en-US"/>
        </a:p>
      </dgm:t>
    </dgm:pt>
    <dgm:pt modelId="{073662A8-38D8-4906-84AA-C62AFB4FED2E}" type="sibTrans" cxnId="{5AAD72FA-BF2D-4C39-B71E-E5D252D4F346}">
      <dgm:prSet/>
      <dgm:spPr/>
      <dgm:t>
        <a:bodyPr/>
        <a:lstStyle/>
        <a:p>
          <a:endParaRPr lang="en-US"/>
        </a:p>
      </dgm:t>
    </dgm:pt>
    <dgm:pt modelId="{51C272FB-05DA-4263-985C-28E3DEC36415}">
      <dgm:prSet phldrT="[Text]"/>
      <dgm:spPr/>
      <dgm:t>
        <a:bodyPr/>
        <a:lstStyle/>
        <a:p>
          <a:r>
            <a:rPr lang="en-US" dirty="0" smtClean="0"/>
            <a:t>Medical applications</a:t>
          </a:r>
          <a:endParaRPr lang="en-US" dirty="0"/>
        </a:p>
      </dgm:t>
    </dgm:pt>
    <dgm:pt modelId="{AF005F6E-6DE0-4BC4-B53C-7F71D2D06B35}" type="parTrans" cxnId="{C62F867A-9ED5-4FA2-9EE9-9C30290FB6F2}">
      <dgm:prSet/>
      <dgm:spPr/>
      <dgm:t>
        <a:bodyPr/>
        <a:lstStyle/>
        <a:p>
          <a:endParaRPr lang="en-US"/>
        </a:p>
      </dgm:t>
    </dgm:pt>
    <dgm:pt modelId="{92D35BF8-F685-415A-8821-6A11426F39BE}" type="sibTrans" cxnId="{C62F867A-9ED5-4FA2-9EE9-9C30290FB6F2}">
      <dgm:prSet/>
      <dgm:spPr/>
      <dgm:t>
        <a:bodyPr/>
        <a:lstStyle/>
        <a:p>
          <a:endParaRPr lang="en-US"/>
        </a:p>
      </dgm:t>
    </dgm:pt>
    <dgm:pt modelId="{107BEBA9-DE28-4D19-BC94-EDE581AC2EDA}">
      <dgm:prSet phldrT="[Text]"/>
      <dgm:spPr/>
      <dgm:t>
        <a:bodyPr/>
        <a:lstStyle/>
        <a:p>
          <a:r>
            <a:rPr lang="en-US" dirty="0" smtClean="0"/>
            <a:t>Entertainment applications</a:t>
          </a:r>
          <a:endParaRPr lang="en-US" dirty="0"/>
        </a:p>
      </dgm:t>
    </dgm:pt>
    <dgm:pt modelId="{E6248C1E-AA0D-41FC-8F8F-AC4800DCFB73}" type="parTrans" cxnId="{51107A2D-6C5E-4396-AF80-4D637BB1D9F0}">
      <dgm:prSet/>
      <dgm:spPr/>
      <dgm:t>
        <a:bodyPr/>
        <a:lstStyle/>
        <a:p>
          <a:endParaRPr lang="en-US"/>
        </a:p>
      </dgm:t>
    </dgm:pt>
    <dgm:pt modelId="{B4441A40-8CFC-48BA-A4BB-D57B5159E37E}" type="sibTrans" cxnId="{51107A2D-6C5E-4396-AF80-4D637BB1D9F0}">
      <dgm:prSet/>
      <dgm:spPr/>
      <dgm:t>
        <a:bodyPr/>
        <a:lstStyle/>
        <a:p>
          <a:endParaRPr lang="en-US"/>
        </a:p>
      </dgm:t>
    </dgm:pt>
    <dgm:pt modelId="{AEEA1385-7781-4A37-97D6-B38AAADAEF8F}">
      <dgm:prSet phldrT="[Text]"/>
      <dgm:spPr/>
      <dgm:t>
        <a:bodyPr/>
        <a:lstStyle/>
        <a:p>
          <a:r>
            <a:rPr lang="en-US" dirty="0" smtClean="0"/>
            <a:t>Education applications</a:t>
          </a:r>
          <a:endParaRPr lang="en-US" dirty="0"/>
        </a:p>
      </dgm:t>
    </dgm:pt>
    <dgm:pt modelId="{B7F216C9-2BD3-4E47-B25C-2E7F7D13F1D0}" type="parTrans" cxnId="{B5813479-F2C0-4B67-B3D1-38841165EBCE}">
      <dgm:prSet/>
      <dgm:spPr/>
      <dgm:t>
        <a:bodyPr/>
        <a:lstStyle/>
        <a:p>
          <a:endParaRPr lang="en-US"/>
        </a:p>
      </dgm:t>
    </dgm:pt>
    <dgm:pt modelId="{2C39544B-776F-439D-A41E-40F191E2525C}" type="sibTrans" cxnId="{B5813479-F2C0-4B67-B3D1-38841165EBCE}">
      <dgm:prSet/>
      <dgm:spPr/>
      <dgm:t>
        <a:bodyPr/>
        <a:lstStyle/>
        <a:p>
          <a:endParaRPr lang="en-US"/>
        </a:p>
      </dgm:t>
    </dgm:pt>
    <dgm:pt modelId="{CA38F93D-AC5F-4BC2-8615-6F2F994280B6}" type="pres">
      <dgm:prSet presAssocID="{04C52D8C-5816-4635-BB74-4554E0DC1DF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6A3BE-5077-4D2D-AFB1-CA57B544687F}" type="pres">
      <dgm:prSet presAssocID="{12819519-3E7A-4B68-B712-4FFEA4C746B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5F1F89-1D0C-4AFC-866F-C14B57D9400D}" type="pres">
      <dgm:prSet presAssocID="{073662A8-38D8-4906-84AA-C62AFB4FED2E}" presName="sibTrans" presStyleCnt="0"/>
      <dgm:spPr/>
    </dgm:pt>
    <dgm:pt modelId="{16DD1E48-51A4-4511-87EE-85082826EFD6}" type="pres">
      <dgm:prSet presAssocID="{51C272FB-05DA-4263-985C-28E3DEC3641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9F5C6-C979-4114-9BD6-07E881A9B9E0}" type="pres">
      <dgm:prSet presAssocID="{92D35BF8-F685-415A-8821-6A11426F39BE}" presName="sibTrans" presStyleCnt="0"/>
      <dgm:spPr/>
    </dgm:pt>
    <dgm:pt modelId="{8C925E7C-4684-4EA1-AA51-8DB6B0E3934F}" type="pres">
      <dgm:prSet presAssocID="{107BEBA9-DE28-4D19-BC94-EDE581AC2ED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16FABF-9FD6-4D67-93FB-5AE55BF9D46B}" type="pres">
      <dgm:prSet presAssocID="{B4441A40-8CFC-48BA-A4BB-D57B5159E37E}" presName="sibTrans" presStyleCnt="0"/>
      <dgm:spPr/>
    </dgm:pt>
    <dgm:pt modelId="{4509C487-839D-49EB-AFF0-00CA6C3FFD6E}" type="pres">
      <dgm:prSet presAssocID="{AEEA1385-7781-4A37-97D6-B38AAADAEF8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BD1A32-EECB-4368-889B-BA54F2CC9FD1}" type="presOf" srcId="{12819519-3E7A-4B68-B712-4FFEA4C746B1}" destId="{BC96A3BE-5077-4D2D-AFB1-CA57B544687F}" srcOrd="0" destOrd="0" presId="urn:microsoft.com/office/officeart/2005/8/layout/default#5"/>
    <dgm:cxn modelId="{5AAD72FA-BF2D-4C39-B71E-E5D252D4F346}" srcId="{04C52D8C-5816-4635-BB74-4554E0DC1DFC}" destId="{12819519-3E7A-4B68-B712-4FFEA4C746B1}" srcOrd="0" destOrd="0" parTransId="{B7094B2C-EDEC-4EA4-94D6-116CD03FA2B5}" sibTransId="{073662A8-38D8-4906-84AA-C62AFB4FED2E}"/>
    <dgm:cxn modelId="{C62F867A-9ED5-4FA2-9EE9-9C30290FB6F2}" srcId="{04C52D8C-5816-4635-BB74-4554E0DC1DFC}" destId="{51C272FB-05DA-4263-985C-28E3DEC36415}" srcOrd="1" destOrd="0" parTransId="{AF005F6E-6DE0-4BC4-B53C-7F71D2D06B35}" sibTransId="{92D35BF8-F685-415A-8821-6A11426F39BE}"/>
    <dgm:cxn modelId="{D52C3151-932A-448A-9C91-18A40304481F}" type="presOf" srcId="{AEEA1385-7781-4A37-97D6-B38AAADAEF8F}" destId="{4509C487-839D-49EB-AFF0-00CA6C3FFD6E}" srcOrd="0" destOrd="0" presId="urn:microsoft.com/office/officeart/2005/8/layout/default#5"/>
    <dgm:cxn modelId="{51107A2D-6C5E-4396-AF80-4D637BB1D9F0}" srcId="{04C52D8C-5816-4635-BB74-4554E0DC1DFC}" destId="{107BEBA9-DE28-4D19-BC94-EDE581AC2EDA}" srcOrd="2" destOrd="0" parTransId="{E6248C1E-AA0D-41FC-8F8F-AC4800DCFB73}" sibTransId="{B4441A40-8CFC-48BA-A4BB-D57B5159E37E}"/>
    <dgm:cxn modelId="{B5813479-F2C0-4B67-B3D1-38841165EBCE}" srcId="{04C52D8C-5816-4635-BB74-4554E0DC1DFC}" destId="{AEEA1385-7781-4A37-97D6-B38AAADAEF8F}" srcOrd="3" destOrd="0" parTransId="{B7F216C9-2BD3-4E47-B25C-2E7F7D13F1D0}" sibTransId="{2C39544B-776F-439D-A41E-40F191E2525C}"/>
    <dgm:cxn modelId="{94350CDF-241D-441A-AACB-60CE3C96EAD0}" type="presOf" srcId="{04C52D8C-5816-4635-BB74-4554E0DC1DFC}" destId="{CA38F93D-AC5F-4BC2-8615-6F2F994280B6}" srcOrd="0" destOrd="0" presId="urn:microsoft.com/office/officeart/2005/8/layout/default#5"/>
    <dgm:cxn modelId="{59852930-2BBD-42CB-B728-56448149ED3D}" type="presOf" srcId="{51C272FB-05DA-4263-985C-28E3DEC36415}" destId="{16DD1E48-51A4-4511-87EE-85082826EFD6}" srcOrd="0" destOrd="0" presId="urn:microsoft.com/office/officeart/2005/8/layout/default#5"/>
    <dgm:cxn modelId="{714991AD-D7CD-456C-82B4-7549721EE9F2}" type="presOf" srcId="{107BEBA9-DE28-4D19-BC94-EDE581AC2EDA}" destId="{8C925E7C-4684-4EA1-AA51-8DB6B0E3934F}" srcOrd="0" destOrd="0" presId="urn:microsoft.com/office/officeart/2005/8/layout/default#5"/>
    <dgm:cxn modelId="{1E9BA57E-3C26-43ED-B6E8-D8EE5088834E}" type="presParOf" srcId="{CA38F93D-AC5F-4BC2-8615-6F2F994280B6}" destId="{BC96A3BE-5077-4D2D-AFB1-CA57B544687F}" srcOrd="0" destOrd="0" presId="urn:microsoft.com/office/officeart/2005/8/layout/default#5"/>
    <dgm:cxn modelId="{D7F0DC37-B658-452B-9BF9-531F82B5DC9F}" type="presParOf" srcId="{CA38F93D-AC5F-4BC2-8615-6F2F994280B6}" destId="{BF5F1F89-1D0C-4AFC-866F-C14B57D9400D}" srcOrd="1" destOrd="0" presId="urn:microsoft.com/office/officeart/2005/8/layout/default#5"/>
    <dgm:cxn modelId="{8E2BB2AC-43B4-4CA4-ADA6-DB2F98045732}" type="presParOf" srcId="{CA38F93D-AC5F-4BC2-8615-6F2F994280B6}" destId="{16DD1E48-51A4-4511-87EE-85082826EFD6}" srcOrd="2" destOrd="0" presId="urn:microsoft.com/office/officeart/2005/8/layout/default#5"/>
    <dgm:cxn modelId="{75471BA6-0AFC-41F0-9DA3-6252FB6BD969}" type="presParOf" srcId="{CA38F93D-AC5F-4BC2-8615-6F2F994280B6}" destId="{D5E9F5C6-C979-4114-9BD6-07E881A9B9E0}" srcOrd="3" destOrd="0" presId="urn:microsoft.com/office/officeart/2005/8/layout/default#5"/>
    <dgm:cxn modelId="{D7F8FDDF-B88A-4A0C-8834-1DDFC5416538}" type="presParOf" srcId="{CA38F93D-AC5F-4BC2-8615-6F2F994280B6}" destId="{8C925E7C-4684-4EA1-AA51-8DB6B0E3934F}" srcOrd="4" destOrd="0" presId="urn:microsoft.com/office/officeart/2005/8/layout/default#5"/>
    <dgm:cxn modelId="{DAA68733-1758-4EAB-BF8A-82664F26BE5C}" type="presParOf" srcId="{CA38F93D-AC5F-4BC2-8615-6F2F994280B6}" destId="{0B16FABF-9FD6-4D67-93FB-5AE55BF9D46B}" srcOrd="5" destOrd="0" presId="urn:microsoft.com/office/officeart/2005/8/layout/default#5"/>
    <dgm:cxn modelId="{93492795-10D7-4031-93D8-FABBD235B89F}" type="presParOf" srcId="{CA38F93D-AC5F-4BC2-8615-6F2F994280B6}" destId="{4509C487-839D-49EB-AFF0-00CA6C3FFD6E}" srcOrd="6" destOrd="0" presId="urn:microsoft.com/office/officeart/2005/8/layout/default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380C6-6F98-4FE1-8902-D9EFE810860D}">
      <dsp:nvSpPr>
        <dsp:cNvPr id="0" name=""/>
        <dsp:cNvSpPr/>
      </dsp:nvSpPr>
      <dsp:spPr>
        <a:xfrm>
          <a:off x="644299" y="1562"/>
          <a:ext cx="1370037" cy="82202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Word processing</a:t>
          </a:r>
          <a:endParaRPr lang="en-US" sz="1600" kern="1200" dirty="0"/>
        </a:p>
      </dsp:txBody>
      <dsp:txXfrm>
        <a:off x="644299" y="1562"/>
        <a:ext cx="1370037" cy="822022"/>
      </dsp:txXfrm>
    </dsp:sp>
    <dsp:sp modelId="{84054D94-05FA-4C8F-9D75-C0EB484AB0F3}">
      <dsp:nvSpPr>
        <dsp:cNvPr id="0" name=""/>
        <dsp:cNvSpPr/>
      </dsp:nvSpPr>
      <dsp:spPr>
        <a:xfrm>
          <a:off x="2151340" y="1562"/>
          <a:ext cx="1370037" cy="82202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Presentation</a:t>
          </a:r>
          <a:endParaRPr lang="en-US" sz="1600" kern="1200" dirty="0"/>
        </a:p>
      </dsp:txBody>
      <dsp:txXfrm>
        <a:off x="2151340" y="1562"/>
        <a:ext cx="1370037" cy="822022"/>
      </dsp:txXfrm>
    </dsp:sp>
    <dsp:sp modelId="{528D08BE-EA38-4754-B365-BFC3EC2C748D}">
      <dsp:nvSpPr>
        <dsp:cNvPr id="0" name=""/>
        <dsp:cNvSpPr/>
      </dsp:nvSpPr>
      <dsp:spPr>
        <a:xfrm>
          <a:off x="3658381" y="1562"/>
          <a:ext cx="1370037" cy="82202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Spreadsheet</a:t>
          </a:r>
          <a:endParaRPr lang="en-US" sz="1600" kern="1200" dirty="0"/>
        </a:p>
      </dsp:txBody>
      <dsp:txXfrm>
        <a:off x="3658381" y="1562"/>
        <a:ext cx="1370037" cy="822022"/>
      </dsp:txXfrm>
    </dsp:sp>
    <dsp:sp modelId="{18E41E78-F7BC-4C56-BC0C-6FEC27167295}">
      <dsp:nvSpPr>
        <dsp:cNvPr id="0" name=""/>
        <dsp:cNvSpPr/>
      </dsp:nvSpPr>
      <dsp:spPr>
        <a:xfrm>
          <a:off x="5165422" y="1562"/>
          <a:ext cx="1370037" cy="82202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1600" kern="1200" dirty="0"/>
        </a:p>
      </dsp:txBody>
      <dsp:txXfrm>
        <a:off x="5165422" y="1562"/>
        <a:ext cx="1370037" cy="822022"/>
      </dsp:txXfrm>
    </dsp:sp>
    <dsp:sp modelId="{A688DC1E-98F5-4EAB-B164-DDFE8E62E0C2}">
      <dsp:nvSpPr>
        <dsp:cNvPr id="0" name=""/>
        <dsp:cNvSpPr/>
      </dsp:nvSpPr>
      <dsp:spPr>
        <a:xfrm>
          <a:off x="6672463" y="1562"/>
          <a:ext cx="1370037" cy="82202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Note taking</a:t>
          </a:r>
          <a:endParaRPr lang="en-US" sz="1600" kern="1200" dirty="0"/>
        </a:p>
      </dsp:txBody>
      <dsp:txXfrm>
        <a:off x="6672463" y="1562"/>
        <a:ext cx="1370037" cy="822022"/>
      </dsp:txXfrm>
    </dsp:sp>
    <dsp:sp modelId="{7AA8005E-18D1-420F-9052-DA5B771D1E7A}">
      <dsp:nvSpPr>
        <dsp:cNvPr id="0" name=""/>
        <dsp:cNvSpPr/>
      </dsp:nvSpPr>
      <dsp:spPr>
        <a:xfrm>
          <a:off x="644299" y="960588"/>
          <a:ext cx="1370037" cy="82202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Calendar and contact management</a:t>
          </a:r>
          <a:endParaRPr lang="en-US" sz="1600" kern="1200" dirty="0"/>
        </a:p>
      </dsp:txBody>
      <dsp:txXfrm>
        <a:off x="644299" y="960588"/>
        <a:ext cx="1370037" cy="822022"/>
      </dsp:txXfrm>
    </dsp:sp>
    <dsp:sp modelId="{C4871675-0112-4DD5-8583-E571C3F05CBB}">
      <dsp:nvSpPr>
        <dsp:cNvPr id="0" name=""/>
        <dsp:cNvSpPr/>
      </dsp:nvSpPr>
      <dsp:spPr>
        <a:xfrm>
          <a:off x="2151340" y="960588"/>
          <a:ext cx="1370037" cy="82202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 management</a:t>
          </a:r>
          <a:endParaRPr lang="en-US" sz="1600" kern="1200" dirty="0"/>
        </a:p>
      </dsp:txBody>
      <dsp:txXfrm>
        <a:off x="2151340" y="960588"/>
        <a:ext cx="1370037" cy="822022"/>
      </dsp:txXfrm>
    </dsp:sp>
    <dsp:sp modelId="{1895AD0A-B74B-4BFB-8BF6-EC1C6C3F8089}">
      <dsp:nvSpPr>
        <dsp:cNvPr id="0" name=""/>
        <dsp:cNvSpPr/>
      </dsp:nvSpPr>
      <dsp:spPr>
        <a:xfrm>
          <a:off x="3658381" y="960588"/>
          <a:ext cx="1370037" cy="82202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Accounting</a:t>
          </a:r>
          <a:endParaRPr lang="en-US" sz="1600" kern="1200" dirty="0"/>
        </a:p>
      </dsp:txBody>
      <dsp:txXfrm>
        <a:off x="3658381" y="960588"/>
        <a:ext cx="1370037" cy="822022"/>
      </dsp:txXfrm>
    </dsp:sp>
    <dsp:sp modelId="{CF02019B-B40C-4D32-B906-5A5E3829ECE0}">
      <dsp:nvSpPr>
        <dsp:cNvPr id="0" name=""/>
        <dsp:cNvSpPr/>
      </dsp:nvSpPr>
      <dsp:spPr>
        <a:xfrm>
          <a:off x="5165422" y="960588"/>
          <a:ext cx="1370037" cy="82202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Personal finance</a:t>
          </a:r>
          <a:endParaRPr lang="en-US" sz="1600" kern="1200" dirty="0"/>
        </a:p>
      </dsp:txBody>
      <dsp:txXfrm>
        <a:off x="5165422" y="960588"/>
        <a:ext cx="1370037" cy="822022"/>
      </dsp:txXfrm>
    </dsp:sp>
    <dsp:sp modelId="{B7EE6518-1464-47FC-82A6-21E8B45CB8FD}">
      <dsp:nvSpPr>
        <dsp:cNvPr id="0" name=""/>
        <dsp:cNvSpPr/>
      </dsp:nvSpPr>
      <dsp:spPr>
        <a:xfrm>
          <a:off x="6672463" y="960588"/>
          <a:ext cx="1370037" cy="82202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Legal</a:t>
          </a:r>
          <a:endParaRPr lang="en-US" sz="1600" kern="1200" dirty="0"/>
        </a:p>
      </dsp:txBody>
      <dsp:txXfrm>
        <a:off x="6672463" y="960588"/>
        <a:ext cx="1370037" cy="822022"/>
      </dsp:txXfrm>
    </dsp:sp>
    <dsp:sp modelId="{4EF58449-E9AF-4BBE-86C9-428E12A0EDD6}">
      <dsp:nvSpPr>
        <dsp:cNvPr id="0" name=""/>
        <dsp:cNvSpPr/>
      </dsp:nvSpPr>
      <dsp:spPr>
        <a:xfrm>
          <a:off x="2151340" y="1919614"/>
          <a:ext cx="1370037" cy="82202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Tax preparation</a:t>
          </a:r>
          <a:endParaRPr lang="en-US" sz="1600" kern="1200" dirty="0"/>
        </a:p>
      </dsp:txBody>
      <dsp:txXfrm>
        <a:off x="2151340" y="1919614"/>
        <a:ext cx="1370037" cy="822022"/>
      </dsp:txXfrm>
    </dsp:sp>
    <dsp:sp modelId="{D7D4C9FB-A772-425C-B7EA-004BA13D268F}">
      <dsp:nvSpPr>
        <dsp:cNvPr id="0" name=""/>
        <dsp:cNvSpPr/>
      </dsp:nvSpPr>
      <dsp:spPr>
        <a:xfrm>
          <a:off x="3658381" y="1919614"/>
          <a:ext cx="1370037" cy="82202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Document management</a:t>
          </a:r>
          <a:endParaRPr lang="en-US" sz="1600" kern="1200" dirty="0"/>
        </a:p>
      </dsp:txBody>
      <dsp:txXfrm>
        <a:off x="3658381" y="1919614"/>
        <a:ext cx="1370037" cy="822022"/>
      </dsp:txXfrm>
    </dsp:sp>
    <dsp:sp modelId="{8700FC98-641D-4309-9A5F-7405B7FE6226}">
      <dsp:nvSpPr>
        <dsp:cNvPr id="0" name=""/>
        <dsp:cNvSpPr/>
      </dsp:nvSpPr>
      <dsp:spPr>
        <a:xfrm>
          <a:off x="5165422" y="1919614"/>
          <a:ext cx="1370037" cy="82202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Enterprise computing</a:t>
          </a:r>
          <a:endParaRPr lang="en-US" sz="1600" kern="1200" dirty="0"/>
        </a:p>
      </dsp:txBody>
      <dsp:txXfrm>
        <a:off x="5165422" y="1919614"/>
        <a:ext cx="1370037" cy="822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A4403-37DC-41C0-B1DB-5DFDB2DCE903}">
      <dsp:nvSpPr>
        <dsp:cNvPr id="0" name=""/>
        <dsp:cNvSpPr/>
      </dsp:nvSpPr>
      <dsp:spPr>
        <a:xfrm>
          <a:off x="674369" y="0"/>
          <a:ext cx="7642860" cy="40386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EBD3EA-AB17-43B9-AEF2-340BDFBBDC80}">
      <dsp:nvSpPr>
        <dsp:cNvPr id="0" name=""/>
        <dsp:cNvSpPr/>
      </dsp:nvSpPr>
      <dsp:spPr>
        <a:xfrm>
          <a:off x="1924" y="1211580"/>
          <a:ext cx="1711761" cy="1615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Create a project</a:t>
          </a:r>
          <a:endParaRPr lang="en-US" sz="2600" kern="1200" dirty="0"/>
        </a:p>
      </dsp:txBody>
      <dsp:txXfrm>
        <a:off x="80783" y="1290439"/>
        <a:ext cx="1554043" cy="1457722"/>
      </dsp:txXfrm>
    </dsp:sp>
    <dsp:sp modelId="{8562CDF6-F2B9-4362-A1B3-80F06D50F0A9}">
      <dsp:nvSpPr>
        <dsp:cNvPr id="0" name=""/>
        <dsp:cNvSpPr/>
      </dsp:nvSpPr>
      <dsp:spPr>
        <a:xfrm>
          <a:off x="1820921" y="1211580"/>
          <a:ext cx="1711761" cy="1615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Edit a project</a:t>
          </a:r>
          <a:endParaRPr lang="en-US" sz="2600" kern="1200" dirty="0"/>
        </a:p>
      </dsp:txBody>
      <dsp:txXfrm>
        <a:off x="1899780" y="1290439"/>
        <a:ext cx="1554043" cy="1457722"/>
      </dsp:txXfrm>
    </dsp:sp>
    <dsp:sp modelId="{156F5A39-10FE-46B3-83BF-A52402DBBBC4}">
      <dsp:nvSpPr>
        <dsp:cNvPr id="0" name=""/>
        <dsp:cNvSpPr/>
      </dsp:nvSpPr>
      <dsp:spPr>
        <a:xfrm>
          <a:off x="3639919" y="1211580"/>
          <a:ext cx="1711761" cy="1615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Format a project</a:t>
          </a:r>
          <a:endParaRPr lang="en-US" sz="2600" kern="1200" dirty="0"/>
        </a:p>
      </dsp:txBody>
      <dsp:txXfrm>
        <a:off x="3718778" y="1290439"/>
        <a:ext cx="1554043" cy="1457722"/>
      </dsp:txXfrm>
    </dsp:sp>
    <dsp:sp modelId="{F953BB4C-3678-4F76-BA8E-F0F18635E138}">
      <dsp:nvSpPr>
        <dsp:cNvPr id="0" name=""/>
        <dsp:cNvSpPr/>
      </dsp:nvSpPr>
      <dsp:spPr>
        <a:xfrm>
          <a:off x="5458916" y="1211580"/>
          <a:ext cx="1711761" cy="1615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Save  a project</a:t>
          </a:r>
          <a:endParaRPr lang="en-US" sz="2600" kern="1200" dirty="0"/>
        </a:p>
      </dsp:txBody>
      <dsp:txXfrm>
        <a:off x="5537775" y="1290439"/>
        <a:ext cx="1554043" cy="1457722"/>
      </dsp:txXfrm>
    </dsp:sp>
    <dsp:sp modelId="{1E24B295-B28E-489D-B2B5-5083245F7D94}">
      <dsp:nvSpPr>
        <dsp:cNvPr id="0" name=""/>
        <dsp:cNvSpPr/>
      </dsp:nvSpPr>
      <dsp:spPr>
        <a:xfrm>
          <a:off x="7277914" y="1211580"/>
          <a:ext cx="1711761" cy="1615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Distribute a project</a:t>
          </a:r>
          <a:endParaRPr lang="en-US" sz="2600" kern="1200" dirty="0"/>
        </a:p>
      </dsp:txBody>
      <dsp:txXfrm>
        <a:off x="7356773" y="1290439"/>
        <a:ext cx="1554043" cy="14577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679C5-D426-4B14-A7F2-FF0427E65B88}">
      <dsp:nvSpPr>
        <dsp:cNvPr id="0" name=""/>
        <dsp:cNvSpPr/>
      </dsp:nvSpPr>
      <dsp:spPr>
        <a:xfrm rot="10800000">
          <a:off x="1854322" y="2571"/>
          <a:ext cx="6080760" cy="129080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9211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solidFill>
                <a:srgbClr val="A52439"/>
              </a:solidFill>
            </a:rPr>
            <a:t>Computer-aided design </a:t>
          </a:r>
          <a:r>
            <a:rPr lang="en-US" sz="3600" b="0" kern="1200" dirty="0" smtClean="0">
              <a:solidFill>
                <a:schemeClr val="tx1"/>
              </a:solidFill>
            </a:rPr>
            <a:t>(CAD) software</a:t>
          </a:r>
          <a:endParaRPr lang="en-US" sz="3600" b="0" kern="1200" dirty="0">
            <a:solidFill>
              <a:schemeClr val="tx1"/>
            </a:solidFill>
          </a:endParaRPr>
        </a:p>
      </dsp:txBody>
      <dsp:txXfrm rot="10800000">
        <a:off x="2177024" y="2571"/>
        <a:ext cx="5758058" cy="1290808"/>
      </dsp:txXfrm>
    </dsp:sp>
    <dsp:sp modelId="{1FCF4430-C93A-4E20-9D29-5D72E2B75DAF}">
      <dsp:nvSpPr>
        <dsp:cNvPr id="0" name=""/>
        <dsp:cNvSpPr/>
      </dsp:nvSpPr>
      <dsp:spPr>
        <a:xfrm>
          <a:off x="1208917" y="2571"/>
          <a:ext cx="1290808" cy="12908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ED2FC-5899-4E21-B28C-B9217DAB1855}">
      <dsp:nvSpPr>
        <dsp:cNvPr id="0" name=""/>
        <dsp:cNvSpPr/>
      </dsp:nvSpPr>
      <dsp:spPr>
        <a:xfrm rot="10800000">
          <a:off x="1854322" y="1678695"/>
          <a:ext cx="6080760" cy="129080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9211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solidFill>
                <a:srgbClr val="A52439"/>
              </a:solidFill>
            </a:rPr>
            <a:t>Desktop publishing software</a:t>
          </a:r>
          <a:endParaRPr lang="en-US" sz="3600" b="1" kern="1200" dirty="0">
            <a:solidFill>
              <a:srgbClr val="A52439"/>
            </a:solidFill>
          </a:endParaRPr>
        </a:p>
      </dsp:txBody>
      <dsp:txXfrm rot="10800000">
        <a:off x="2177024" y="1678695"/>
        <a:ext cx="5758058" cy="1290808"/>
      </dsp:txXfrm>
    </dsp:sp>
    <dsp:sp modelId="{127CDBB0-63F1-4504-9E4E-903BDDEEECB4}">
      <dsp:nvSpPr>
        <dsp:cNvPr id="0" name=""/>
        <dsp:cNvSpPr/>
      </dsp:nvSpPr>
      <dsp:spPr>
        <a:xfrm>
          <a:off x="1208917" y="1678695"/>
          <a:ext cx="1290808" cy="129080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47D4A-1464-4498-A2E2-3AE8CAB61EE5}">
      <dsp:nvSpPr>
        <dsp:cNvPr id="0" name=""/>
        <dsp:cNvSpPr/>
      </dsp:nvSpPr>
      <dsp:spPr>
        <a:xfrm rot="10800000">
          <a:off x="1854322" y="3354820"/>
          <a:ext cx="6080760" cy="129080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9211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solidFill>
                <a:srgbClr val="A52439"/>
              </a:solidFill>
            </a:rPr>
            <a:t>Paint/Image editing software</a:t>
          </a:r>
          <a:endParaRPr lang="en-US" sz="3600" b="1" kern="1200" dirty="0">
            <a:solidFill>
              <a:srgbClr val="A52439"/>
            </a:solidFill>
          </a:endParaRPr>
        </a:p>
      </dsp:txBody>
      <dsp:txXfrm rot="10800000">
        <a:off x="2177024" y="3354820"/>
        <a:ext cx="5758058" cy="1290808"/>
      </dsp:txXfrm>
    </dsp:sp>
    <dsp:sp modelId="{38E75101-72EA-49C0-854C-2FF180E3A166}">
      <dsp:nvSpPr>
        <dsp:cNvPr id="0" name=""/>
        <dsp:cNvSpPr/>
      </dsp:nvSpPr>
      <dsp:spPr>
        <a:xfrm>
          <a:off x="1208917" y="3354820"/>
          <a:ext cx="1290808" cy="129080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F755A-7EC3-4CBF-91AB-8BE8A8F9BFE7}">
      <dsp:nvSpPr>
        <dsp:cNvPr id="0" name=""/>
        <dsp:cNvSpPr/>
      </dsp:nvSpPr>
      <dsp:spPr>
        <a:xfrm rot="10800000">
          <a:off x="1985895" y="1090"/>
          <a:ext cx="5878068" cy="2021319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1346" tIns="152400" rIns="28448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A52439"/>
              </a:solidFill>
            </a:rPr>
            <a:t>Photo editing </a:t>
          </a:r>
          <a:r>
            <a:rPr lang="en-US" sz="4000" b="0" kern="1200" dirty="0" smtClean="0">
              <a:solidFill>
                <a:schemeClr val="tx1"/>
              </a:solidFill>
            </a:rPr>
            <a:t>and</a:t>
          </a:r>
          <a:r>
            <a:rPr lang="en-US" sz="4000" b="1" kern="1200" dirty="0" smtClean="0">
              <a:solidFill>
                <a:schemeClr val="tx1"/>
              </a:solidFill>
            </a:rPr>
            <a:t> </a:t>
          </a:r>
          <a:r>
            <a:rPr lang="en-US" sz="4000" b="1" kern="1200" dirty="0" smtClean="0">
              <a:solidFill>
                <a:srgbClr val="A52439"/>
              </a:solidFill>
            </a:rPr>
            <a:t>photo management software</a:t>
          </a:r>
          <a:endParaRPr lang="en-US" sz="4000" kern="1200" dirty="0">
            <a:solidFill>
              <a:srgbClr val="A52439"/>
            </a:solidFill>
          </a:endParaRPr>
        </a:p>
      </dsp:txBody>
      <dsp:txXfrm rot="10800000">
        <a:off x="2491225" y="1090"/>
        <a:ext cx="5372738" cy="2021319"/>
      </dsp:txXfrm>
    </dsp:sp>
    <dsp:sp modelId="{2FEEEF18-91FB-470B-A2BC-3E98FB45F608}">
      <dsp:nvSpPr>
        <dsp:cNvPr id="0" name=""/>
        <dsp:cNvSpPr/>
      </dsp:nvSpPr>
      <dsp:spPr>
        <a:xfrm>
          <a:off x="975236" y="1090"/>
          <a:ext cx="2021319" cy="202131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5CF67-8D3C-49AE-8D0D-066C3B22A975}">
      <dsp:nvSpPr>
        <dsp:cNvPr id="0" name=""/>
        <dsp:cNvSpPr/>
      </dsp:nvSpPr>
      <dsp:spPr>
        <a:xfrm rot="10800000">
          <a:off x="1985895" y="2625789"/>
          <a:ext cx="5878068" cy="2021319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1346" tIns="152400" rIns="28448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A52439"/>
              </a:solidFill>
            </a:rPr>
            <a:t>Video </a:t>
          </a:r>
          <a:r>
            <a:rPr lang="en-US" sz="4000" b="0" kern="1200" dirty="0" smtClean="0">
              <a:solidFill>
                <a:schemeClr val="tx1"/>
              </a:solidFill>
            </a:rPr>
            <a:t>and</a:t>
          </a:r>
          <a:r>
            <a:rPr lang="en-US" sz="4000" b="1" kern="1200" dirty="0" smtClean="0">
              <a:solidFill>
                <a:srgbClr val="A52439"/>
              </a:solidFill>
            </a:rPr>
            <a:t> audio editing software</a:t>
          </a:r>
          <a:endParaRPr lang="en-US" sz="4000" b="1" kern="1200" dirty="0">
            <a:solidFill>
              <a:srgbClr val="A52439"/>
            </a:solidFill>
          </a:endParaRPr>
        </a:p>
      </dsp:txBody>
      <dsp:txXfrm rot="10800000">
        <a:off x="2491225" y="2625789"/>
        <a:ext cx="5372738" cy="2021319"/>
      </dsp:txXfrm>
    </dsp:sp>
    <dsp:sp modelId="{14761EA7-ECB8-4991-B963-877E5FA7E5E4}">
      <dsp:nvSpPr>
        <dsp:cNvPr id="0" name=""/>
        <dsp:cNvSpPr/>
      </dsp:nvSpPr>
      <dsp:spPr>
        <a:xfrm>
          <a:off x="975236" y="2625789"/>
          <a:ext cx="2021319" cy="202131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6A3BE-5077-4D2D-AFB1-CA57B544687F}">
      <dsp:nvSpPr>
        <dsp:cNvPr id="0" name=""/>
        <dsp:cNvSpPr/>
      </dsp:nvSpPr>
      <dsp:spPr>
        <a:xfrm>
          <a:off x="667256" y="1220"/>
          <a:ext cx="3573660" cy="214419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Lifestyle applications</a:t>
          </a:r>
          <a:endParaRPr lang="en-US" sz="4300" kern="1200" dirty="0"/>
        </a:p>
      </dsp:txBody>
      <dsp:txXfrm>
        <a:off x="667256" y="1220"/>
        <a:ext cx="3573660" cy="2144196"/>
      </dsp:txXfrm>
    </dsp:sp>
    <dsp:sp modelId="{16DD1E48-51A4-4511-87EE-85082826EFD6}">
      <dsp:nvSpPr>
        <dsp:cNvPr id="0" name=""/>
        <dsp:cNvSpPr/>
      </dsp:nvSpPr>
      <dsp:spPr>
        <a:xfrm>
          <a:off x="4598283" y="1220"/>
          <a:ext cx="3573660" cy="214419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Medical applications</a:t>
          </a:r>
          <a:endParaRPr lang="en-US" sz="4300" kern="1200" dirty="0"/>
        </a:p>
      </dsp:txBody>
      <dsp:txXfrm>
        <a:off x="4598283" y="1220"/>
        <a:ext cx="3573660" cy="2144196"/>
      </dsp:txXfrm>
    </dsp:sp>
    <dsp:sp modelId="{8C925E7C-4684-4EA1-AA51-8DB6B0E3934F}">
      <dsp:nvSpPr>
        <dsp:cNvPr id="0" name=""/>
        <dsp:cNvSpPr/>
      </dsp:nvSpPr>
      <dsp:spPr>
        <a:xfrm>
          <a:off x="667256" y="2502783"/>
          <a:ext cx="3573660" cy="214419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Entertainment applications</a:t>
          </a:r>
          <a:endParaRPr lang="en-US" sz="4300" kern="1200" dirty="0"/>
        </a:p>
      </dsp:txBody>
      <dsp:txXfrm>
        <a:off x="667256" y="2502783"/>
        <a:ext cx="3573660" cy="2144196"/>
      </dsp:txXfrm>
    </dsp:sp>
    <dsp:sp modelId="{4509C487-839D-49EB-AFF0-00CA6C3FFD6E}">
      <dsp:nvSpPr>
        <dsp:cNvPr id="0" name=""/>
        <dsp:cNvSpPr/>
      </dsp:nvSpPr>
      <dsp:spPr>
        <a:xfrm>
          <a:off x="4598283" y="2502783"/>
          <a:ext cx="3573660" cy="214419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Education applications</a:t>
          </a:r>
          <a:endParaRPr lang="en-US" sz="4300" kern="1200" dirty="0"/>
        </a:p>
      </dsp:txBody>
      <dsp:txXfrm>
        <a:off x="4598283" y="2502783"/>
        <a:ext cx="3573660" cy="2144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5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4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#5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117DF-C379-4CB9-8C7B-36ECC432DC9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A321-624F-46AB-82BD-8B077E060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6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70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82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83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688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50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69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351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72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48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4332870"/>
            <a:ext cx="5791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Arial Black" pitchFamily="34" charset="0"/>
              </a:rPr>
              <a:t>Chapter 4</a:t>
            </a:r>
          </a:p>
          <a:p>
            <a:pPr algn="ctr"/>
            <a:endParaRPr lang="en-US" sz="2400" dirty="0">
              <a:solidFill>
                <a:prstClr val="black"/>
              </a:solidFill>
              <a:latin typeface="Arial Black" pitchFamily="34" charset="0"/>
            </a:endParaRPr>
          </a:p>
          <a:p>
            <a:pPr algn="ctr"/>
            <a:r>
              <a:rPr lang="en-US" sz="2800" dirty="0">
                <a:solidFill>
                  <a:prstClr val="black"/>
                </a:solidFill>
                <a:latin typeface="Arial Black" pitchFamily="34" charset="0"/>
              </a:rPr>
              <a:t>Programs and Apps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6504" y="0"/>
            <a:ext cx="12198503" cy="3124200"/>
          </a:xfrm>
          <a:prstGeom prst="rect">
            <a:avLst/>
          </a:prstGeom>
          <a:solidFill>
            <a:srgbClr val="A5243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1600" y="954397"/>
            <a:ext cx="11988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EEECE1">
                    <a:lumMod val="90000"/>
                  </a:srgbClr>
                </a:solidFill>
                <a:latin typeface="Arial Black" pitchFamily="34" charset="0"/>
              </a:rPr>
              <a:t>Discovering Computers 2016</a:t>
            </a:r>
          </a:p>
          <a:p>
            <a:pPr algn="ctr"/>
            <a:r>
              <a:rPr lang="en-US" sz="2000" dirty="0">
                <a:solidFill>
                  <a:srgbClr val="EEECE1">
                    <a:lumMod val="90000"/>
                  </a:srgbClr>
                </a:solidFill>
                <a:latin typeface="Arial Black" pitchFamily="34" charset="0"/>
              </a:rPr>
              <a:t>Tools, Apps, Devices, and the Impact of Technology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733801"/>
            <a:ext cx="6400800" cy="258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3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356351"/>
            <a:ext cx="508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Cengage Learning®. May not be scanned, copied or duplicated, or posted to a publicly accessible website, in whole or in part.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9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356351"/>
            <a:ext cx="508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Cengage Learning®. May not be scanned, copied or duplicated, or posted to a publicly accessible website, in whole or in part.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53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11785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324600"/>
            <a:ext cx="5080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Cengage Learning®. May not be scanned, copied or duplicated, or posted to a publicly accessible website, in whole or in part.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6400800"/>
            <a:ext cx="22352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 smtClean="0"/>
              <a:t>Page 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79200" y="6248400"/>
            <a:ext cx="812800" cy="609600"/>
          </a:xfrm>
          <a:prstGeom prst="rect">
            <a:avLst/>
          </a:prstGeom>
          <a:solidFill>
            <a:srgbClr val="A52439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5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356351"/>
            <a:ext cx="508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Cengage Learning®. May not be scanned, copied or duplicated, or posted to a publicly accessible website, in whole or in part.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379200" y="6248400"/>
            <a:ext cx="812800" cy="609600"/>
          </a:xfrm>
          <a:prstGeom prst="rect">
            <a:avLst/>
          </a:prstGeom>
          <a:solidFill>
            <a:srgbClr val="A52439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2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400800"/>
            <a:ext cx="5080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Cengage Learning®. May not be scanned, copied or duplicated, or posted to a publicly accessible website, in whole or in part.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6400800"/>
            <a:ext cx="22352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 smtClean="0"/>
              <a:t>Page 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379200" y="6248400"/>
            <a:ext cx="812800" cy="609600"/>
          </a:xfrm>
          <a:prstGeom prst="rect">
            <a:avLst/>
          </a:prstGeom>
          <a:solidFill>
            <a:srgbClr val="A52439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57600" y="6400800"/>
            <a:ext cx="5080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Cengage Learning®. May not be scanned, copied or duplicated, or posted to a publicly accessible website, in whole or in part.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6400800"/>
            <a:ext cx="22352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 smtClean="0"/>
              <a:t>Page 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379200" y="6248400"/>
            <a:ext cx="812800" cy="609600"/>
          </a:xfrm>
          <a:prstGeom prst="rect">
            <a:avLst/>
          </a:prstGeom>
          <a:solidFill>
            <a:srgbClr val="A52439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8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356351"/>
            <a:ext cx="508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Cengage Learning®. May not be scanned, copied or duplicated, or posted to a publicly accessible website, in whole or in part.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1379200" y="6248400"/>
            <a:ext cx="812800" cy="609600"/>
          </a:xfrm>
          <a:prstGeom prst="rect">
            <a:avLst/>
          </a:prstGeom>
          <a:solidFill>
            <a:srgbClr val="A52439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9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0" y="6356351"/>
            <a:ext cx="508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Cengage Learning®. May not be scanned, copied or duplicated, or posted to a publicly accessible website, in whole or in part.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5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356351"/>
            <a:ext cx="508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Cengage Learning®. May not be scanned, copied or duplicated, or posted to a publicly accessible website, in whole or in part.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57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356351"/>
            <a:ext cx="508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Cengage Learning®. May not be scanned, copied or duplicated, or posted to a publicly accessible website, in whole or in part.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78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1600200"/>
            <a:ext cx="11785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19200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A52439"/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1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1600" y="6370638"/>
            <a:ext cx="629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© 2016 Cengage Learning®. May not be scanned, copied or duplicated, or posted to a publicly accessible website, in whole or in part.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9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accent4">
              <a:lumMod val="75000"/>
            </a:schemeClr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# 4 : Programs and apps: Productivity, Graphs, Security and other Tools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4">
                    <a:lumMod val="75000"/>
                  </a:schemeClr>
                </a:solidFill>
              </a:rPr>
              <a:t>Lecture # 12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Cengage Learning®. May not be scanned, copied or duplicated, or posted to a publicly accessible website, in whole or in part.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6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>
                <a:solidFill>
                  <a:srgbClr val="A52439"/>
                </a:solidFill>
              </a:rPr>
              <a:t>software suite</a:t>
            </a:r>
            <a:r>
              <a:rPr lang="en-US" sz="2800" dirty="0">
                <a:solidFill>
                  <a:srgbClr val="A52439"/>
                </a:solidFill>
              </a:rPr>
              <a:t> </a:t>
            </a:r>
            <a:r>
              <a:rPr lang="en-US" sz="2800" dirty="0"/>
              <a:t>is a collection of individual related applications available together as a unit</a:t>
            </a:r>
          </a:p>
          <a:p>
            <a:r>
              <a:rPr lang="en-US" sz="2800" b="1" dirty="0">
                <a:solidFill>
                  <a:srgbClr val="A52439"/>
                </a:solidFill>
              </a:rPr>
              <a:t>Project management software </a:t>
            </a:r>
            <a:r>
              <a:rPr lang="en-US" sz="2800" dirty="0"/>
              <a:t>is an application that allows a user to plan, schedule, track, and analyze the events, resources, and costs of a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058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172</a:t>
            </a:r>
          </a:p>
          <a:p>
            <a:r>
              <a:rPr lang="en-US" dirty="0" smtClean="0"/>
              <a:t>Figure 4-11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Cengage Learning®. May not be scanned, copied or duplicated, or posted to a publicly accessible website, in whole or in part.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3892823"/>
            <a:ext cx="4038600" cy="244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3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52439"/>
                </a:solidFill>
              </a:rPr>
              <a:t>Accounting software </a:t>
            </a:r>
            <a:r>
              <a:rPr lang="en-US" dirty="0"/>
              <a:t>is an </a:t>
            </a:r>
            <a:r>
              <a:rPr lang="en-US" dirty="0" smtClean="0"/>
              <a:t>application that </a:t>
            </a:r>
            <a:r>
              <a:rPr lang="en-US" dirty="0"/>
              <a:t>helps businesses of all sizes </a:t>
            </a:r>
            <a:r>
              <a:rPr lang="en-US" dirty="0" smtClean="0"/>
              <a:t>record and </a:t>
            </a:r>
            <a:r>
              <a:rPr lang="en-US" dirty="0"/>
              <a:t>report their financial transactions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Cengage Learning®. May not be scanned, copied or duplicated, or posted to a publicly accessible website, in whole or in part.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058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173</a:t>
            </a:r>
          </a:p>
          <a:p>
            <a:r>
              <a:rPr lang="en-US" dirty="0" smtClean="0"/>
              <a:t>Figure 4-12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90" y="3200400"/>
            <a:ext cx="402322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4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A52439"/>
                </a:solidFill>
              </a:rPr>
              <a:t>Personal finance software </a:t>
            </a:r>
            <a:r>
              <a:rPr lang="en-US" sz="2400" dirty="0"/>
              <a:t>is a simplified accounting application that helps home users and small/home office users balance their checkbooks, pay bills, track personal income and expenses, verify account balances, transfer funds, track investments, and evaluate financial plans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Cengage Learning®. May not be scanned, copied or duplicated, or posted to a publicly accessible website, in whole or in part.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058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174</a:t>
            </a:r>
          </a:p>
          <a:p>
            <a:r>
              <a:rPr lang="en-US" dirty="0" smtClean="0"/>
              <a:t>Figure 4-13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1" y="3142357"/>
            <a:ext cx="4363645" cy="319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0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52439"/>
                </a:solidFill>
              </a:rPr>
              <a:t>Legal software </a:t>
            </a:r>
            <a:r>
              <a:rPr lang="en-US" dirty="0"/>
              <a:t>is an application that assists in the preparation of legal documents </a:t>
            </a:r>
            <a:r>
              <a:rPr lang="en-US" dirty="0" smtClean="0"/>
              <a:t>and provides</a:t>
            </a:r>
            <a:r>
              <a:rPr lang="en-US" dirty="0"/>
              <a:t> </a:t>
            </a:r>
            <a:r>
              <a:rPr lang="en-US" dirty="0" smtClean="0"/>
              <a:t>legal </a:t>
            </a:r>
            <a:r>
              <a:rPr lang="en-US" dirty="0"/>
              <a:t>information to individuals, families, and small businesses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Cengage Learning®. May not be scanned, copied or duplicated, or posted to a publicly accessible website, in whole or in part.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058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175</a:t>
            </a:r>
          </a:p>
          <a:p>
            <a:r>
              <a:rPr lang="en-US" dirty="0" smtClean="0"/>
              <a:t>Figure 4-14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504" y="3114080"/>
            <a:ext cx="5795447" cy="324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and Media Software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524000" y="1600200"/>
          <a:ext cx="9144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058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76400" y="6400800"/>
            <a:ext cx="1676400" cy="457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Pages 180 – 181</a:t>
            </a:r>
          </a:p>
          <a:p>
            <a:r>
              <a:rPr lang="en-US" dirty="0" smtClean="0"/>
              <a:t>Figures 4-17 – 4-19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Cengage Learning®. May not be scanned, copied or duplicated, or posted to a publicly accessible website, in whole or in part.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9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and Media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058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76400" y="6400800"/>
            <a:ext cx="1676400" cy="457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Pages 181 – 183</a:t>
            </a:r>
          </a:p>
          <a:p>
            <a:r>
              <a:rPr lang="en-US" dirty="0" smtClean="0"/>
              <a:t>Figures 4-20 – 4-21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/>
          </p:nvPr>
        </p:nvGraphicFramePr>
        <p:xfrm>
          <a:off x="1676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Cengage Learning®. May not be scanned, copied or duplicated, or posted to a publicly accessible website, in whole or in part.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85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and Media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A52439"/>
                </a:solidFill>
              </a:rPr>
              <a:t>Multimedia authoring software </a:t>
            </a:r>
            <a:r>
              <a:rPr lang="en-US" dirty="0"/>
              <a:t>allows users to combine text, graphics, audio, video, </a:t>
            </a:r>
            <a:r>
              <a:rPr lang="en-US" dirty="0" smtClean="0"/>
              <a:t>and animation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an interactive application</a:t>
            </a:r>
            <a:endParaRPr lang="en-US" b="1" dirty="0" smtClean="0">
              <a:solidFill>
                <a:srgbClr val="67588E"/>
              </a:solidFill>
            </a:endParaRPr>
          </a:p>
          <a:p>
            <a:r>
              <a:rPr lang="en-US" b="1" dirty="0">
                <a:solidFill>
                  <a:srgbClr val="A52439"/>
                </a:solidFill>
              </a:rPr>
              <a:t>Website authoring software </a:t>
            </a:r>
            <a:r>
              <a:rPr lang="en-US" dirty="0"/>
              <a:t>helps users of all skill levels create webpages that </a:t>
            </a:r>
            <a:r>
              <a:rPr lang="en-US" dirty="0" smtClean="0"/>
              <a:t>include graphics</a:t>
            </a:r>
            <a:r>
              <a:rPr lang="en-US" dirty="0"/>
              <a:t>, video, audio, animation, and special effects with interactive content</a:t>
            </a:r>
            <a:endParaRPr lang="en-US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Cengage Learning®. May not be scanned, copied or duplicated, or posted to a publicly accessible website, in whole or in part.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058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184</a:t>
            </a:r>
          </a:p>
          <a:p>
            <a:r>
              <a:rPr lang="en-US" dirty="0" smtClean="0"/>
              <a:t>Figure 4-22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7475"/>
            <a:ext cx="4038600" cy="3171415"/>
          </a:xfrm>
        </p:spPr>
      </p:pic>
    </p:spTree>
    <p:extLst>
      <p:ext uri="{BB962C8B-B14F-4D97-AF65-F5344CB8AC3E}">
        <p14:creationId xmlns:p14="http://schemas.microsoft.com/office/powerpoint/2010/main" val="270285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and Media Software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A52439"/>
                </a:solidFill>
              </a:rPr>
              <a:t>media player </a:t>
            </a:r>
            <a:r>
              <a:rPr lang="en-US" dirty="0"/>
              <a:t>is a program that allows you to view images and animations, listen to </a:t>
            </a:r>
            <a:r>
              <a:rPr lang="en-US" dirty="0" smtClean="0"/>
              <a:t>audio, and </a:t>
            </a:r>
            <a:r>
              <a:rPr lang="en-US" dirty="0"/>
              <a:t>watch video files on your computer or mobile </a:t>
            </a:r>
            <a:r>
              <a:rPr lang="en-US" dirty="0" smtClean="0"/>
              <a:t>device</a:t>
            </a:r>
          </a:p>
          <a:p>
            <a:r>
              <a:rPr lang="en-US" b="1" dirty="0">
                <a:solidFill>
                  <a:srgbClr val="A52439"/>
                </a:solidFill>
              </a:rPr>
              <a:t>Disc burning software </a:t>
            </a:r>
            <a:r>
              <a:rPr lang="en-US" dirty="0"/>
              <a:t>writes text, graphics, audio, and video files on a recordable </a:t>
            </a:r>
            <a:r>
              <a:rPr lang="en-US" dirty="0" smtClean="0"/>
              <a:t>or rewritable</a:t>
            </a:r>
            <a:r>
              <a:rPr lang="en-US" dirty="0"/>
              <a:t> </a:t>
            </a:r>
            <a:r>
              <a:rPr lang="en-US" dirty="0" smtClean="0"/>
              <a:t>disc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Cengage Learning®. May not be scanned, copied or duplicated, or posted to a publicly accessible website, in whole or in part.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185</a:t>
            </a:r>
          </a:p>
          <a:p>
            <a:r>
              <a:rPr lang="en-US" dirty="0" smtClean="0"/>
              <a:t>Figure 4-23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7475"/>
            <a:ext cx="4038600" cy="3171415"/>
          </a:xfrm>
        </p:spPr>
      </p:pic>
    </p:spTree>
    <p:extLst>
      <p:ext uri="{BB962C8B-B14F-4D97-AF65-F5344CB8AC3E}">
        <p14:creationId xmlns:p14="http://schemas.microsoft.com/office/powerpoint/2010/main" val="38757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Interest Applications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207877"/>
              </p:ext>
            </p:extLst>
          </p:nvPr>
        </p:nvGraphicFramePr>
        <p:xfrm>
          <a:off x="1676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Cengage Learning®. May not be scanned, copied or duplicated, or posted to a publicly accessible website, in whole or in part.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058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Pages 185 - 186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Productivity applications can assist you in becoming more effective and efficient while </a:t>
            </a:r>
            <a:r>
              <a:rPr lang="en-US" dirty="0" smtClean="0"/>
              <a:t>performing daily </a:t>
            </a:r>
            <a:r>
              <a:rPr lang="en-US" dirty="0"/>
              <a:t>activities at work, school, and home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Cengage Learning®. May not be scanned, copied or duplicated, or posted to a publicly accessible website, in whole or in part.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058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165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1688237" y="3581400"/>
          <a:ext cx="86868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56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productivity applications, users </a:t>
            </a:r>
            <a:r>
              <a:rPr lang="en-US" dirty="0" smtClean="0"/>
              <a:t>often: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Cengage Learning®. May not be scanned, copied or duplicated, or posted to a publicly accessible website, in whole or in part.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058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Pages 165 - 166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1600200" y="2133600"/>
          <a:ext cx="8991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200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A52439"/>
                </a:solidFill>
              </a:rPr>
              <a:t>Word processing software</a:t>
            </a:r>
            <a:r>
              <a:rPr lang="en-US" dirty="0" smtClean="0">
                <a:solidFill>
                  <a:srgbClr val="A52439"/>
                </a:solidFill>
              </a:rPr>
              <a:t> </a:t>
            </a:r>
            <a:r>
              <a:rPr lang="en-US" dirty="0" smtClean="0"/>
              <a:t>allows users to create and manipulate documents</a:t>
            </a:r>
          </a:p>
          <a:p>
            <a:r>
              <a:rPr lang="en-US" dirty="0"/>
              <a:t>A major advantage of using word processing software is that it enables users to change </a:t>
            </a:r>
            <a:r>
              <a:rPr lang="en-US" dirty="0" smtClean="0"/>
              <a:t>their written </a:t>
            </a:r>
            <a:r>
              <a:rPr lang="en-US" dirty="0"/>
              <a:t>words easily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058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167</a:t>
            </a:r>
          </a:p>
          <a:p>
            <a:r>
              <a:rPr lang="en-US" dirty="0" smtClean="0"/>
              <a:t>Figure 4-5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Cengage Learning®. May not be scanned, copied or duplicated, or posted to a publicly accessible website, in whole or in part.</a:t>
            </a:r>
            <a:endParaRPr lang="en-US" dirty="0" smtClean="0">
              <a:solidFill>
                <a:prstClr val="black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22227"/>
            <a:ext cx="4038600" cy="3881908"/>
          </a:xfrm>
        </p:spPr>
      </p:pic>
    </p:spTree>
    <p:extLst>
      <p:ext uri="{BB962C8B-B14F-4D97-AF65-F5344CB8AC3E}">
        <p14:creationId xmlns:p14="http://schemas.microsoft.com/office/powerpoint/2010/main" val="389104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A52439"/>
                </a:solidFill>
              </a:rPr>
              <a:t>Presentation software</a:t>
            </a:r>
            <a:r>
              <a:rPr lang="en-US" dirty="0" smtClean="0">
                <a:solidFill>
                  <a:srgbClr val="A52439"/>
                </a:solidFill>
              </a:rPr>
              <a:t> </a:t>
            </a:r>
            <a:r>
              <a:rPr lang="en-US" dirty="0" smtClean="0"/>
              <a:t>allows users to create visual aids for presentations to communicate ideas, messages, and other information to a group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Cengage Learning®. May not be scanned, copied or duplicated, or posted to a publicly accessible website, in whole or in part.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058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676400" y="6400800"/>
            <a:ext cx="1676400" cy="457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Page 168</a:t>
            </a:r>
          </a:p>
          <a:p>
            <a:r>
              <a:rPr lang="en-US" dirty="0" smtClean="0"/>
              <a:t>Figure 4-6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242" y="1600201"/>
            <a:ext cx="1626517" cy="4525963"/>
          </a:xfrm>
        </p:spPr>
      </p:pic>
    </p:spTree>
    <p:extLst>
      <p:ext uri="{BB962C8B-B14F-4D97-AF65-F5344CB8AC3E}">
        <p14:creationId xmlns:p14="http://schemas.microsoft.com/office/powerpoint/2010/main" val="234643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A52439"/>
                </a:solidFill>
              </a:rPr>
              <a:t>Spreadsheet software</a:t>
            </a:r>
            <a:r>
              <a:rPr lang="en-US" sz="2800" dirty="0">
                <a:solidFill>
                  <a:srgbClr val="A52439"/>
                </a:solidFill>
              </a:rPr>
              <a:t> </a:t>
            </a:r>
            <a:r>
              <a:rPr lang="en-US" sz="2800" dirty="0"/>
              <a:t>allows users to organize data in columns and rows and perform calculations on the data</a:t>
            </a: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058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Pages 168 - 169 </a:t>
            </a:r>
          </a:p>
          <a:p>
            <a:r>
              <a:rPr lang="en-US" dirty="0" smtClean="0"/>
              <a:t>Figure 4-7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Cengage Learning®. May not be scanned, copied or duplicated, or posted to a publicly accessible website, in whole or in part.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2662014"/>
            <a:ext cx="7200900" cy="358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2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>
                <a:solidFill>
                  <a:srgbClr val="A52439"/>
                </a:solidFill>
              </a:rPr>
              <a:t>database</a:t>
            </a:r>
            <a:r>
              <a:rPr lang="en-US" sz="2800" dirty="0">
                <a:solidFill>
                  <a:srgbClr val="A52439"/>
                </a:solidFill>
              </a:rPr>
              <a:t> </a:t>
            </a:r>
            <a:r>
              <a:rPr lang="en-US" sz="2800" dirty="0"/>
              <a:t>is a collection of data organized in a manner that allows access, retrieval, and use of that data</a:t>
            </a:r>
          </a:p>
          <a:p>
            <a:pPr lvl="1"/>
            <a:r>
              <a:rPr lang="en-US" sz="2400" b="1" dirty="0">
                <a:solidFill>
                  <a:srgbClr val="A52439"/>
                </a:solidFill>
              </a:rPr>
              <a:t>Database software</a:t>
            </a:r>
            <a:r>
              <a:rPr lang="en-US" sz="2400" dirty="0">
                <a:solidFill>
                  <a:srgbClr val="A52439"/>
                </a:solidFill>
              </a:rPr>
              <a:t> </a:t>
            </a:r>
            <a:r>
              <a:rPr lang="en-US" sz="2400" dirty="0"/>
              <a:t>allows users to create, access, and manage a database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058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170</a:t>
            </a:r>
          </a:p>
          <a:p>
            <a:r>
              <a:rPr lang="en-US" dirty="0" smtClean="0"/>
              <a:t>Figure 4-8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Cengage Learning®. May not be scanned, copied or duplicated, or posted to a publicly accessible website, in whole or in part.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003055"/>
            <a:ext cx="5791200" cy="333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A52439"/>
                </a:solidFill>
              </a:rPr>
              <a:t>Note taking software</a:t>
            </a:r>
            <a:r>
              <a:rPr lang="en-US" sz="2800" dirty="0">
                <a:solidFill>
                  <a:srgbClr val="A52439"/>
                </a:solidFill>
              </a:rPr>
              <a:t> </a:t>
            </a:r>
            <a:r>
              <a:rPr lang="en-US" sz="2800" dirty="0"/>
              <a:t>is an application that enables users to enter typed text, handwritten comments, drawings, sketches, photos, and links anywhere on a page</a:t>
            </a: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058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171</a:t>
            </a:r>
          </a:p>
          <a:p>
            <a:r>
              <a:rPr lang="en-US" dirty="0" smtClean="0"/>
              <a:t>Figure 4-9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Cengage Learning®. May not be scanned, copied or duplicated, or posted to a publicly accessible website, in whole or in part.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294" y="3030142"/>
            <a:ext cx="5177813" cy="325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0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52439"/>
                </a:solidFill>
              </a:rPr>
              <a:t>Calendar and contact </a:t>
            </a:r>
            <a:r>
              <a:rPr lang="en-US" b="1" dirty="0" smtClean="0">
                <a:solidFill>
                  <a:srgbClr val="A52439"/>
                </a:solidFill>
              </a:rPr>
              <a:t>management software </a:t>
            </a:r>
            <a:r>
              <a:rPr lang="en-US" dirty="0"/>
              <a:t>is an application that </a:t>
            </a:r>
            <a:r>
              <a:rPr lang="en-US" dirty="0" smtClean="0"/>
              <a:t>helps you </a:t>
            </a:r>
            <a:r>
              <a:rPr lang="en-US" dirty="0"/>
              <a:t>organize your calendar, keep </a:t>
            </a:r>
            <a:r>
              <a:rPr lang="en-US" dirty="0" smtClean="0"/>
              <a:t>track of </a:t>
            </a:r>
            <a:r>
              <a:rPr lang="en-US" dirty="0"/>
              <a:t>contacts, and share this </a:t>
            </a:r>
            <a:r>
              <a:rPr lang="en-US" dirty="0" smtClean="0"/>
              <a:t>information with </a:t>
            </a:r>
            <a:r>
              <a:rPr lang="en-US" dirty="0"/>
              <a:t>other </a:t>
            </a:r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2016 Cengage Learning®. May not be scanned, copied or duplicated, or posted to a publicly accessible website, in whole or in part.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058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171</a:t>
            </a:r>
          </a:p>
          <a:p>
            <a:r>
              <a:rPr lang="en-US" dirty="0" smtClean="0"/>
              <a:t>Figure 4-10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590330"/>
            <a:ext cx="4267200" cy="282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1151</Words>
  <Application>Microsoft Office PowerPoint</Application>
  <PresentationFormat>Custom</PresentationFormat>
  <Paragraphs>141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1_Office Theme</vt:lpstr>
      <vt:lpstr>Chapter # 4 : Programs and apps: Productivity, Graphs, Security and other Tools </vt:lpstr>
      <vt:lpstr>Productivity Applications</vt:lpstr>
      <vt:lpstr>Productivity Applications</vt:lpstr>
      <vt:lpstr>Productivity Applications</vt:lpstr>
      <vt:lpstr>Productivity Applications</vt:lpstr>
      <vt:lpstr>Productivity Applications</vt:lpstr>
      <vt:lpstr>Productivity Applications</vt:lpstr>
      <vt:lpstr>Productivity Applications</vt:lpstr>
      <vt:lpstr>Productivity Applications</vt:lpstr>
      <vt:lpstr>Productivity Applications</vt:lpstr>
      <vt:lpstr>Productivity Applications</vt:lpstr>
      <vt:lpstr>Productivity Applications</vt:lpstr>
      <vt:lpstr>Productivity Applications</vt:lpstr>
      <vt:lpstr>Graphics and Media Software</vt:lpstr>
      <vt:lpstr>Graphics and Media Software</vt:lpstr>
      <vt:lpstr>Graphics and Media Software</vt:lpstr>
      <vt:lpstr>Graphics and Media Software</vt:lpstr>
      <vt:lpstr>Personal Interest Applications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Productivity Applications</dc:title>
  <dc:creator>Zainab Ishfaq</dc:creator>
  <cp:lastModifiedBy>Xainab</cp:lastModifiedBy>
  <cp:revision>3</cp:revision>
  <dcterms:created xsi:type="dcterms:W3CDTF">2019-10-23T10:50:36Z</dcterms:created>
  <dcterms:modified xsi:type="dcterms:W3CDTF">2019-11-13T09:02:07Z</dcterms:modified>
</cp:coreProperties>
</file>