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  <p:sldMasterId id="2147483744" r:id="rId7"/>
    <p:sldMasterId id="2147483756" r:id="rId8"/>
    <p:sldMasterId id="2147483780" r:id="rId9"/>
    <p:sldMasterId id="2147483792" r:id="rId10"/>
  </p:sldMasterIdLst>
  <p:sldIdLst>
    <p:sldId id="256" r:id="rId11"/>
    <p:sldId id="257" r:id="rId12"/>
    <p:sldId id="260" r:id="rId13"/>
    <p:sldId id="262" r:id="rId14"/>
    <p:sldId id="261" r:id="rId15"/>
    <p:sldId id="263" r:id="rId16"/>
    <p:sldId id="264" r:id="rId17"/>
    <p:sldId id="267" r:id="rId18"/>
    <p:sldId id="265" r:id="rId19"/>
    <p:sldId id="266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7" autoAdjust="0"/>
    <p:restoredTop sz="9466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30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6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4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9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7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39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90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2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10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A6B9A0-7682-47CF-8829-31C3F872D9EE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4652C6-0130-4E2D-AA24-63EEE385B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 b="1756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next day, we again went to mall road . That day we bought some things and show our love for our friends and family. I bought many gifts and </a:t>
            </a:r>
            <a:r>
              <a:rPr lang="en-US" dirty="0" err="1" smtClean="0"/>
              <a:t>choclates</a:t>
            </a:r>
            <a:r>
              <a:rPr lang="en-US" dirty="0" smtClean="0"/>
              <a:t> for my siblings and friends.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81200"/>
            <a:ext cx="4038600" cy="3536712"/>
          </a:xfrm>
        </p:spPr>
      </p:pic>
    </p:spTree>
    <p:extLst>
      <p:ext uri="{BB962C8B-B14F-4D97-AF65-F5344CB8AC3E}">
        <p14:creationId xmlns:p14="http://schemas.microsoft.com/office/powerpoint/2010/main" val="81945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>
            <a:fillRect/>
          </a:stretch>
        </p:blipFill>
        <p:spPr>
          <a:xfrm>
            <a:off x="0" y="-1"/>
            <a:ext cx="9144000" cy="6855487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7924800" cy="2667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 cannot forget these beautiful days from my mind’s book. I wish we could go again in </a:t>
            </a:r>
            <a:r>
              <a:rPr lang="en-US" sz="3200" dirty="0" err="1" smtClean="0"/>
              <a:t>muree</a:t>
            </a:r>
            <a:r>
              <a:rPr lang="en-US" sz="3200" dirty="0" smtClean="0"/>
              <a:t> to make fun with my family.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54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3"/>
          <a:stretch>
            <a:fillRect/>
          </a:stretch>
        </p:blipFill>
        <p:spPr>
          <a:xfrm>
            <a:off x="3043916" y="762000"/>
            <a:ext cx="6118938" cy="48006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200" y="1219200"/>
            <a:ext cx="3276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s our vacations have came to an end, we have to go back to home. So me and my family return to home late at night. Though, I came to </a:t>
            </a:r>
            <a:r>
              <a:rPr lang="en-US" sz="2400" dirty="0" err="1" smtClean="0"/>
              <a:t>sargodha</a:t>
            </a:r>
            <a:r>
              <a:rPr lang="en-US" sz="2400" dirty="0" smtClean="0"/>
              <a:t>, but my heart and mind would always be there.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       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I spend my Winter Holidays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Sadaf</a:t>
            </a:r>
            <a:r>
              <a:rPr lang="en-US" dirty="0" smtClean="0"/>
              <a:t> </a:t>
            </a:r>
            <a:r>
              <a:rPr lang="en-US" dirty="0" err="1" smtClean="0"/>
              <a:t>saleem</a:t>
            </a:r>
            <a:r>
              <a:rPr lang="en-US" dirty="0"/>
              <a:t>.</a:t>
            </a:r>
            <a:r>
              <a:rPr lang="en-US" dirty="0" smtClean="0"/>
              <a:t> I’m from </a:t>
            </a:r>
            <a:r>
              <a:rPr lang="en-US" dirty="0" err="1" smtClean="0"/>
              <a:t>Sargodha,Pakistan</a:t>
            </a:r>
            <a:r>
              <a:rPr lang="en-US" dirty="0" smtClean="0"/>
              <a:t>. I have been the traveller since my childhood. My mom and dad are my travel inspiration. So whenever we got holidays, we go to travel on different beautiful places.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609600"/>
            <a:ext cx="7162800" cy="4422775"/>
          </a:xfrm>
        </p:spPr>
      </p:pic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685800" y="5367338"/>
            <a:ext cx="7696200" cy="1185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most </a:t>
            </a:r>
            <a:r>
              <a:rPr lang="en-US" sz="2000" dirty="0" err="1" smtClean="0"/>
              <a:t>unsual</a:t>
            </a:r>
            <a:r>
              <a:rPr lang="en-US" sz="2000" dirty="0" smtClean="0"/>
              <a:t> vacation experience was my trip to </a:t>
            </a:r>
            <a:r>
              <a:rPr lang="en-US" sz="2000" dirty="0" err="1" smtClean="0"/>
              <a:t>muree</a:t>
            </a:r>
            <a:r>
              <a:rPr lang="en-US" sz="2000" dirty="0" smtClean="0"/>
              <a:t>. It was my father idea to go to trip to his birth place since he left in 1955. the emotion expressed is something that I will never forget.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quarter" idx="13"/>
          </p:nvPr>
        </p:nvSpPr>
        <p:spPr>
          <a:xfrm>
            <a:off x="914400" y="1828800"/>
            <a:ext cx="3352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there lived in our fathers old house where he likes to spend his childhood. We and my family friend enjoyed these days by showing love with </a:t>
            </a:r>
            <a:r>
              <a:rPr lang="en-US" dirty="0" err="1" smtClean="0"/>
              <a:t>bonefire</a:t>
            </a:r>
            <a:r>
              <a:rPr lang="en-US" dirty="0" smtClean="0"/>
              <a:t>. Here my cousin sing a song and our parents made BBQ for us </a:t>
            </a:r>
            <a:r>
              <a:rPr lang="en-US" dirty="0" err="1" smtClean="0"/>
              <a:t>childs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05000"/>
            <a:ext cx="3866743" cy="3428999"/>
          </a:xfrm>
        </p:spPr>
      </p:pic>
    </p:spTree>
    <p:extLst>
      <p:ext uri="{BB962C8B-B14F-4D97-AF65-F5344CB8AC3E}">
        <p14:creationId xmlns:p14="http://schemas.microsoft.com/office/powerpoint/2010/main" val="9377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533400" y="1295400"/>
            <a:ext cx="3733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There I wanted to get snowfall charm. As </a:t>
            </a:r>
            <a:r>
              <a:rPr lang="en-US" sz="2400" dirty="0"/>
              <a:t>w</a:t>
            </a:r>
            <a:r>
              <a:rPr lang="en-US" sz="2400" dirty="0" smtClean="0"/>
              <a:t>e went in winters vacations we got full </a:t>
            </a:r>
            <a:r>
              <a:rPr lang="en-US" sz="2400" dirty="0" err="1" smtClean="0"/>
              <a:t>oportunity</a:t>
            </a:r>
            <a:r>
              <a:rPr lang="en-US" sz="2400" dirty="0" smtClean="0"/>
              <a:t> to see the nature’s beauty. We have shown the historic firehouse, and a restored </a:t>
            </a:r>
            <a:r>
              <a:rPr lang="en-US" sz="2400" dirty="0" err="1" smtClean="0"/>
              <a:t>indian</a:t>
            </a:r>
            <a:r>
              <a:rPr lang="en-US" sz="2400" dirty="0" smtClean="0"/>
              <a:t> </a:t>
            </a:r>
            <a:r>
              <a:rPr lang="en-US" sz="2400" dirty="0" err="1" smtClean="0"/>
              <a:t>viallage</a:t>
            </a:r>
            <a:r>
              <a:rPr lang="en-US" sz="2400" dirty="0" smtClean="0"/>
              <a:t>, all of which I enjoyed.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824514" cy="36576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-5498" y="0"/>
            <a:ext cx="9144000" cy="6858000"/>
          </a:xfrm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21210" y="609600"/>
            <a:ext cx="4307264" cy="579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usually went outside in morning in that much cold. Do breakfast there and play with snow. All this have the good taste whenever I remember it.</a:t>
            </a:r>
          </a:p>
          <a:p>
            <a:r>
              <a:rPr lang="en-US" sz="2800" dirty="0" smtClean="0"/>
              <a:t>These memories came in my mind whenever I close my eyes. There is a smile on my face when I glimpse these moments.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55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42900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go outside and made plan to enjoy. Our parents brought us to mall road. There we took lifts and made gossips with family. We took a camera and made many photos there.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40" y="1752600"/>
            <a:ext cx="4557860" cy="3971290"/>
          </a:xfrm>
        </p:spPr>
      </p:pic>
    </p:spTree>
    <p:extLst>
      <p:ext uri="{BB962C8B-B14F-4D97-AF65-F5344CB8AC3E}">
        <p14:creationId xmlns:p14="http://schemas.microsoft.com/office/powerpoint/2010/main" val="98852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were mountains near our </a:t>
            </a:r>
            <a:r>
              <a:rPr lang="en-US" dirty="0" err="1" smtClean="0"/>
              <a:t>ansestor’s</a:t>
            </a:r>
            <a:r>
              <a:rPr lang="en-US" dirty="0" smtClean="0"/>
              <a:t> villa. We usually went there and do some fun. We enjoyed by throwing ice balls on one another. We also made some pictures to recall these precious moments.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038600" cy="3810000"/>
          </a:xfrm>
        </p:spPr>
      </p:pic>
    </p:spTree>
    <p:extLst>
      <p:ext uri="{BB962C8B-B14F-4D97-AF65-F5344CB8AC3E}">
        <p14:creationId xmlns:p14="http://schemas.microsoft.com/office/powerpoint/2010/main" val="88717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then go to mall road to do some </a:t>
            </a:r>
            <a:r>
              <a:rPr lang="en-US" dirty="0" err="1" smtClean="0"/>
              <a:t>shopings</a:t>
            </a:r>
            <a:r>
              <a:rPr lang="en-US" dirty="0" smtClean="0"/>
              <a:t> for our beloved ones. Firstly,  we went there by our own car . It started raining there. Our parents advised us to go back but we do a lot of fun there even if we cannot buy anything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76400"/>
            <a:ext cx="3749940" cy="3697764"/>
          </a:xfrm>
        </p:spPr>
      </p:pic>
    </p:spTree>
    <p:extLst>
      <p:ext uri="{BB962C8B-B14F-4D97-AF65-F5344CB8AC3E}">
        <p14:creationId xmlns:p14="http://schemas.microsoft.com/office/powerpoint/2010/main" val="2178647341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3539221</TotalTime>
  <Words>471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Office Theme</vt:lpstr>
      <vt:lpstr>BlackTie</vt:lpstr>
      <vt:lpstr>Austin</vt:lpstr>
      <vt:lpstr>Foundry</vt:lpstr>
      <vt:lpstr>Solstice</vt:lpstr>
      <vt:lpstr>Metro</vt:lpstr>
      <vt:lpstr>Flow</vt:lpstr>
      <vt:lpstr>Pushpin</vt:lpstr>
      <vt:lpstr>Slipstream</vt:lpstr>
      <vt:lpstr>Adjacency</vt:lpstr>
      <vt:lpstr>PowerPoint Presentation</vt:lpstr>
      <vt:lpstr>How I spend my Winter Holidays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</dc:creator>
  <cp:lastModifiedBy>walee</cp:lastModifiedBy>
  <cp:revision>8</cp:revision>
  <dcterms:created xsi:type="dcterms:W3CDTF">2013-03-27T09:02:31Z</dcterms:created>
  <dcterms:modified xsi:type="dcterms:W3CDTF">2019-12-19T04:03:46Z</dcterms:modified>
</cp:coreProperties>
</file>