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81CF-4682-43F9-B554-4AA997D38FE6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66BC-F2AD-49B0-887F-4F08DC31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6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A81CF-4682-43F9-B554-4AA997D38FE6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066BC-F2AD-49B0-887F-4F08DC31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4000" b="1" smtClean="0"/>
              <a:t>Furniture Marketplace: E-Commerce &amp; Rental Solutions</a:t>
            </a:r>
            <a:endParaRPr lang="en-US" sz="4000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3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smtClean="0"/>
              <a:t>Problem</a:t>
            </a:r>
            <a:r>
              <a:rPr lang="en-US" sz="4000" smtClean="0"/>
              <a:t> </a:t>
            </a:r>
            <a:r>
              <a:rPr lang="en-US" sz="4000" b="1" smtClean="0"/>
              <a:t>Statement</a:t>
            </a:r>
            <a:endParaRPr lang="en-US" sz="4000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7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0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3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7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2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0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Furniture Marketplace: E-Commerce &amp; Rental Solutions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Furniture Marketplace: E-Commerce &amp; Rental Solutions</dc:title>
  <dc:creator>AA</dc:creator>
  <cp:lastModifiedBy>AA</cp:lastModifiedBy>
  <cp:revision>1</cp:revision>
  <dcterms:created xsi:type="dcterms:W3CDTF">2025-02-07T13:50:54Z</dcterms:created>
  <dcterms:modified xsi:type="dcterms:W3CDTF">2025-02-07T13:50:54Z</dcterms:modified>
</cp:coreProperties>
</file>