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5" r:id="rId4"/>
    <p:sldId id="268" r:id="rId5"/>
    <p:sldId id="266" r:id="rId6"/>
    <p:sldId id="258" r:id="rId7"/>
    <p:sldId id="269" r:id="rId8"/>
    <p:sldId id="259" r:id="rId9"/>
    <p:sldId id="260" r:id="rId10"/>
    <p:sldId id="272" r:id="rId11"/>
    <p:sldId id="262" r:id="rId12"/>
    <p:sldId id="270" r:id="rId13"/>
    <p:sldId id="273" r:id="rId14"/>
    <p:sldId id="274" r:id="rId15"/>
    <p:sldId id="263" r:id="rId16"/>
    <p:sldId id="275" r:id="rId17"/>
    <p:sldId id="282" r:id="rId18"/>
    <p:sldId id="264" r:id="rId19"/>
    <p:sldId id="277" r:id="rId20"/>
    <p:sldId id="276" r:id="rId21"/>
    <p:sldId id="279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04" autoAdjust="0"/>
  </p:normalViewPr>
  <p:slideViewPr>
    <p:cSldViewPr>
      <p:cViewPr varScale="1">
        <p:scale>
          <a:sx n="91" d="100"/>
          <a:sy n="91" d="100"/>
        </p:scale>
        <p:origin x="-12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5830-395E-4374-986E-9CC2C39E16AB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E1F0-B1FB-4D50-A55A-3144C04FF1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452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DDAB0-E9DE-4E81-AAFD-D3FF111C16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37A3-DB9F-48CD-8269-9B268B578B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87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20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C897-087F-4881-AFF4-9A6F5BEE3501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76C0-19C1-4EF5-882E-95F5F8A8C3FE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350F-57B4-4F71-A63A-7A4C84BC1076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A25-13E5-4FD0-85B9-A596013D3C43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2B4-D3A5-4C1F-864D-C6E82AB80416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F918-E8BD-4E45-B577-5EF65B129CA6}" type="datetime1">
              <a:rPr lang="fr-FR" smtClean="0"/>
              <a:t>23/06/2021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E0C-38D7-4BCD-90F3-ECEADF8A0D5F}" type="datetime1">
              <a:rPr lang="fr-FR" smtClean="0"/>
              <a:t>23/06/2021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068-540A-4328-A246-FF5EEA5E3FF8}" type="datetime1">
              <a:rPr lang="fr-FR" smtClean="0"/>
              <a:t>23/06/2021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B63B-A56A-4A5E-A473-EACE3A121C23}" type="datetime1">
              <a:rPr lang="fr-FR" smtClean="0"/>
              <a:t>23/06/2021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1D4D-962F-4117-80F8-465AC3E6B8AD}" type="datetime1">
              <a:rPr lang="fr-FR" smtClean="0"/>
              <a:t>23/06/2021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B05-E6FE-4305-9CF0-2B55DAB57306}" type="datetime1">
              <a:rPr lang="fr-FR" smtClean="0"/>
              <a:t>23/06/2021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108788-7388-4562-B107-9F99BECF2079}" type="datetime1">
              <a:rPr lang="fr-FR" smtClean="0"/>
              <a:t>23/06/2021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543800" cy="2593975"/>
          </a:xfrm>
        </p:spPr>
        <p:txBody>
          <a:bodyPr>
            <a:normAutofit/>
          </a:bodyPr>
          <a:lstStyle/>
          <a:p>
            <a:r>
              <a:rPr lang="fr-FR" sz="4900" b="1" dirty="0"/>
              <a:t>P2 - Analysez des données de systèmes éducatifs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6461760" cy="1066800"/>
          </a:xfrm>
        </p:spPr>
        <p:txBody>
          <a:bodyPr/>
          <a:lstStyle/>
          <a:p>
            <a:r>
              <a:rPr lang="fr-FR" dirty="0" smtClean="0"/>
              <a:t>Sarah </a:t>
            </a:r>
            <a:r>
              <a:rPr lang="fr-FR" dirty="0" err="1" smtClean="0"/>
              <a:t>Dahan</a:t>
            </a:r>
            <a:endParaRPr lang="fr-FR" dirty="0" smtClean="0"/>
          </a:p>
          <a:p>
            <a:r>
              <a:rPr lang="fr-FR" dirty="0" smtClean="0"/>
              <a:t>26/06/2021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2667372" cy="12860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10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420888"/>
            <a:ext cx="7543800" cy="25939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1-3 Remplissage </a:t>
            </a:r>
          </a:p>
          <a:p>
            <a:r>
              <a:rPr lang="fr-FR" sz="4900" b="1" dirty="0" smtClean="0"/>
              <a:t>des indicateurs </a:t>
            </a:r>
          </a:p>
          <a:p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4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11</a:t>
            </a:fld>
            <a:endParaRPr lang="fr-FR"/>
          </a:p>
        </p:txBody>
      </p:sp>
      <p:sp>
        <p:nvSpPr>
          <p:cNvPr id="3" name="AutoShape 2" descr="data:image/png;base64,iVBORw0KGgoAAAANSUhEUgAABiIAAAJXCAYAAAAegkzaAAAAOXRFWHRTb2Z0d2FyZQBNYXRwbG90bGliIHZlcnNpb24zLjMuMiwgaHR0cHM6Ly9tYXRwbG90bGliLm9yZy8vihELAAAACXBIWXMAAAsTAAALEwEAmpwYAAEAAElEQVR4nOzddVhUzd8G8JtYUgxQsVFBwADEwMYubMXHRAzUxxY7sBP7sQsLO1DB7lZsMRAUAQERUZGQ3t33D16OrCyNrvK7P9fFdbEn5nzPOXNmYebMjJJUKpWCiIiIiIiIiIiIiIjoF1BWdABERERERERERERERFRwsSGCiIiIiIiIiIiIiIh+GTZEEBERERERERERERHRL8OGCCIiIiIiIiIiIiIi+mXYEEFERERERERERERERL8MGyKIiIiIiIiIiIiIiOiXYUMEERERERU4np6eMDExydOPnZ2dok/jj+Dm5iZcE09PT0WHQ4BwP4YMGSKzPDg4WFg3e/ZsBUVHWWnRosVfW8ZklPd+p2nTpglx/Cz12rZr104BkWVNKpXC19dX0WEQ5aszZ84Iz2SLFi3w9etXRYdERH8oNkQQEREREREREf1CL168QK9evbBjxw5Fh0KUb6RSKTZv3gwA0NTUxIYNG6Crq6vgqIjoT6Wq6ACIiIiIiPJbjRo1cOLECbnrXrx4AScnJwBA8+bNMW7cOLnbaWlp/arwiIjof0zPnj0hkUhQuXJlRYdClG8uX74MHx8fAMDChQtRtWpVBUdERH8yNkQQERERUYGjra2d4T/DUVFRwu9FixblP81UYJQrV06oECL6Ff70/HXlyhVFh5AhiUSi6BCI8l1qb4ghQ4agY8eOCo6GiP50bIggIiIiIiIiIiKiHDl69KiiQyCivwjniCAiIiIiIiIiIiIiol+GPSKIiIiIiDLx+vVruLm54eHDh/jw4QNiYmKgoaGB4sWLo3bt2ujVqxfMzc3T7efm5obp06cDAFatWoUOHTrITd/FxQXLli0DAOzZswf16tUDAEycOBGnTp0CAHTt2hXOzs7p9pVKpRgwYADu378PIGV85p49e+bo/KRSKa5du4YDBw7A19cXX79+RenSpdG2bVsMHTo02+ncvHkTbm5uePr0KT5//gwNDQ1UqFABTZs2Rf/+/XM9eeW6deuwfv166Ojo4MGDB9ixYwf27duHT58+QU9PD/Xq1ROuXyo/Pz/s3bsXd+/eRVhYGKRSKUqVKoV69erBzs4ORkZGco81bdo0HD9+HNWrV4ebmxt8fHywc+dO3L17F1+/fkXx4sVRr149DB8+HJUqVQIAfP78GS4uLrhy5QpCQ0OhoaEBMzMzDBkyBA0bNszwGJUqVcK5c+fw8uVLbNmyBY8ePUJkZCSKFy+O+vXrY/DgwTA2Ns7RtQoODkbLli0BAL169cL8+fPTbXPhwgW4u7vDy8sLX79+hYaGBkqWLAkrKyv8888/qFatWobp52VfsViMs2fP4sqVK8L+iYmJ0NHRQcWKFdG4cWP07dsXxYoVyzCNmJgY7N27F+fPn4e/vz+UlJRgYGAAGxsbDBw4EBcvXsSECRMApIxbXq5cuXRpJCUl4fjx4zh37hx8fHwQGRkJHR0dmJqaom3btujevTvU1NQyjCE7wsPD4erqimvXriEoKAhqamowMzPDwIED0bhx42yl8e3bN+zduxfXrl3D+/fvERcXBz09PVhYWKB79+5o2rRppvvn5V5lxsTEBADQuHFjuLi4CMs9PT0xYMAAAMCJEydgaGiI/fv348yZM/D390diYiLKli2LZs2aYfDgwShevHiGx4iPj4ebmxvc3d0REBCAhIQEVK5cGba2tujVq1em8bVo0QIhISHC8yXPhw8fcPToUVy7dg0hISGIjY0Vrk3//v1RvXr1DNN/+PAhPDw88PjxY3z69AkxMTHQ1taGvr4+rKys0LdvXxgaGsqNKdXx48dx/PhxAMCSJUvQvXt3me3j4uJw4MABXLp0Ce/evUNMTAyKFi2KGjVqoFOnTmjfvj2UldO/U5rX7xzgR/lkamqKo0eP4r///sOJEycQGRmJkiVLol27dpg8eTIAIDk5Ge7u7jhz5gxevXqFyMhIaGtro0yZMqhfvz769OkDAwODDK9lRtKWY6tWrUKbNm2wa9cuuLu7IygoCMrKyjA2NkanTp3wzz//QCQSZZhWXsqdnFyL7MpN/gFk7+2DBw+grKyMXbt24eLFiwgKCoJUKoWBgQFat24Ne3t7FCpUKNPzOXnyJAICArB7927cunULYWFh0NTUhLGxMbp27Ypu3brJzWOp8qMczWsZR0R/JzZEEBERERHJIRaLsXjxYuzbtw9SqVRmXVJSEqKjo+Hv74+jR49i4sSJGDZsWL4ef86cOXjw4AHCwsJw4sQJdO7cGY0aNZLZZseOHUIjRJs2bXLcCJGQkICJEyfi4sWLMssDAgKwZcsWuLu7o1u3bpmmERsbiylTpqRLIzExES9evMCLFy+we/duLF++HC1atMhRfD9buXIltm3bJnz++PEjVFRUZLbZuHEj1q9fD7FYLLPc398f/v7+OHz4MEaOHInRo0dDSUkpw2MdP34cs2bNQlJSkrDsw4cPOH78OK5cuYI9e/YgMTERI0aMwOfPn4VtEhIScOvWLdy+fRsLFy6Era1thsc4e/YsJk+eLHOM0NBQHD9+HB4eHli8eDG6dOmS9YXJhqSkJIwfPx6XLl1Ktzw6Ohp+fn44cOAAhg0bhokTJ+bbvgAQFBSEESNG4M2bN+nWff36FV+/fsXjx4+xf/9+7NixQ6js/jmNwYMH4/379zLLvb294e3tDQ8Pj0yvNQAEBgZixIgR8PPzSxfDnTt3cOfOHezevRsbNmzI9YTCt2/fxpgxY/D9+3dhWWxsLG7evImbN2/i33//zTKN69evY9KkSTLz2QApeSM0NBTnzp1DixYtsHz58nQVjnm9V/nhy5cvmDJlCnx9fWWW+/n5wc/PD0eOHMHOnTtRo0aNdPuGhITAwcEB7969k1meWpacP38+08aqrBw9ehTz589HQkKCzPLg4GAEBwfjxIkTcHR0TFeex8fHY8qUKTh//ny6NCMjIxEZGQlfX18cPHgQS5YsQefOnXMVn5eXF0aPHo2wsDCZ5eHh4bh69SquXr0KV1dXrF27FiVLlszVMbJr6tSpOH36tPA5ODgYmpqaAIDo6GgMGzYMjx8/ltkn9Vp4e3tjz549mDlzJvr165frGOLi4jBgwIB0x3ny5AmePHkCDw8PbNmyBUWKFEm3b36UO6kyuxbZkZ/5x9/fH+PHj8eHDx9klqeWhUeOHMHevXvlNsSmOn/+PKZOnYq4uDhhWUJCAu7fv4/79+/j1KlT2LJli9zGhPwoR/NSxhHR340NEUREREREcmzYsAF79+4FAFSqVAl2dnaoXLky1NXVERISAg8PD1y/fh0AsHr1arRo0SLDN+1zo3Dhwli8eDGGDBkCAJg9ezZOnTolVH74+PhgzZo1AAB9fX0sWLAgx8eYPHmy0IBgYmKCwYMHo1KlSggLC8PBgwdx+/ZtYSJKeSQSCUaMGIF79+4BSHlLulu3bqhQoQK+f/+O+/fvY+/evYiKisLo0aPh4uKCBg0a5DhOAPj+/Tu2bduGKlWqYPTo0ShevDju3bsHa2trYZvU3hMAYGhoiH79+gmTkadWjAUEBAjbjBkzRu6xgoKC4OTkBC0tLYwaNQp169YV3t68e/cuIiMj4eTkJLxNPWzYMDRu3BgqKio4d+4c9u7dC6lUisWLF6Ndu3ZyK1I+f/6MadOmITk5Gba2tujQoQPU1NRw8+ZN7Ny5EwkJCZg6dSqKFi2aL2+Gbt26VaicbtWqFbp27YpSpUohJiYGXl5e2LFjB759+4atW7fC0tJSptEoL/smJibCwcEBAQEBAIC2bdvCxsYG+vr6+P79O/z8/LB7926EhITg8+fPmD17Ng4dOiQTe3R0NPr374+PHz8KaXTr1g3FihWDj48Ptm/fDl9fXyxfvjzD8w8PD0e/fv0QHh4OVVVVdO/eHS1atICenh6+fPmCixcv4sSJE3j37h0GDBgANze3HFf0vnr1CsOHD0dSUhJEIhH69u2LFi1aQCQS4f79+3BxccHmzZszfdP47t27GDFiBMRiMYoWLYp+/fqhbt260NLSwvv37+Hm5oY7d+7gypUrwjOVtjEuL/cqv0ybNg3h4eFo0qQJbG1tUaZMGQQHB2PHjh14/vw5oqKiMHXqVJw6dUqmMTA2NhZ2dnZC74GWLVvC1tYWenp68PX1xfbt23H37t1Mr19m3NzcMHPmTACAtrY27OzsUL9+faiqquLJkyfYvn07IiMjsXLlSpQrVw42NjbCvnPmzBEqkWvUqIE+ffqgQoUKUFZWRlBQEA4dOoQnT54gOTkZc+bMQZMmTYQGk61btyIpKQldu3YFADRv3hzjxo0DAJQuXVo4xps3b2Bvb4/Y2FhoamqiT58+aNSoEQoXLozQ0FCcPn0a58+fx5MnTzB48GAcOnQI2trauboWWfH19cXr169Rq1YtDB8+HBoaGrh27ZrQe2PJkiVC44CtrS1at24NPT09REZG4v79+3B1dUVsbCwWLlyIWrVqCeVwTq1Zswbh4eEoX748hg8fDmNjY4SEhGD37t14+vQpnjx5gmHDhuHgwYMyeSk/yp3sXovsyEv++dmoUaMQHh6Ojh07okOHDtDT04Ofnx+2bNmCgIAAhIaGYu7cudi+fbvc/UNDQzFp0iSoqKjAwcEBjRs3hpqaGh49eoQtW7YgJiYGd+7cwa5du9I1yOVHOZrXMo6I/nJSIiIiIqL/Iffu3ZMaGxtLjY2NpVOnTpW7TXR0tNTMzExqbGwsbdGihTQiIkLudkuXLhXS2rBhg8y6Y8eOCetOnTqVYTzbt28Xtrt371669XPmzBHWL1myRCqVSqUJCQnSTp06SY2NjaUmJibSO3fuZPPsf7h165aQrr29vTQhISHdNgsWLBC2kRffzp07hXUuLi5yjxMUFCRt3Lix1NjYWNq0aVNpYmJijuJcu3atcIzatWtLv3z5Ine7Fy9eSE1NTaXGxsbSMWPGyD2fuLg4qb29vXDd3rx5I7N+6tSpwrEsLCykvr6+MusTExOlTZo0EbapXr269OHDh+mOkzZfXLx4McNjGBsbS0+ePJlu/0ePHklr1KghNTY2lrZu3TrduaTuO3jwYJnlQUFBwrpZs2bJrGvevLnU2NhYOnDgQDlXTyr19vaWVqtWTWpsbCwdPnx4vu17+PBhIaaFCxfK3T8mJkY4hrGxsTQ0NFRm/aJFi4R1W7ZsSbd/dHS0tFevXjLXNSgoSGabESNGCPf1wYMHcuO4fv26kIfGjx8vd5vMpMZgamoqvXHjRrr1fn5+0nr16gkx9u/fX2Z9XFyctFGjRlJjY2NpmzZtpB8/fpR7nFWrVglp7N+/X2ZdXu5VdmSU99KWq8bGxtJVq1al2zchIUHauXNnYZunT59meF7y9v/+/Xu6+/yz1PNv27atzPIvX75I69atKzU2NpbWq1dP+vbt23T7+vj4SGvWrCk1NjaWtmrVSiqRSKRSqVTq7+8vNTExkRobG0t79uwpt2yRSqXSMWPGCHGdOHEi3fqsvne6dOkiNTY2ljZo0EBufFKpVHro0CEhneXLl8usy4/vnLTlU6tWraRxcXHp9k9ISBDKp5kzZ8o9xrVr14R05s+fn2Es8qQtx4yNjaXdunWTRkVFyWyTnJwsHTVqlLDN0aNHZdbnR7mTnWuRHfmRf9LeW2NjY+mhQ4fS7R8ZGSmUHyYmJtJPnz5leD41a9aUvnr1Kl0aT548EWJt165duvV5LUfzo4wjor8bJ6smIiIiIvrJmzdvUK5cOWhqasLe3h5FixaVu13a4RN+Hkojv0yZMgUVKlQAkDKe9+vXr7F+/Xr4+PgAAIYMGZKrXgapb3+qqKhg8eLFcodgmDp1aoZjfEskEuzatQsAUKdOHQwePFjuduXKlRPG0Q4NDU03hFNOtG3bNsO5Jnbs2AGJRAItLS0sWrRI7vloaGhg8eLFUFZWhlQqhaura4bH6t27N6pUqSKzTCQSybxB3rFjR9SuXTvdvqnjmwNIN5RQWl27dpU7BEetWrWEnjCBgYG4e/duhmlkV+rwURndT1NTU4wYMQL//vsvOnXqlG/7BgcHo3Tp0tDQ0MCIESPk7q+trS1zzdI+SwkJCTh8+DAAwNLSUu4QaIUKFcKKFSugqiq/w7+/vz+uXLkCABg0aBDq1Kkjdztra2v06NEDAHDu3LkcPdO+vr548uQJAKBHjx5o0qRJum0qV66c6Zjy7u7uCA8PBwDMnTsX+vr6crcbO3asMEfJnj17ZNbl5V7llxIlSsjtbaSmpiYz1Nvr16+F3yUSiXCfK1WqhLFjx6bbX0tLC87OzrnqEXH27FlERkYCSOkJJm8cfmNjY/zzzz8AUsqq1OGhfH19YWBgADU1NQwfPjzDse/z8n1w+/ZteHt7AwAmTJggNz4A+Oeff4S5Zw4cOCAzrFt+69atGzQ0NNItj4qKQmJiIoCM81nTpk1hZ2eH0aNHy/RayykVFRWsWrUKOjo66ZYvWrRI6BFy8OBBmfV5LXd+ltG1yI78zj9mZmZCPk2rcOHCaN++PYCUuZ9S/0aQp0+fPnJ7qdSsWVMYourdu3fCfQbypxzNjzKOiP5ubIggIiIiIvqJpaUlzpw5g6dPn6J///4Zbpd2wtW0/7DnJy0tLSxduhTKysoQi8WYNGmSMEls9erVMX78+BynmZycjNu3bwNIqfQuU6aM3O1EIlGGY1X7+PggNDQUAOROypyWtbW1MGxGXirVa9asKXe5VCrFzZs3AQDm5ubpKq3SKlOmjNDAkDqklDwZNe6krTipX7++3G3SNpbExsZmeIzMxk5PrcgBgKtXr2a4XXaljtV99OhR7Nq1C9HR0em2GT16NBwdHdNNcpuXfR0dHXHt2jU8efIk0wnLS5QoIfye9lm6e/euMI55ZkOhlCtXLt0cKqmuX78uzPOS0TapUofBkkgkwvwr2ZE6TBuQ0kCVkQ4dOmRYoXnt2jUAKc9d2gmEf6aioiJMev3u3TuZir683Kv8kjrckTypjaoAZObRePHiBb5+/QoAsLGxyXAoFgMDgwwrQDOT+gyJRKJMz3v48OE4d+4cnj59KjQGtGnTBufPn4eXl1emQ1nl5fsg9d4D2c+jMTExeP78eY6OkxMZlbd6enpC4/yWLVtw/PhxxMfHp9vOyckJY8aMydPQco0aNULFihXlritSpAhat24NAHj+/LlQwQ3kvdz5WUbXIjvyO/9klj8yer5+llp+5CSN/ChH86OMI6K/G+eIICIiIiLKROrbtxEREQgKCkJQUBDevn2LV69e4dGjR8J20p8mtM5PtWvXxpAhQ7Bt2zZh4k1NTU2sWLECIpEox+l9+vQJMTExAFLekM6MmZmZ3OWvXr0Sfl+7di3Wrl2brWMHBQVlM8r0SpUqJXd5cHCw8LbzvXv3Mp109Of9MpLRRJ9p32bNaA6BtNtklC/U1dVRvXr1DI9fvnx5FClSBJGRkekm7s2NYcOGwdHREUlJSViyZAmWL1+OmjVrokGDBmjUqBHMzc0zrPzNy76pUp8jsViMjx8/4v379wgMDMSbN2/w7NkzvHz5UthWIpEIv6e+JQ5A7uTGaZmbm8s0CMhLIycT5+Ykr6a9R5mNh6+hoQFjY2N4eXmlW5caZ1JSUo7G1A8KChIayPLjXuVVZpPkamlpCb8nJycLv2f3+gEp9zknjUQAhLkCKleunOmb7bq6uhlWXKedg+Dz588ICgpCYGAg/Pz88OLFC6FHDJDz74O0ebRZs2bZ3i8oKAi1atXK0bGyK6PyVklJCQ4ODlixYgWio6Mxbdo0zJkzB3Xq1EGDBg3QuHFjmJqaylyv3Mrq3KpVq4YTJ05AKpUiICBApmEByH2587OMrkVO5Ff+ye7zJRaL8zWN/ChH86OMI6K/GxsiiIiIiIgy8OzZM+zZswd37twR3tZNK7eTpubG2LFj4eHhIUzY26dPH+Ht55xKHb4FQIbDTqVK+5ZmWhEREbk6dlRUVK72AyB30ue8xJKcnIyYmBi56WZnEti8VOjq6elluX+xYsUQGRkpc79yy8bGBrGxsVi2bBkiIyORnJyMhw8f4uHDh1i3bh2KFi2Kli1bwt7ePl1DTl72BVKu87Fjx3D8+HG8fPlS7tu+GT1LX758EX7PaPLWVHp6enKX/468mhqnsrIyihQpkum2vzLOvN6r/JC2IvNnGVVO50eZlJnU+5NV2pm5efMm9u/fj4cPH8rNG3n5PlBEeZqVjMpbABg6dCgkEgk2btyI+Ph4JCQk4Pbt27h9+zZWrFiBkiVLom3bthg4cGCmld5ZyWrC+LSNRml7RAB5K3d+ltm1yK78yj/Zfb4ya8zQ1NTMcRr5kUf/xHxORL8XGyKIiIiIiOTYsGFDurf8ixcvjsqVK8PExAQWFhaoVq0abGxs8nSczN7CTOv+/ftCIwQAHDt2DAMHDszVW4I5eVM1oyFW0r4pOWfOHFhaWmYrPXV19Wwf+2cZxZ02lh49esDOzi7baWZUIfOr3xrPTvqp55WbXi/y2NraokOHDrhy5QouX76M27dv49u3bwCAb9++4dixYzhx4gScnJzQt2/ffNk3IiICQ4cOlRlCRkVFBQYGBqhcuTKqVq2KOnXqwMvLCytXrkwXc9rKw+w+Kz9Lmz+OHDmS7euZ2ZAuP/u58i6zZyyj46f2EDAxMYGzs3O2j/1zRW9e7rOi5EeZlJm0vS9ySiqVYtasWThy5IjM8tKlSwvfB5aWltDR0cHAgQNzdYzU+IoVK4adO3dme7/clP/ZfY6yuifDhw9H7969cfHiRVy5cgX37t0ThvL59OkTXF1dcfjwYaxZsybTIYkyk1U5mfbZTtsTLa/lzs/y0rvjd+Sf3yE/ytH8KuOI6O/FhggiIiIiop9cv35daIQoUaIExo0bh6ZNm6Z7OzOzoX2y+2Zi6hBJmYmMjMSMGTMApLyZ+f37d0RGRsLJyQnbtm3Lcv+fpT0PeT09fj62PGnf+lZVVc3RMAv5LW0sCQkJCo0luzK6rmmlvj3683AjeaGpqYkOHTqgQ4cOkEqleP36NW7fvo0LFy7g2bNnEIvFWLRoEZo0aYLy5cvned958+YJlYGNGzeGg4MDLC0t0w2P8+DBA7nxpu0F8fXrV5QtWzbDc0utbP9Z2vxRuHDhDMecz4vUeySRSBAREZFpI0ZGcRYtWhTh4eGIiIjIcx7Oy31WhLR5PG0vGHmy8+z8rEiRIggPD8/w2mfmwIEDQiVyxYoVMXbsWDRq1Chd7wpPT88cp50qNa2oqChUrlw5Vw22+fmdk11FihSBra0tbG1tkZycjOfPn+P27ds4d+4c3rx5g4SEBEydOhVXr17NVa+CrO512jfs0+ahvJY7+el35J/fIT/K0fws44jo78TJqomIiIiIfrJ//37h99WrV6Nnz55yh4hInaxZnrRvcqZOtivPhw8fsoxn/vz5wmSN8+bNQ7du3QAAN27cwKFDh7Lc/2fFixcXKkGymuw07bjQaaVO+AxkXYESFRWFdevW4fjx43j9+nXOgs2G8uXLCz0bHjx4kOUbvzt27MDBgwdx586dfI8lu6KiohASEpLh+nfv3mV7Ho/s+Pz5M+7fvy8zebGSkhKqVq0KBwcHHD58WHgbNzk5WZj8Oy/7fvnyBefPnweQUgG3ZcsWNGjQQO4Y/Rk9B2krq9LOSyJP2vHe08pJXn3x4gW2bt2KM2fOyPRAyoqRkZHwe2bPlEQiga+vb6Zxfvr0Cf7+/pke79y5c9i9ezcuXbokMyF6Xu6zIqW9R7ktkzKTen/8/f0znQjYx8cHDRs2RK9evXDhwgUAP74PVFRUsH37dnTo0EHuEE+ZfR9kJfX8xWJxlpXjd+7cwY4dO3D+/HmZhuT8/M7JysePH3H37l2ZniaqqqqwtLTE6NGj4eHhgbZt2wJIKevSzqeUE1l9X6TmFZFIJEwunh/lTn76Hfnnd8iPcjQ/yjgi+ruxIYKIiIiI6CeBgYHC75lNKOzu7i78/vPQH4ULFxZ+z6jCOTExEXfv3s00lvPnz+PUqVMAgObNm6Njx46YOnWqME760qVLczwBtIqKClq2bAkA8PLygo+Pj9ztpFKpzDmmZWZmJlSmXLhwIdNKlAMHDmD9+vWYNm0aLl26lKNYs0MkEqFevXoAgLCwMJw7dy7DbZ88eQJnZ2fMmTMHmzdvzvdYcuLkyZMZrjt27Jjwe5s2bfJ8nEaNGsHOzk6ooJOnadOmwu+plbV52TcoKEhoFDIxMclwSJ2oqChcu3ZN+Jx2CJCGDRsKFYgeHh4ZHv/Lly+4ceOG3HWNGzcWft+7d2+mw/SsXr0aK1euhKOjY46eqzZt2ghvpKe9dz+7du1ahm/lp41z9+7dGaYRGxuLOXPmYPHixZg8ebJw3LzcK0WrWrUqKlSoAAA4deoUEhIS5G739evXXDWeNGzYEEDK+WZ2ba5fv44vX77g6dOn0NHRAfDj+6Bw4cKZ9h5Jmz/l5bHMhvfJ7r2XSqVYsGABnJ2dMXbsWJkGh/z6zsnKxo0b0bRpUwwcODDDRhMlJSU0adJE5ri5cenSpQx7cHz9+hVXr14FADRo0EDocZEf5U5+yq/8o2j5UY7mtYwjor8fGyKIiIiIiH6SdjiYjCo3jxw5IjPm888VLWkngnV3d5d5QznVihUr0k2wmdbnz58xZ84cACmTJ8+dOxdAyvAGM2fOBJDyD/v06dNzPH6+nZ2d8Abt1KlT5U4GuWXLFrx48ULu/mpqaujXrx+AlHMfP3683HN88eKFUOGvrq6Of/75J0dxZtegQYOE3xcsWIC3b9+m2yYyMlK4bgAwYMCAXxJLdm3dulXu9b13755QSVOrVi2Ym5vn6TiNGzcWxvPetGlThhOGpq0Iq1GjRp73TfscPXnyRG6FYkxMDCZNmiTzZnfaZ6lw4cLo2rUrgJTeLq6urunSSExMxLRp0zKsvDYzM0PdunUBAL6+vli8eLHcoWsOHDiAW7duAYAwhnx2lSlTRmgwOn/+PNzc3NJtExYWhoULF2aYRs+ePYXK1IMHD+LMmTPptkkdbz61McPW1lboDZSXe/UnsLe3B5Dytv3cuXPT3aOkpCRMnz49w/ucGVtbW6FBa/ny5XLfhH///r1QVlWoUEFo3EzNxxEREfDy8kq3n1Qqxdq1a4W8A8iveE+dw0De292tW7cWKqlv3LiR4ZB7K1euxLt37wAALVu2lBmqLD++c7KjefPmwu+rVq2Sez8kEomQf5WVlVGtWrVcHSsqKgpz5sxJ9/2W+synXsu0cyvkR7mTn/Ir/yhafpSjeS3jiOjvxzkiiIiIiIh+0r59ezx+/BgAMGPGDLx9+xa1a9eGmpoaAgMD4e7unu6t0p8rO0qXLg0rKyvcv38fISEh6NevH4YOHYry5csjJCQEhw8fxr1791ChQgW8f/9ebhxOTk5CZeKkSZNQqlQpYZ2NjQ08PDxw5coVPHjwALt375apjM9K6lAtW7Zsgbe3N7p27YqhQ4eiWrVqiIiIgJubG86fPw8tLa0Mh0UYPnw4rl27hpcvX+Lp06fo3LkzBg4cCDMzM8TFxeH+/fvYs2ePsP+kSZPkDnGVH+rXr48+ffrgwIED+Pr1K3r27Il+/fqhUaNGEIlE8Pb2xo4dO4QKyNatW6NVq1a/JJbsiouLg52dHQYOHIhGjRpBLBbj2rVrcHV1RVJSEtTV1TF//vw8H0dPTw92dnbYsWMHgoOD0blzZ9jb28PU1BTa2toIDQ3F8ePHhUa3+vXrC5VHednXwMAA1apVw6tXr/Dp0yf07dsXgwcPhoGBAb5//w4vLy8cPnw4XW+anytQHR0dceXKFXz69AkLFy7EkydP0LlzZ+jq6sLPzw+7du1KN4TLz2/QLly4ED169EBMTAz27duHV69eoU+fPqhYsSLCw8Nx7tw5oeeRSCTC/Pnzc/wWrpOTEzw9PfHt2zfMmDEDnp6e6NixI3R0dPD06VNs374d4eHhGT5ThQsXxoIFC+Do6AipVIoJEybg8uXL6NChA3R1dfH+/Xvs378fT548AZAygeuYMWPy5T7/Cfr27YvTp0/j8ePHcHNzQ2BgIOzs7FC2bFkEBARg165dePnyZaZlUkZ0dXUxY8YMzJ49G2FhYejWrRsGDRqEOnXqICkpCU+fPoWLiwu+f/8OZWVlzJkzB8rKKe9ttm/fHrt27QIA/Pvvv3BwcECNGjWgpKSEN2/ewM3NLd1wUvIqv0uUKIHg4GDcvHkT586dQ5kyZaCvrw99fX2oqKjA2dkZ9vb2SEpKwooVK/DgwQN0794dpUuXRmhoKNzc3HD9+nUAKeP1p84blCo/vnOyo2rVqmjbti3Onz8PLy8vdO7cGQMGDEDlypUhEokQHByMgwcPCvm0W7dumc7tkpVTp07hw4cPGDBgAMqWLQt/f3/s2rVLGKqtS5cuaNSokbB9fpU7+SW/8s+fIK/laF7LOCL6+7EhgoiIiIjoJ3379sXt27dx7do1fP/+HevWrUu3jbKyMgYPHoz79+/Dy8sLb968SbfNggULMGDAAISFhcHHxweTJk2SWW9paYlJkyYJPQvSOnbsmDDsRJ06ddCnT59028ydOxcPHjxAdHQ0Vq9eDWtra2Gc7OxwdHSEWCzG9u3bERISIvS4SFW0aFFMnToV06dPl7u/uro6XFxcMH78eNy7dw8fPnzA4sWL022noqKCsWPH/vIeCLNmzYK6ujp2796N2NhYbNu2Te6bxW3atMHy5ct/aSzZMXToUGzfvh0bN27Exo0bZdbp6elh48aNMuNy54WjoyNCQkJw/vx5fPr0KcPzr127tjBRe37su3TpUgwYMADfvn2Dj48Ppk6dmm6/EiVKYOTIkZg3bx4ApOvNUrRoUezcuRNDhgzBx48fcfr0aZw+fVpmG0tLS+jr6wvDcqW+fZ6qYsWK2Lt3L0aNGoWQkBA8efJEqOxKq0iRIlixYkWueqGULFkS+/btw7BhwxASEoITJ07gxIkTMtv06tULYWFhMkPCpGVjY4Pk5GTMnj0bcXFxOHXqlFCxl1aVKlWwadMmmeF4gLzdK0VTVlbGtm3bMGbMGNy5cwePHj1KN7dA9erV0bx5c6xfvz7H6ffq1Qvx8fFYtmwZvn37htWrV6fbRkNDAwsWLJAZQmbMmDF4+PAhXrx4gS9fvsDZ2TndfiKRCBMnTsTOnTsRFhYm9/ugTZs22LFjB2JjYzFu3DgAwKhRozB27FgAKfdk69atcHR0xLdv33D9+nWh4SGtUqVKYcOGDShXrly6dXn5zsmJRYsW4cuXL3j48CECAgIybDBt3bp1uu+VnGjVqhXevXuHx48fCy8HpGVrays3/fwod/JLfuWfP0F+lKN5LeOI6O/GhggiIiIiop+oqqpi06ZNOHLkCNzd3eHj44PY2FhoamqiTJkyqF27Nnr37g1TU1OsWbMGXl5e+PTpEx49eoTatWsL6VSsWBGnT5/G7t27ceHCBbx//x6qqqowNDRE586d0bt3b/j5+aU7ftoKfXV1dSxcuFDu29n6+vqYNGkS5syZg4SEBEyZMgWHDh3KcEzsnykpKWHy5Mlo06YNdu/ejWfPnuHTp0/Q09ODtbU1Ro4cmeUwHsWKFcPu3btx5coVuLu749mzZ/jy5QuAlDd069Wrh379+skMG/KrqKioYPr06ejWrRsOHDiA+/fv4+PHj0hKSoKuri5q1qyJHj16yIyRr0j29vawtrbG9u3b8fTpUyQnJ8PAwABt27ZFnz59UKRIkXw7lpqaGtauXYurV6/ixIkTePHiBcLDwyGVSqGnpwdzc3O0b98e7dq1S5fX8rKviYkJ3N3dsX37dty8eRMhISGQSqUoXLgwDA0N0bx5c9ja2kJHRwfbtm3Dhw8fcO7cOYwfP14mLSMjI5w+fRq7du3CpUuX8P79e0gkElSuXBldunRBv3794OTkJGyvpaWV7hpUrVoVZ8+exdGjR3H58mX4+PggMjISampqqFixIpo1a4Z+/fpBT08v19fZyMgIHh4eOHz4ME6fPo3AwEBIJBJUqVIFffr0QZcuXTB8+PBM0+jcuTMaNmyIffv24ebNm3j//j2+f/+OQoUKwdTUFO3bt0f37t3TNbYAebtXf4JChQrBxcUFFy5cwKFDh/DmzRtER0ejXLlysLGxgYODA/bu3Zvr9O3t7dGsWTO4urri9u3b+PjxI8RiMUqXLo0mTZrA3t4+3Tj+hQoVwv79++Hq6oqzZ8/i3bt3SEhIgLa2NsqXL4969eqhb9++KF++PF69egV3d3d4eXkhJCREpieAo6Mj1NTUcOrUKYSFhUFbWzvdW/gNGzbE5cuXceDAAVy7dg1+fn6Ijo6GlpYWjIyM0LJlS/Tu3VsY3uZnuf3OySkdHR24urri1KlTOHPmDLy9vfHlyxeoqKigePHiqFWrFrp06SLToJMbenp6WL58ObZt24YzZ84gNDQUenp6qFGjBvr37y8Mn/Wz/Cp38kN+5Z8/RX6Uo3kp44jo76YklTeoGxEREREREeW7adOm4fjx4wCAW7duoUSJEgqOqOD4999/cfXqVWhra8t9e5qI/nzBwcFo2bIlgJReLPkxPB0REf0Z2COCiIiIiIiI/kiRkZGYMGECKlSoABsbG2Gy1J/Fx8fj6dOnAABTU9PfGCERERERZYeyogMgIiIiIiIikqdQoULw8vLC/v37sWTJEiQmJsrdbs2aNcLE7m3atPmdIRIREREVGDExMejYsSOCg4MBAHfu3EGnTp3Qpk0bmfmVvL290b17d7Rt2xYzZ85EcnJylmmzIYKIiIiIiIj+SCoqKujRowcA4OXLl+jduzeOHDmCBw8e4OHDhzhx4gQGDRqEnTt3AgCqVauW54l4iYiIiP4XPXv2DH369EFAQACAlB6nM2bMwMaNG3HmzBm8ePEC169fBwBMnjwZs2fPxvnz5yGVSnH48OEs0+fQTERERERERPTHGj9+PAIDA3HlyhW8fPlSZlLqtOrUqYNVq1ZBJBL95giJiIiI/n6HDx/GnDlzMGXKFACAl5cXDAwMUL58eQBAp06dcO7cORgZGSE+Ph41a9YEAHTv3h1r165F3759M02fDRFERERERET0x9LQ0MCmTZtw7do1nDhxAl5eXggPD4eKigpKlCgBExMTdO7cGS1btoSKioqiwyUiIiL6Ky1atEjm86dPn1CiRAnhc8mSJREWFpZueYkSJRAWFpZl+myIICIiogIh1nmQokPIX6xM+zuIxYqOIF8plS6l6BDyX1KSoiOQMacKMGdKp5QP7s6IU2w4fwbd4tnarB6Aek1LAU3l5NPvj5Ho/jh/48qt6EhFR5DvpPHxig4hXykVxO/Y8pUVHUG+0APwdN04IDwUgBRx+2YpOqR8I/0eo+gQ8pU0OFTRIeS7hGcF65yMrxas8wGAz1G+ig7hl0r6/O63HUtUPOvvDYlEAiUlJeGzVCqFkpJShsuzwjkiiIiIiIiIiIiIiIhIUKpUKYSHhwufw8PDUbJkyXTLP3/+jJIlS2aZHhsiiIiIiIiIiIiIiIgUSSL+fT/ZYGFhAX9/fwQGBkIsFuPUqVOwtrZG2bJloa6ujkePHgEATp48CWtr6yzT49BMREREREREREREREQkUFdXx9KlSzFmzBgkJCSgadOmaNeuHQBgxYoVcHJyQkxMDKpXr44BAwZkmR4bIoiIiIiIiIiIiIiIFEkqUXQEAIArV64Ivzdo0ADu7u7ptjE1NcXRo0dzlC6HZiIiIiIiIiIiIiIiol+GDRFERERERERERERERPTLcGgmIiIiIiIiIiIiIiJFkvwZQzP9KuwRQUREREREREREREREvwx7RBARERERERERERERKZD0D5ms+ldhjwgiIiIiIiIiIiIiIvpl2COCiIiIiIiIiIiIiEiROEcEERERERERERERERFR7rBHBBERERERERERERGRInGOCCIiIiIiIiIiIiIiotxhjwgiIiIiIiIiIiIiIkWSiBUdwS/FHhFERERERERERERERPTLsEcEEREREREREREREZEicY4IIiIiIiIiIiIiIiKi3GGPCCIiIiIiIiIiIiIiRZKwRwQREREREREREREREVGusEcEEREREREREREREZECSQv4HBFsiKD/SS1atEBISIjcdVWqVMGpU6d+2bHXrVsHd3d3XLx48ZcdIyvfvn3DpUuXYGtrK3f9nxDj7zZw4ECUKlUKS5cuVXQoGfr48SOaNm2KPXv2oF69er/8eMnJydi7dy8GDhwIAHBzc4OTkxNevXr1y4+dysTEBMuWLUOXLl1ytb9UKsXJkyfRpEkT6OnpwdPTEwMGDMD169dRqlSpfI72z/Hw4UOsWbMGe/fuVVgMeb138nz58gV2dnY4dOgQdHR08i3dzKhUbwhR3bY/FqhrQkmnGOI2ToTmkIWQRkcIq5Lun4X41b3fElduqVRrAFGd1j8WqGtCqVAxxG2ZAlXjWlA1awKoqkESFojE87sAcbLCYs2ugnZOBS3PpbryOgSbbnpDCUoooqmG2R0sUb5YIQDAx6hY2O28hsNDW6KYlrqCI82eK76h2HTbB0pKSiiiIcLsthYoU0QLK6++xB3/TxBLpBhQ1xA9LSsqOtRsK2jndOVFIDZdepJyPppqmN2jEcrrFRbWT3C9jBKFtTC9SwMFRpkzBek58ngZjL2P/IXPMQnJ+BQTj3PDWmDZlVfwCY+CpkgFnauXQ59aFRUXaA4VuOfo2VtsOnMv5Xy0NDC7T0v8534b78O/Cdt8+BKF2kZl8d/wzooLNAeuvA7Gpmsvf5QNHeughI4Glpx9jBchXyEFYFZWF9Pb14KG6M+uMiuIz5GqRROoNuwgfFbS0IJSYV3ErRkPtXZ2UC5eBlBSQvLTG0i65a7ASLNPxaAytIaOhZJ2IUAixveNKyEJDYH2mClQLlsBSsrKSLhyDvFuBxQdaq7MXzQNnbu2Q0REJADA740/HAaNV2xQ9Mf6s0tVol9o6NChsLe3T7dcVbXgPxYrVqxAYGBghg0RgwcPRr9+/X5zVPSnOXPmDJYsWSI0RNjY2MDa2lqxQeXQ48ePMXXqVFy+fFnRofw2CQkJmDlzJpYvX67oUPKdnp4eOnXqBGdnZyxcuPC3HFP88g7EL++kfFBWgXrfaUi+dwZKGlqQxn9H/K45vyWO/CJ+dRfiV3dTPiirQL33FCR7noVKWSOoWrZE/IGlQHws1Dr/C9XarZF8/6xiA86GgnZOBS3PAUB8khgz3B/isENLVNAtBFfPN3A+/wzrezeCh1cgNt3wRnhMvKLDzLb4JDFmnH6CwwObokIxbbg+8IPz5RdoYqiPwIjvODq4GWITkzFg7y2YlioCs9LFFB1ylgraOcUnJWPGoRs4PK4LKhQvDNebL+Hs7on1g1IaLXdef44nAWFoY15JwZFmX0F7jjpVL4dO1csBAJLEEgw5dA+DrAyx5sZraKqp4NhAa0ikUjiefISyRTRhbaiv4IizVuCeo8RkzNhzHoen9UOFEkXheuUxnI9ex/oRP14yeRH4EZNdzmD6P80VGGn2xSclY8ZxTxwe3gYVdHXges8HzueewLRUUYglUhz5ty2kUilmHvfEjluvMbJ5DUWHnKmC+BwlP7uJ5Gc3Uz4oq0BjyBwk3TwJUaMOkEZ9Qdyh1YBIHZqjV0Ac6A1J0BvFBpwVNXXozF2B7+udkfTIEyKrRig0wQlJTx9C8jkcMc5zAHUNFFm3C8kvvZDs81LREedY3XqWGDrIEQ/uP1F0KPQX4BwR9D9LS0sLJUqUSPdTrNif/QdhfpBKpZmu19bWhq6u7m+Khv5UP+cTDQ0NFC9eXEHR5E5Web0gcnNzQ/HixWFubq7oUH6J/v37w8PDAwEBAb/92Kr1bCCNjUbys2tQLmsESCVQ7zsdGoPmQ7VhZ0BJ6bfHlBeqVu0gjY1CstcNqFRrgKSHF4D47wCkSLzo+qNy/y9S0M6poOQ5iVQKSIGYhCQAQFxiMtRVVfApOg5XfUOxqU8jBUeYMynnI/1xPkliqKsq44pvKLrUKA9VZWUU1lBDW9OyOPNSfg/cP01BOyeJRApAipj4RABAXGIS1FVVAAAP/EJxxycYtvVMFRhhzhW05yitXQ/eQVdLDbYWFeAdFomO1cpCRVkJIhVlNKlUApfefFR0iNlS4J4jqSQlz8UlAPj/50ikIqxPShZj9t6LmNzDGqWK/Z6eqnklPEfxaZ8jZdQyKIGhTapBWUkJKsrKMClVDB8ivys42pwpKM9RWqImnSGNiULyw8tIPLMbiedTensr6RQFVFUhjY9VbIDZILKsC/HHECQ98gQAJN2/jZhlcxG7bS1id24CACgX04OSSA2S2BhFhporamoimJlXw5jxQ3Hjrgd2uq5D2XKlFR3W300i+X0/CsCGCKIMBAcHw8TEBOfPn0e3bt1gYWGBLl264NKlS8I2dnZ2mD17Nrp37466deviypUrSE5OxrZt29CmTRuYmZmhU6dOOHPmTKbHuHbtGjp37gwzMzPY2trC398f69atQ/369WFlZZXuzd9Lly4J27dr1w4uLi6Q/H8hklXc69atw9GjR3H//n2YmJggODg4XVzr1q1D69ats30dfvbu3TsMHjwYtWrVQu3atTFy5EiZ44SGhmLs2LGoVasWGjZsCEdHR4SFhQnrpVIpdu3ahTZt2gjHu379urDe19cXQ4cORd26dWFlZYUpU6bg69evwnoTExMcPXoU/fr1g7m5Odq1a4dDhw4J6yUSCdauXYvGjRvD0tISS5YsgVgsljmH8+fPo0ePHjA3N4eFhQV69+4NLy8vmWP8999/sLa2hrW1NWbPno0OHTrIpPH+/XuYmJjg9evXcq/Tw4cP0bt3b5ibm6Nly5ZYuXIlEhIShPUhISEYNmwYLC0t0bJlS9y8eVNm/2nTpgm9FTJaFhAQgH///Re1atVC/fr1MXPmTHz/nvJH9bdv3zB9+nQ0btwY1atXR+PGjeHs7AyJRAJPT09MmTJFOFc3Nze4ubmhWrVqQtoRERGYPXs2mjRpAgsLC9jb28sM22RnZ4eVK1di8uTJqFWrFqytrbFgwQIkJ+dsWJS3b9+iZ8+eqFGjBrp06YKnT5/KrD969Cg6duwIc3NztG7dWhiOKDg4WOjZ07JlS6xbt07Y5/Lly2jfvj1q1KiB7t2749mzZxke/+nTp+jduzdq1qyJevXqYfLkyfj27Zuw3tfXF0OGDIGFhYWQF6KiooR9q1Wrhv379wvbz5gxA02bNkVkZErX1azygZubmxBr8+bNsXbtWuF5l2fXrl1o3769zP6pz0CLFi1gaWmJAQMGwM/PT9jGxMQEJ0+elEkn7bJp06bByckJzs7OqFOnDurVq4cNGzbgzZs3QuxdunTB8+fPZdLI6t4dPnwYbdu2hbm5OTp16oTjx48L6zw9PWFmZoaNGzfCysoKdnZ2AAAdHR00aNAAe/bsyfAa/BKahSCyaouky//fZVpZGeKAV0g4shLx+5dApVINqNZu9XtjygvNQhDVaYOkqyllo7KuPpS0dKDeYzw07OdC1LAzpAl//j93MgraORWgPKelpoqZ7WvCfvd1tP7vDA4+eodxLWqgpI4mVtnWh4He31GBlUpLTRUz25jDft9ttN5wAQcf+2Nc02oIi45DqcKawnb6OhoIi45TYKTZV9DOSUtdhJldG8J+02m0XnQQB+96Y1z7OvgUFYvlHp5Y3LsplP+ShrxUBe05ShURmwjXh+8wqVnK35g1ShfFqVchSBJLEJuYjMtvwvA5JiGLVP4MBe85UsPMXi1gv/oIWs/cjoM3nmFcl8bC+uN3X6JEYW20sDBSYJQ5o6UmwswOtWG/8wpar3LHwQdvMa6VORoalhKeoQ/fvmO/py/aVCuv4GizryA9RwItHYgadkDiuTR/80skUO8xCpqjlkPi/wrSzx8UF182qZQpD+m3r9AePQWFV26BzvyVgMr/N+hJxNB2nIki63Yi6cVTSEKCFBtsLpQqrY+bN+5h8YLVsG7QCY8ePIXrgU2KDov+YGyIIMrCsmXL4OjoiCNHjqB06dKYOnUqYmN/VGQcOXIEw4YNg6urK6ysrLB06VK4uLhgwoQJcHd3R4cOHTBhwgScP38+w2MsWbIETk5OOHLkCL59+4ZevXohODgY+/fvh6OjI1xdXYWK+OvXr2PSpEkYMGAATp8+jcmTJ2PPnj3YuHFjtuIePHgwOnbsCEtLS9y6dQulS2evtTqr65DWpEmTUKZMGRw/fhz79u1DREQEZsyYAQCIjY2FnZ0d1NXVcfDgQbi4uCApKQn29vZITEx5a23btm1Yu3YtRo4cCQ8PD7Rr1w6jRo3CmzdvEBwcjD59+qBIkSLYt28fNm7ciNevX2Pw4MEyjQkrVqxAv379cPz4cdSpUwdz584V5gXZtGkT9uzZAycnJxw9ehSRkZG4f/++sK+XlxfGjx+P7t2748yZM3B1dQUAzJo1S+Y8jxw5gi1btmD9+vXo3bs33r59K1MR7+7uDlNTU5iapn/jztvbG0OGDEHr1q3h4eGBhQsX4urVq5g7dy4AICkpCQ4ODoiLi8OBAwewaNEibN26NVv3KlVUVBT69+8PANi/fz+2bNmCJ0+eYPbs2QCAqVOnws/PD5s2bcK5c+cwYsQI7Ny5E1euXIGlpaWw3a1bt2BjYyOTtlgsxuDBg/H8+XOsWbMGhw8fRrFixdC/f3+ZRqedO3eiUqVKOHbsGIYPH459+/bh9OnTOTqPPXv2oHfv3jh58iRq166NAQMG4OPHj0L6CxYsgL29Pdzd3TFkyBAsW7YMO3bsQOnSpYXn4siRIxg8eLCQ5oEDB7BgwQKcOHECmpqamDBhgtxji8VijBgxAg0aNMCpU6ewdetWPH/+HM7OzgCAsLAw2NnZwdjYGMePH8fatWvx9u1bjB49GgBQs2ZNODg4YOXKlfj48SMuX76M48ePY9myZShSpEiW+eD169eYPXs2HB0dceHCBcyYMQMuLi5wd5c/Huq7d+8QEBCApk2byiwPDg6Gh4cH1q5dix07duDDhw9YsGBBju7DiRMnAKQ0bNjb22Pt2rUYNWoUhg8fjiNHjkAkEmH+/Pky+2R27/bv34/Vq1fD0dERp06dgoODAxYtWiTTGJGYmAhPT08cOXIETk5OwvKmTZviypUrOYo/r1QtmkL85gmkkeEAAPGzG0i6tA9ISgQS4pD84DxUqtT6rTHlhaq5NcRvn0Ia+TllgbIKVAyqIcFjM+JdF0BJQxuixt0UG2QOFbRzKkh57s2nSGy99Rpuw1vh4jgbODQywaRjnn9tr7U34VHYescXboOb4eKoNnBoUAWTTjyEWAKkrdqWAlBW/jsquwvaOb35+BVbrzyF24RuuDizNxyaW2D8nsuYfuAaJnW0QonCWooOMccK2nOUyu35ezQz0ke5oin3ZGLTqlAC0Mf1FhxPPkI9Az2IVP6OaosC9xx9+Iyt5zzhNqM/Li5ygEMbK0zaflrIc3uvPoFDOysFR5kzb8K+YeuNV3Ab0Q4XJ3SGQ+OqmHTkjnBOrz58xeBdV9GrrhGsjcsoONrsK0jPUSpRnZZIfv0I0ohPMssTjm1ArPNQQKsQRM16KCi6HFBVgah2fcRf8EDUxOGIP+UGndnOgKoIAPB99SJE2HWBso4ONHulHzr8T/c+MBh9bIfitXfKEFnr17qgUqUKqGBQTsGR/cWkkt/3owB/V0lElI82btwIS0vLdD9p35wHgCFDhsDa2hrGxsYYN24cYmJi8PbtW2F96hv3qZXNBw4cgKOjI9q1a4dKlSrh33//Rbt27TKtRB4yZAisrKxgamqK1q1bIy4uDvPnz0flypXRp08f6Onp4c2blIJ98+bN6NOnD2xtbVGhQgW0bNkSEydOxLZt22Teks4obm1tbWhoaEAkEqFEiRJQUVHJKKwcXYe0AgMDUaxYMZQtWxampqZYvny5UNF7+vRpxMXFYenSpTA2NkbVqlWxatUqhIWF4cKFC5BKpdizZw8GDRqErl27okKFChgxYgSGDx+O2NhY7N+/H4ULF8aSJUtgbGyMOnXqYPXq1fD29pbpMdCjRw/Y2NjA0NAQU6ZMgUQigZeXF6RSKfbv349BgwahXbt2MDQ0xPz586Gv/2O8TJFIhDlz5qBfv34oV64czM3N0bNnT/j6+sqcZ7du3VC1alWYm5ujWrVqMDU1lakgdnd3R7du8iu9XFxc0LRpUwwZMgQGBgZo0KAB5s2bBzc3N3z69Al37tyBv78/nJ2dYWpqivr168tUxGbHmTNnEBsbixUrVsDU1BQWFhZYuHAhKlVKGQ+5SZMmWLRoEczMzFC+fHn069cPpUuXho+PD9TU1FCoUMrkhyVKlICGhoZM2rdu3cKrV6+watUq1K5dW5iYuHDhwti3b5+wXdWqVTFy5EhUqlQJ/fr1g4mJSbq34rNiZ2eHHj16wNDQEE5OTtDX18eBAwcglUqxfft22Nvbo2fPnqhYsSJ69+4NOzs7bNu2DcrKyihSpAgAQFdXF9ra2kKa06dPR506dWBkZISBAwciODhYppdDqujoaERERKB48eIoW7YsLCwssGHDBmF+mf3796NcuXKYOnUqKleujJo1a2L16tXw9PTEkycpY2SOHj0aZcuWhZOTE2bNmoWhQ4cKk41nlQ+CgoKgpKSEMmXKoEyZMmjdujV27twJKyv5//R5eXlBQ0MD5crJ/uGXlJSEefPmoUaNGrC0tET//v1zfB90dXUxZcoUVKhQQeh107FjRzRv3hwmJibo3r27UE5lde+AlLJs9OjRaNeuHSpUqIAuXbpgyJAh2Lx5s0waDg4OMDAwgImJibCsSpUqCA0NlelJ9aupVrVC8vNbwmeV6g2gVCLNdVZSAiRiOXv+mVRN6iL5xW3hszTmG8RvHgOJ8YBEjGTve1AuY6jACHOuoJ1TQcpzd96FwaKcnjCpbq/ahngbHolvcYkKjix37viHw6KsLsoXS/le6WVZCW8/R6FMEU2ZMfrDY+KhX0gjo2T+KAXtnO74hsDCoKQwOXWvBqYICI/Ei6DPWHH6Af757ySOevrggpc/5h29lUVqf4aC9hylOu8Tis7Vf5RtMYnJGG9tiqMDrbGlZ8rfS+WL/h0NRwXuOfIOhEXlMihfoigAoJe1Od6GfsG37/F4HfQJYokEdYzKKjbIHLrj9xEW5fVQXvf/n6O6Rnj7KQrf4hJx7sV7/Lv3Bsa2NINDk2pZpPRnKUjPUSqVGg2Q/OTaj89G5lDS+f9htBMTIPa6A+Uyf/48P5KvXyAOCoTY1xtAytBMUFaBervOUNLVS9koPg4JNy5DpbKxAiPNnWrVTdCzdxeZZUpKKf9/EslT8GflJcpAv3790Ldv33TLf54bIbXSFkgZEgSQLVTTVvi9e/cOycnJqFVL9g3F1GGbMlKhQgXhdy0tLZQsWRLq6urCMg0NDaG3gLe3N54/f46DBw8K6yUSCeLj4xESEgKl/+9mnlXcOZWT9MaNGwdnZ2fs378f9evXR7NmzdCpUycAwKtXr/D161fUqVNHZp+4uDj4+fkhIiIC4eHh6ca3HzNmDABg/fr1MDMzg0gkEtYZGhqiWLFi8PX1RbNmzQAAFStWFNYXLlxYiDciIgKfP39GjRo/Jh5TU1OTGXKoatWq0NHRwZYtW/D27VsEBgbC29s73XA45cvLdtft1q0btm/fjilTpuDZs2cICQkRzvtn3t7eCAwMhKWlpbAs9U0cPz8/vHnzBsWKFUOZMj/exLGwsJCbVkZ8fX1RuXJloUEBAGrVqiXkzz59+uDy5cs4cuQIAgIC4OPjg48fP2Y67E/atIsVKyaTL9TU1GBubi5TGZ32PgAp9yKn+TDtNVJWVka1atXw5s0bfP36FZ8/f5b7vG3fvh1fvnzJME15+SPtcEipihYtikGDBmH+/PlYt24dGjVqhObNmwtDH3l7e8Pb21smxlR+fn6wtLSEmpoali1bhm7duqFy5cpCXk7dP7N8kDrsVY8ePWBgYIDGjRvDxsZGJl+k9fnzZxQtWlQoB1IpKSnBwMBA5pxzeh8qVKggpKulpSUsS5W2nEqV2b0LCwuDs7MzVqxYIWyTnJwMsVgsk87Pzxnwo5z+8uWLTCPiL6OuBaWi+pCE/Gh8VS5eDirGdZB4Yj2gogrVWi2R/LfMP6CuBaViJSH58GN4LrHvI6iY1EHy85tAchJUjSwh+RiguBhzqqCdUwHLc1VLFcXBh+/wJSYeeoU0cNX3A8oW1UYxLfWsd/4DVdUvgoOP/fHlewL0tNVx9U0oyhbRQjOjUjjxPAjWRvqITRTjvPcHzGxjpuhws6WgnVPVMno4eOc1vkTHQU9HE1dfvkdZ3ULwmGwrbLPp4hN8i43H9C4NFBhp9hW05wgAouKTEBQRC4syP+boO/rsPb4nJmNay+r48j0Bx58Hwblj+r+z/kQF7jkqVxIHbzzDl6jv0CusjatefiirVxjFCmni9IPXsDIun+5vzj9d1dLFcPDB2x/PkU/Kc+QV9AXO555gU39rVC/zd82VWNCeIwCAhjaUdfUhef/jRUCV6g2gUtUKiR7bARVVqNSoD7Hf80wS+TMkPfKE1qCRUDE0htjPF6rVzAGpFKoVDaFSviJiN60EVEVQa9QcSc8eKjrcHJNIJFji7ATPu4/wPjAYgxz64uVLH4R++H0vjBU4f8mLRrnFhgj6n1WkSBGZirmMpK3wTpW2C3TaN8XV1NTkpiEWi6GqmvHj9vM6ZeWMOyuJRCI4ODjIreDW19fHp0+fshV3TuUkvQEDBsDGxgZXr17FnTt3sGTJEuzfvx+HDh2CSCSCkZER1q9fn24/HR0ducdJK20DTVoSiURmX3n3Im28P8eedvt79+5h6NChaNmyJWrVqoUePXogICAAc+bMyTSWzp07Y8WKFfD09MSFCxdgbW0NPT09ufGKRCJ07doVQ4cOTbeuRIkSePXqVboYs7o2AGTmX8gsz0mlUgwbNgz+/v7o1KkTunTpAnNzc+FN/6xkdh/SHjer+5AdP/fakUqlUFNTyzCG1CG6Mjt/eT2BMopr6tSp6NevH65fv45bt25h+vTpcHd3x9atWyESidCoUSO5vVXSNmp6e3tDSUkJQUFBeP/+PQwNU97KziofaGhoYO/evXj+/Dlu3LiBmzdvYv/+/Zg4caLcfZSUlOQ2JCkrK6e7HpndB3nzeMi7nln985nRvUvNy7NmzZLbuyPtsX7ujQP8uMeZlZX5SbmYPqTfv8n8UZh0+yTUWveHxuAFgLIqxD4PIH5247fEk1fKxUpCGhMpcz7JT68CGtrQsJsFKClDEhaIpGuHFRhlzhS0cypoec6qYknY168Ch703IVJRRmFNEVb3/Dsqf+WxMigOeytDOBy4k3I+GiKs7m6FirraCPr2Hf/svI4ksRS2NQ1Qp0JxRYebLQXtnKyMysC+aQ04bD2bcj5a6lg9oKWiw8qTgvYcAUDQt+8oUUhdZsiYwfUM4XTmGWx33YAUwIiGxqheqqjCYsyJAvccmZSHfcvacFh7DCIVFRTW1sDqYSn/g74P/4YyuoUVHGHOWVXSh31DEzjsufr/90gNq3s1wsQjdwAA8zx+VATXLK+HGTa1FRVqthW05whImedLGv1N5u+gxPOuUO/kAM1RywEAyd4PkHzvrIIizD7pt6+IWTwT2v86AuoaQFISYpbOgvi9P7RGTEDhtTsBAEn3biLB46iCo825195vMH3KAuw7tBkqKir4EPIRwwbLH/aYCGBDBFG+qlixIkQiER49eoQqVaoIyx89egQjo/yZxMvIyAgBAQEyjSgXL17E6dOnsWzZsmyl8SvfXImIiMD69esxdOhQ9OzZEz179oSXlxd69uyJ169fo0qVKjhy5AiKFi0qDJsTExODSZMmYeDAgahfvz5KlCiB58+fy4xzb2dnh6ZNm8LIyAgnT55EUlKSUJn59u1bREZGCpW7mdHV1YW+vj6ePHki9J6QSCR49eqV0Etj//79aNSoEdasWSPsd/t2ynAfUqk0w+unq6uLJk2a4MKFC7h8+XKmQykZGRnBz89P5j4+efIE27Ztw7x581C1alVEREQgICBAeHv/xYsXMmmIRCLExMTILAsMDBSGIDI0NMSxY8fw/ft3YdnNmzcxa9YsbNu2Dbdu3YKbmxuqV68OIOU+hIeHCxXUmeWTKlWqICIiAu/evUPlypUBpIzn//z58wx7geTWq1evhHuVlJSE58+fo0ePHihUqBBKlSqFR48eCeuBlOetRIkSKFKkSJ7z+vv37+Hi4oIZM2agX79+6NevH86cOQNHR0d8+fIFRkZG8PDwQJkyZYT8GBQUhIULF2LixInQ0dFBaGgoFi1ahEmTJuHu3buYOnUqDh48CFVV1SzzwZMnT/D06VOMGjUKZmZmGDVqFObOnYvjx49n2HgRERGRaT6V5+e8FBgYmIer9kNG905HRwf6+voIDg5Gz549he0PHDgAb2/vdHNN/CwiIgIAULJkyXyJMyuSj/6I3zpNdmFyIhLP7vgtx89vko8BiHeZIbtQKkXyXQ8k3/VQTFB5VNDOqaDlOQDoXccQvetk/D39dGb33xhN3vWuVQm9a6UfEmJKyxpytv47FLRz6t2gKno3qJrh+hGt/6K3g/9fQXuOqpcqCvchzWSWaaupYnXXP7/yNyMF7jmytkBv6/S9smf801wB0eSP3nWroHfdKjLLTo5qr6Bo8q4gPkeSD+8Q99942YXxsUg4slYh8eRV8isvRE0ekW759xWZ/8/ztzhyyB1HDsmfw5ByQUFzN/wunCOC/mfFxsYiPDxc7k9uew5oaGhg0KBBWLNmDc6dO4eAgABs3boVFy5cwKBBg/Il7hEjRuD06dPYunUrAgICcO3aNcyePRsaGhoZ9sj4mba2NsLCwhAUFCT3zee8KFKkCG7cuIHZs2fj9evXCAwMhJubGwoXLoxKlSqhU6dOKFasGMaPH4/nz5/D19cXEydOxLNnz4TGGwcHB+zatQunT5/G+/fvsXHjRjx79gxNmzZF//79ER0djenTp+PNmzd4+PAhJk2aBFNTUzRokL23wgYPHow9e/bgxIkTePfuHRYsWIAPHz4I63V1deHj44OnT58iKCgIrq6u2L17NwCkG3rmZ927d4ebmxsSEhJkKsd/NnToUHh5eWHJkiXw8/PD/fv3MXXqVERHR6NEiRKoV68eqlevjsmTJ+P58+d4/PgxFi5cKJNGzZo18erVK5w+fRpBQUFYv369zDwWnTp1gra2NqZPnw5fX188efIES5YsgZWVFQoXLgxVVVWcPXsWwcHBePLkCUaOHInExEThHFMbL54/f47v37/LHLt+/fqwtLTEpEmT8OjRI/j6+mL69OmIiopCr169sr4J/y88PDxd2j/bvn07Tp06BT8/P8yaNQsxMTHCsGojRozAnj17cOTIEQQGBuLw4cPYu3cvBg4cCCUlJeEcvL29ER0dne24UhUrVgxnz57F3Llz4efnBz8/P5w9exYVKlQQJueOiorCtGnT4OPjg+fPn2PChAlCA5JUKsX06dNRsWJF2NvbY968efDz88OWLVsAZJ0PRCIRNmzYgD179iAoKAhPnjyBp6dnhsN0mZubIykpKcP5WzJSs2ZNHD58GK9fv8bLly8xZ86cbJcnmcnq3u3atQuHDh3C+/fv4eHhgaVLl6JEiRJZpvvq1SuUK1cu3VB6RERERERERPRnYo8I+p+1bds2bNu2Te66u3dzP+byuHHjoKysjMWLFyMiIgKGhoZYtWqVMKZ8XllbW2PZsmXYunUr1q5dC11dXXTt2hWOjo7ZTqN79+64dOkSbGxssG/fvnTzMeSFsrIytmzZgqVLl8LOzg6JiYkwMzODi4uLMLfEzp07sXTpUtjb20NJSQk1a9bE7t27hWGMBgwYgPj4eCxfvhxfv35FlSpVsHnzZqGhYseOHVi+fDl69OgBTU1NtGjRApMnT87W0EUAMHDgQEilUqxZswYRERFo27YtWrVqJawfO3YsPn36hCFDhkBFRQUmJiZYunQpHB0d8fz583TzW6TVrFkzaGhooGPHjplW5JqYmGDLli3477//sH//fujo6KB58+aYMmUKgJQhbVLfih8wYAAKFSqE8ePHY8aMH2/8du7cGd7e3pg3bx6Sk5PRvn172Nvbw8vLC0DKOP4uLi5YsmQJevbsCW1tbbRt2xaTJ0+GlpYWFi9ejHXr1mH37t3Q19dH+/btoa+vj+fPU8barFevHqysrNCnTx9MnDhR6MECpPSWWL9+PZYsWYLhw4dDLBbD0tIS+/fvlzumf0YaN26M0aNHy8yb8LORI0di27Zt8PPzQ/Xq1eHi4iJUQPfu3Rvx8fHYsmUL5s2bh/Lly2PatGlCZbeRkRHatm0LR0dH9OnTR+Y+Z4eOjg62bduG5cuX459//oFEIkHdunWxdetWKCsro0SJEti5cydWrFiBf/75BxoaGqhXrx7+++8/qKmpYe/evXj48CGOHTsGFRUVlClTBo6Ojli2bBmaN2+OatWqZZoPrKyssHjxYmzfvh0rVqxAoUKF0KpVK2H9zypWrIjKlSvD09NTpldWVubOnYu5c+eiZ8+eKFmyJMaNG5cvE0Fndu/69OmDxMREuLi4YMGCBdDX18fIkSMxbNiwLNP19PREy5Z/9xAbRERERERERDKyMWfn30xJmpdB44mISEZERASaNGmCQ4cOCUMeUcbOnj2LoKCgbFU+U/bs27cPbm5uOHbsmKJD+SW+fv2KZs2awd3dPd1k6LHO+dPz7I8hZy4T+gOJC9aEckqlSyk6hPyXlKToCCgrun/+ePk5Eh2p6AjynTQ+XtEh5CulgvgdW76yoiPIX+Ghio4g30m/x2S90V9EGlzw7lHCs4J1TsZXC9b5AMDnKN+sN/qLJby8/NuOpV7997/cx6GZiIjyQUREBM6fP48ZM2agRo0abITIBolEgt27d6N169aKDqVA6dmzJ759+4bHjx8rOpRfYv/+/ejQoUO6RggiIiIiIiKiv5pU8vt+FIANEURE+SApKQkzZ85EYGAgFi1apOhw/grKysrYs2cPKlVKP6Ef5Z6amhoWL16MFStWKDqUfPflyxd4eHhg2rRpWW9MRERERERERH8MzhFBRJQPSpYsiYcPHyo6jL9OfkyITOnVq1cP+/fvV3QY+U5PTw/nz59XdBhERERERERE+a+AzxHBHhFERERERERERERERPTLsEcEEREREREREREREZECSaViRYfwS7FHBBERERERERERERER/TJsiCAiIiIiIiIiIiIiol+GQzMRERERERERERERESmSlJNVExERERERERERERER5Qp7RBARERERERERERERKZKEPSKIiIiIiIiIiIiIiIhyhT0iiIiIiIiIiIiIiIgUiXNEEBERERERERERERER5Q57RBARERERERERERERKZJErOgIfin2iCAiIiIiIiIiIiIiol+GPSKIiIiIiIiIiIiIiBSJc0QQERERERERERERERHlDntEEBEREREREREREREpkoQ9IoiIiIiIiIiIiIiIiHKFPSKIiIiIiIiIiIiIiBSpgM8RwYYIIiIiKhDE/qGKDoGyoFyuuKJDyHdKIpGiQ8hX0vh4RYeQ/+LiFB1BvpJGxyg6hHynFFPwzqnA0dRUdASUlfhYRUeQv8TJio4g/0VFKzqC/KVW8KoUJYmKjoCoYCt4pQYRERERERERERER0d+Ec0QQERERERERERERERHlDhsiiIiIiIiIiIiIiIjol+HQTEREREREREREREREisShmYiIiIiIiIiIiIiIiHKHPSKIiIiIiIiIiIiIiBRIKhUrOoRfij0iiIiIiIiIiIiIiIjol2GPCCIiIiIiIiIiIiIiReIcEURERERERERERERERLnDHhFERERERERERERERIokZY8IIiIiIiIiIiIiIiKiXGGPCCIiIiIiIiIiIiIiReIcEURERERERERERERERLnDHhFERERERERERERERIrEOSKIiIiIiIiIiIiIiIhyhz0iiIiIiIiIiIiIiIgUiXNEEBERERERERERERER5Q57RBARERERERERERERKRLniCAiIiIiIiIiIiIiIsodNkQQEREREREREREREdEvw6GZiIiIiIiIiIiIiIgUiZNVkyK0aNECJiYmcn86duz4S4+9bt06tG7d+pceIyvfvn3D0aNHM1yf1xjj4uKwb9++XO+f6smTJ3j06JHw2cTEBCdPnsxzur/Sxo0b0aJFi992vNDQUJw+fVr4bGdnh5kzZ/6242clODgYJiYmePjwIYA/L77/dflRHv3pefBXGTRoEO7evauw4/+q75IVK1Zgx44d+Z4uEREREREREf067BHxBxs6dCjs7e3TLVdVLfi3bcWKFQgMDIStra3c9YMHD0a/fv1ynf6uXbtw5MiRPKUBAP3798eCBQtQu3ZtAMCtW7dQuHDhPKVZ0MyYMQP6+vro0KEDgJTKyf+FPEx/jp/z4P+Co0ePQiQSoUGDBooOJd/9+++/sLGxQYsWLVCxYsXfckzlMhWh3nsklDS0AKkE8fvWQhL0Duq9R0LF2AwAIH7xAAnHtv+WePKqoJ2PqlljqNZrL3xW0tCEko4uYteOBb5HAQDUbcdBGh2BxPN7FBVmtqlUbwhR3bY/FqhrQkmnGOI2ToTmkIWQRkcIq5Lun4X41T0FRJkzHi+DsfeRv/A5JiEZn2LicW5YCyy78go+4VHQFKmgc/Vy6FOrouICzSYV03oQ1Wr1Y4GaJpQKFYPkw9uU5+r/KRUuDnGILxI9NikgypwpcM9RAbxHBe2cClq5kOqKbyg23faBkpISimiIMLutBcoU0cLKqy9xx/8TxBIpBtQ1RE/LiooONVuuPPfHpguPoaQEFNFSx2xba5QvXhjN5uxBySLawnb2zSzQoZaRAiPNviuvQ7DppjeUoIQimmqY3cES5YsVAgB8jIqF3c5rODy0JYppqSs40qypVGsAUZ00L/6op5QLcVumQNW4FlTNmgCqapCEBSLx/C5AnKywWLOroH0fAYBKxcooNGIslLQLQSoWI2bdSojfB6DQKEeoGpsCSkpI9vFGzIbVQGKiosPNsfmLpqFz13aIiIgEAPi98YfDoPGKDepvVsB7RLA28A+mpaWFEiVKKDoMhZBKpZmu19bWhra2dqbb5CX93Kbzv3q/MvPzNSpatKhiAqH/Wfn1vP8tkpOTsX79eixZskTRofwShQoVQufOnbFx40YsW7bs1x9QpA7NcYsR77oa4hcPoGpRHxqDpyLx/GEo65dD7PwRgJIStKashmqtJkh+fPPXx5QXBe18ACQ/v4Xk57dSPiirQGOAE5LunBL+WRU16ACV8iZI/gsq7AFA/PIOxC/vpHxQVoF632lIvncGShpakMZ/R/yuOYoNMBc6VS+HTtXLAQCSxBIMOXQPg6wMsebGa2iqqeDYQGtIpFI4nnyEskU0YW2or+CIMyd+7Qnxa8+UD8rKULedhOSH55H84sfzoqxvADWbYUi6elBBUeZMgXuOCuA9KmjnVNDKBQCITxJjxuknODywKSoU04brAz84X36BJob6CIz4jqODmyE2MRkD9t6CaakiMCtdTNEhZyo+KRkzDlzD4QndUaF4EbjeeA7nk3cwqVN9FNZSx+EJPRQdYo7FJ4kxw/0hDju0RAXdQnD1fAPn88+wvncjeHgFYtMNb4THxCs6zGwTv7oL8av/7wGtrAL13lOQ7HkWKmWNoGrZEvEHlgLxsVDr/C9Ua7dG8v2zig04Gwra9xHU1VFk0QpEr3FG0gNPqNVvBJ0pTki8dR1QVsG3kYMBJSXoTHaCVq/+iHX9+3p+161niaGDHPHg/hNFh0J/AQ7N9BdLHVLm/Pnz6NatGywsLNClSxdcunRJ2MbOzg6zZ89G9+7dUbduXVy5cgXJycnYtm0b2rRpAzMzM3Tq1AlnzpzJ9BjXrl1D586dYWZmBltbW/j7+2PdunWoX78+rKyssHDhQpn9Ll26JGzfrl07uLi4QPL/rXpZxb1u3TocPXoU9+/fh4mJCYKDg9PFlXbIj+xch7Tc3Nzw33//ISQkBCYmJvD09Mx2zJs3b0aDBg3Qvn17NG7cGGKxGNOnT4ednR0A2aGZEhISsGTJEjRv3hw1atRA/fr1MX36dMTFxQlxtG3bFnPnzkXt2rUxYcIE1K9fH9u3y76BumbNGnTt2lXuuUgkEmzevBnNmzdHzZo10aNHD1y/fl1mmzNnzqB9+/YwNzeHg4MDIiIiZNbLG07q52UnTpxAp06dYG5ujnbt2uH48ePCOk9PT/Tv3x+WlpaoUaMGunTpghs3bgAApk2bhrt37+L48eMwMTEBkH5YnIcPHwr7N2zYEAsXLhSuUU7vbUYOHDiAjh07wszMDJaWlhg8eDACAwNzlEbquVarVg3nzp1DixYtYGlpieHDhyM0NFTYpkWLFnB2dkbbtm1Rv359vHz5EnFxcVixYgVatGgBMzMz9OzZM92QOdu3b0ezZs1gYWGBUaNGYeHChUK+8vT0hJmZGTZu3AgrKyth+fnz59GjRw+Ym5vDwsICvXv3hpeXl5CmiYkJTp06hT59+sDMzAw2NjZ4+vQp9u/fj6ZNmwr5LvH/37pwc3NDu3btcOLECSGWcePGISwsDBMnTkTNmjXRtGlTmfufVR6MjY3F9OnT0bBhQ5iZmeGff/7J1XBB//33H6ysrFC3bl0sXrxYiBkAPnz4AEdHRzRo0ACWlpYYOXIkgoKCAMjPgwAQExODKVOmwNLSEvXq1cOiRYsgFovlHlssFsPZ2RlNmjRBjRo10KlTJ5w9++OP+KyuwfDhw9GyZUshX/v7+6NmzZpwcXEBACQmJmLp0qVo3LgxatWqhf79++Pp06fC/p8/f8bo0aNRr1491KxZEwMHDoS3t3eG1+rcuXNITEyElZWVsKxFixbYsWMH/v33X1hYWKBly5ZYv369sF7eMEryytmcfhcAmd+70NBQjB07FrVq1ULDhg3h6OiIsLAwYb287zAAaNeuHc6cOSOz7a+iWq0WJOGhEL94AABIfnYP8dsWQ0lJGUrqGoCqCBCJAFVVSJP+/DeYCtr5/EzUsCOk36OQ/DglrygbVIWKoTmS/v/z30a1ng2ksdFIfnYNymWNAKkE6n2nQ2PQfKg27AwoKSk6xBzb9eAddLXUYGtRAd5hkehYrSxUlJUgUlFGk0olcOnNR0WHmCOqtdum3KM0lcFQVoFa64FIunEE0piIjHf+QxW456gA3qOCdk4FpVyQSKWAVIqYhCQAQFySGOqqyrjiG4ouNcpDVVkZhTXU0Na0LM68DFFwtFmTSKQApIiJT/l7IC4hCeqqKngaGAYVZWUM2uiOniuPYcvFxxD/JW/wptwj/LhHiclQV1XBp+g4XPUNxaY+jRQcYe6pWrWDNDYKyV43oFKtAZIeXgDivwOQIvGi648Gi79IQfg+UqtVF+LQECQ9SKl3Srx3G9GL5yLpxTPEHtwDSKWARIJkvzdQLvnnN7j+TE1NBDPzahgzfihu3PXATtd1KFuutKLD+rtJJb/vRwHYEFEALFu2DI6Ojjhy5AhKly6NqVOnIjY2Vlh/5MgRDBs2DK6urrCyssLSpUvh4uKCCRMmwN3dHR06dMCECRNw/vz5DI+xZMkSODk54ciRI/j27Rt69eqF4OBg7N+/H46OjnB1dRUq3q5fv45JkyZhwIABOH36NCZPnow9e/Zg48aN2Yp78ODB6NixIywtLXHr1i2ULp29Qiyr65DKxsYGQ4cORalSpXDr1i1YWlpmO+bTp09j7969WLFiBdzd3aGiooIZM2Zg3bp16Y7j7OyMq1evYvny5Th37hxmz56N06dP49ChQ8I2AQEBiImJwYkTJzBq1Ch07NgR7u7uwnqpVAoPD48MGyJWrlwJNzc3zJ8/HydPnkS3bt0wevRooXHlwYMHmDBhArp164aTJ0+icePGOZ4b48yZM5g5cyZsbW3h4eGBIUOGwMnJCbdu3UJoaCiGDh2K2rVrw93dHUePHhWufWJiImbOnIk6deqgffv2uHXrVrq0nz17hoEDB8LMzAxHjx7FkiVLcPnyZTg6Ospsl917K8+5c+ewZMkSjBw5EufOncOWLVsQEhICZ2fnHF2HVGKxGCtXrsTChQuxb98+REZGwsHBAcnJP7q5HjhwAAsWLMCWLVtQtWpVODo64uzZs5g3bx5OnDgBCwsLODg44NmzZwAAV1dXbNiwAY6Ojjh+/DjKli2LvXv3yhw3MTERnp6eOHLkCJycnODl5YXx48eje/fuOHPmDFxdXQEAs2bNktlvyZIlGDp0KE6ePIlChQph2LBhuHLlCrZt24bFixfjwoULMvOxBAcHw93dHVu3bsXatWuFBjpzc3O4ubmhSZMmmD17NiIjU7pdZpUH165di7dv38LFxQVnzpxB1apVMWrUqGzfPwB4//49nj17hj179mDVqlU4e/Ysli5dCiClQaFPnz6IjIzE9u3b4erqiujoaPTv3x/R0dEZ5sFz587BwMAA7u7umDZtGlxdXeHh4SH3+Pv378fFixexbt06nDt3Du3atcPEiROFxo6srsGCBQsQExODNWvWIDk5GZMnT0bNmjUxePBgAMCUKVPw4MEDrFmzBseOHUP9+vUxYMAA+PunDFcwb948JCcnY//+/XBzc4O2tjbGjBmT4fW6cuUKGjduDBUVFZnl//33H5o3by40LK5bt06YGyW7cvJdkNW9i42NhZ2dHdTV1XHw4EG4uLggKSkJ9vb2Mo0VP3+HAUCNGjVQtGhR3Lz569/WV9YvC2nUV6jbOUJr+lpojlsCKKsg6e5FSGNjUGjpXhRy3g/Jpw8QP/f85fHkVUE7HxmahSCqZ4PEiynlp1KholBr0x8JJzYp7A/tPNEsBJFVWyRdPpDyWVkZ4oBXSDiyEvH7l0ClUg2o1m6VeRp/mIjYRLg+fIdJzaoBAGqULopTr0KQJJYgNjEZl9+E4XNMgoKjzAENbYhqtULSjSMyi1WrN4L0+zeI/Z4qJq68KGjPUUG8RwXsnApSuaClpoqZbcxhv+82Wm+4gIOP/TGuaTWERcehVGFNYTt9HQ2ERccpMNLs0VIXYWb3xrBf747WC/bh4J1XGNfBCmKJFPWqlMFGh/ZwGdkRd3yCceD2S0WHmy1aaqqY2b4m7HdfR+v/zuDgo3cY16IGSupoYpVtfRjo6Sg6xNzRLARRnTZIuppS16Csqw8lLR2o9xgPDfu5EDXsDGlC9v//+iMUkO8jlbLlIYn4ikLjp6DIf1tQePFKQEUFSY8fQhKS8tKtckl9aHS1RcLNawqNNTdKldbHzRv3sHjBalg36IRHD57C9cCfPTQgKRYbIv5gGzduhKWlZbqftBXZADBkyBBYW1vD2NgY48aNQ0xMDN6+fSusT32L3dTUFEBKJamjoyPatWuHSpUq4d9//0W7du2wdevWDGMZMmQIrKysYGpqitatWyMuLg7z589H5cqV0adPH+jp6eHNmzcAgM2bN6NPnz6wtbVFhQoV0LJlS0ycOBHbtm0TehhkFre2tjY0NDQgEolQokSJdJVpmcWY2XVIpaGhAS0tLaioqKBEiRJQU1PLdsz9+vWDoaEhqlevDl1dXQCAjo6O3OGGLCwssGTJEtSpUwflypWDjY0NzM3N4evrK7PdyJEjUb58eRgaGqJ79+7w8fGBj48PAODRo0f4+PEjOnfunC7979+/Y8+ePZgxYwaaNGkCAwMD9O/fH126dBHu5b59+1CvXj0MGzYMlSpVwsCBA3M8eezu3bvRqVMn2Nvbw8DAAD179sTkyZMhkUiQlJSEcePGYfz48ShfvjxMTU0xcOBAfP36FV++fIGOjg5EIhE0NDTkDlu1Y8cO1KhRA1OnToWhoSGaNm2KuXPn4urVq0J+ArJ/b+XR1dXF4sWLYWNjg7Jly8LKygodOnRIdx9yIvUN/2rVqmHZsmV4+/atzFv+LVq0gJWVFSwsLPDu3TtcvXoV8+bNQ5MmTWBoaAgnJydUr15deCN+586dGDhwILp06YLKlStjxowZqF69errjOjg4wMDAACYmJhCJRJgzZw769euHcuXKwdzcHD179kx3Xra2tmjRogUqV66MLl26IDIyEnPmzIGxsTHatm2LqlWrylzrpKQkzJ49G8bGxmjatClMTU1RpUoV2Nvbo3Llyhg0aBASExMRGBiYrTwYGBgIbW1tlCtXDuXLl8fUqVOxfv36bD/XAKCpqYmVK1fC1NQUTZo0wYQJE3D48GHExcXh5MmTiIqKwqpVq1C9enXUqFED//33HyIjI+Hu7p5hHrS0tMSoUaNQvnx5dOvWDcbGxnjx4oXc4wcGBkJTUxNly5ZFuXLlMHLkSGzZsgVFixbN1jUoWbIk5syZA1dXV0ybNg1BQUFwdnaGkpISAgMDhcr5OnXqoFKlShg9ejRq166NnTt3CsfX0dFBuXLlULlyZcyfPx+LFi2SKZvSevbsGYyM0o/R27x5c/Tq1QuVKlXC+PHjUbhwYZmeF9mRk++CrO7d6dOnERcXh6VLl8LY2BhVq1bFqlWrEBYWhgsXLghppP0OK1SokLDcyMhIaMz7pVRUoVqjLpJunkHskrFIunYSmqPnQ62LPaTRkYiZ0gcx0/pDSVsHolbdf308eVXQzicNUa0WSPZ9BOm38JThCbqNQuLFfZDGfFN0aLmiatEU4jdPII0MBwCIn91A0qV9QFIikBCH5AfnoVKlloKjzBm35+/RzEgf5YqmjGc/sWlVKAHo43oLjicfoZ6BHkQqf8+/J6pmTSB+5wVp1GfZ5ZYtkfQXDH8hT4F7jgrgPSpo51SQyoU34VHYescXboOb4eKoNnBoUAWTTjyEWAKk7b8mBaCs/Of3aHsT+hVbLz2B26SeuDirHxxa1sSkPZfQ3coE07o2gqaaCIU11WFnbYarLwIUHW62vPkUia23XsNteCtcHGcDh0YmmHTM868fylXV3Brit08hjfz/ckFZBSoG1ZDgsRnxrgugpKENUeNuig0yhwrM95GqCtTq1Ef8WQ9EjhuOeHc3FJnvnNIDGYCKkTGKLF+HeI/jSLr/9/VaeR8YjD62Q/HaO+V/wPVrXVCpUgVUMCin4Mj+YhLJ7/tRAM4R8Qfr168f+vbtm255agV4qkqVKgm/6+iktOAnJSUJy8qV+1EAvHv3DsnJyahVS/Yf17RDXshToUIF4XctLS2ULFkS6uo/Jm/S0NAQ3mD19vbG8+fPcfDgj7FJJRIJ4uPjERISAqX/H0Ygq7hzKi/pZTfm8uXLZzueLl264NatW1i2bBkCAgLw9u1bvH//XuZ+KCkpyXyuVq0aTE1N4e7ujsmTJ8Pd3R3W1tbp7jkA+Pn5ITExEePGjYOy8o8/zpOSklC8eHEAwJs3b9C0aVOZ/WrWrInnz59n+zx8fX3TNYQMHDhQ+L1r167YvXs3fHx8EBgYKAwZk9EwN2nJi69OnTrCOnNzcwB5u7dWVlbw9fXF+vXr8e7dO/j7+8PX1xf6+rnv9ph2yJsKFSpAV1cXvr6+aNKkCQDZfJLaMPDzM1e7dm1cu3YNERERCAkJQc2aNWXW16pVC69fv5ZZljbdqlWrQkdHB1u2bMHbt2+Fa/9z5XTaZ1dTUxPKysoyeS7tsytvHy0tLZntU5/7xMTEbOXBIUOGYOTIkcKwSU2aNEGXLl1kyo+sVKpUCcWK/RhD18zMDElJSQgICMCbN29QuXJlmcZAXV1dGBoaZtrYlDZPAUCRIkUQHy9/PNi+ffvi4sWLsLa2Ro0aNYRz0NHRgZeXV5bXAEjpiXXu3Dl4eHhg5cqVQv579eoVAOCff/6ROWZiYqJwX0aOHImpU6fiwoULqFu3LqytrdG1a1eZ46X15csXmeuV6ueJnXV0dHJc5ubkuwDI/N69evUKX79+FZ75VHFxcfDz8xM+p81/aenq6uLz589y1+UnybcvkIQGQRKQ0kCc/Owe1PuPh1obW8StmZ4y6Z84GUn3LkFk2RhJl9x+eUx5UdDOJy2VavWQeD6ld5hy6UpQKlYSaq36AQCUChWBkpIyoKqGxNN/ySTcVa2QeGm/8FmlegNIPgVBGv7/Q1YqKQGSrL9r/yTnfUIxpXk14XNMYjLGW5uiiKYaAMDF8y3KF9XKaPc/jmqVOki8LvuCkFKJ8oCyMiQhuX/hQZEK3HNUAO9RQTunglQu3PEPh0VZXZQvljKXYS/LSlhx5SXqViguM+9AeEw89AtpKCrMbLvjEwyLivooX7wwAKBXw2pY4X4Ppx+/hXFpXRiX0QMASCGFagZ/l/5p7rwLg0U5PWFy6l61DbHiohe+xSX+FZNTZ0TVpC4SrxwQPktjvkH85jGQmJLvkr3vQdSgk6LCy5WC8n0k+fIF4qBAJPuk1JMk3rsNjJ8ClVJloFLZEIVGOeL7xv+QcC1nw0//KapVN0F1M1McOfhjaG8lpbzV7VHBxoaIP1iRIkVgYGCQ5Xai/29JTStti76Gxo8/ctTU1OSmIRaLoaqacXb4eV1GFWCp8Tg4OKBTp/RfdPr6+vj06VO24s6pvKSX3ZhzUnnq5OSES5cuoVu3bmjTpg0cHR0xf/58mW2UlZXT3ZNu3bph165dGDduHM6ePYvFixfLTT91v3Xr1qXLJ6n3R0lJKd01kHed0ko7xBCQ/t6n9ebNG/Tt2xcWFhZo0KABbGxskJycjH///TfTY6SSdz1T40173Lzc25MnT2LmzJno3Lkz6tSpg/79++PGjRsyQ2Dl1M/XRCKRyDwTac8r9fef45VIJFBVVRXSys75pH2W7927h6FDh6Jly5aoVasWevTogYCAAMyZIzuJ6c+xKikpCQ1r8qioqKR7vjN63rOTB+vUqYPr16/j1q1buHXrFvbt24cdO3Zg7969ct/al+fn46c2tqipqWX4TEokkkzzurxzyugeVK5cGZcuXcLdu3dx+/ZtnD59Gjt27MCWLVtQpEgRAJlfAyBlzpi3b99CRUUFt2/fRseOHQH8yNsHDx6Uub+p5wekzIfQsGFDXL9+HXfu3MHGjRuxa9cuHD58WKaxI5W85z5tetk5ZyB9WQDk7LtA3vq0904kEsHIyEhmropUqQ2OANJdl7Tx5aRnTW6JXz6Esu0wKFcwguT9W6gY1QCkQPKT21CtbQ2xrxegrAJV8/oQ+7/OOkEFK2jnI9DQgnIxfUiCU97GkoS8RdzaccJqkXV3KGkWQuL5PYqKMGfUtaBUVB+SkB+9/5SLl4OKcR0knlif0rOlVksk/0XjPUfFJyEoIhYWZX40Th599h7fE5MxrWV1fPmegOPPg+Dc0VKBUeaAuhaUipaAJNRPZrFK2SqQBPkoKKg8KpDPUQG7RwXsnApauVBVvwgOPvbHl+8J0NNWx9U3oShbRAvNjErhxPMgWBvpIzZRjPPeHzCzjZmiw81S1XJ6OHjnJb5Ex0JPRwtXXwSirK4O3n78ikvP/bFyQCskiSU4ePsVbGpl7+96RataqigOPnyHLzHx0Cukgau+H1C2qPZf3QgBdS0oFSsJyYcf5YLY9xFUTOog+flNIDkJqkaWkHwMUFyMOVWAvo8SH3pCe+hIqBgZQ/zWF6o1zAGpFCplyqLQv2MRNXMSkt/8feV3KolEgiXOTvC8+wjvA4MxyKEvXr70QeiHXz+XX4H1Fw09lhtsiPgfU7FiRYhEIjx69AhVqlQRlj969CjblYJZMTIyQkBAgEyl3MWLF3H69GksW7YsW2lkVlGaH35OP7cxZxRnTEwMjh07hv/++w9t2rQBkFJpFhQUhDJlymQaW+fOnbFixQrs2LEDysrK6XoMpDIwMIBIJEJYWBisra2F5evXr4dYLMa4ceNgamqKJ0+eyOz38/AzIpEIMTExwuefJ3E2NDRMt8+UKVNQuHBhiEQilC5dWmaC7dReJakVnJndSyMjo3TxPXr0SDhuftizZw969+4NJycnYdnevXvz1Oj14sUL4S1uf39/fPv2DVWrVpW7bepz9vjxY6HHROpnIyMj6OjooEyZMnj27BmaNWsmrPfy8sqw4RBImbegUaNGWLNmjbDs9u3bAFKu/a9+hoDs5cH169fD0tISrVu3RuvWrZGQkIAmTZrg6tWr2S5z/P39ER8fL1RIP378GBoaGihfvjyMjIxw+PBhfPv2TegV8fXrV/j7+wu9DPJ6Lfbt24eiRYuiQ4cOsLa2xtSpU9G5c2ecPXsWU6dOzfIaAMCqVasQExODLVu2YNiwYWjVqhVatmwp5I8vX76gYcOGwv7z5s2DoaEhevfujZUrV6Jz587o1KkTOnXqJGx7//592NjYpIu3RIkS+Pr1a47OUSQS4fv37zLLcjOh+88yu3dVqlTBkSNHULRoUaFBJyYmBpMmTcLAgQNRv379TNOOiIjIt++tzEijIhC3aR40+owG1DSA5CTEb1kA8cf30Og9ClpztwESCcSvnyLxwpGsE1SwgnY+qZSLlYI0JvKv6yGQEeVi+pB+/yZzPkm3T0KtdX9oDF4AKKtC7PMA4mc3FBdkDgV9+44ShdRlhlgZXM8QTmeewXbXDUgBjGhojOqliiosxpxQLloC0u+R6bq1KxUtCUnUFwVFlTcF7jkqiPeogJ1TQSsXrAyKw97KEA4H7kCkoozCGiKs7m6FirraCPr2Hf/svI4ksRS2NQ1Qp0L6l0n+NFZGZWHf1BwOm0+nnI+WOlYPbI2yuoWx9MRt9Fx5DEkSCVqbV0Z3KxNFh5stVhVLwr5+FTjsvZlyTpoirO7ZQNFh5YlysZLpyu7kp1cBDW1o2M0ClJQhCQtE0rXDCowyZwrS95E04iui5s9EoVGOUNLQAJKSELVwFgqNnwIoKaHQuMnCtkmvXuD7xjWKCzYXXnu/wfQpC7Dv0GaoqKjgQ8hHDBs8QdFh0R+MDRF/sNjYWISHh8tdJ+8t2OzQ0NDAoEGDsGbNGhQtWhSmpqa4cOECLly4gFWrVuUlXMGIESMwfPhwGBsbo02bNggICMDs2bPRtGnTTCtW09LW1kZYWBiCgoJQunTpTN/Kzw1tbW1ERkbi3bt3KFu2bK5j1tbWxtu3b/Hlyxfo6ekJy9XV1aGlpYXLly/D1NRUqIAMDQ1NNwzOz3R1ddGkSRNs2rQJPXv2zPD4mpqaGDhwIFauXAltbW2YmZnh6tWr2LBhAxYtWgQAsLe3R+/evbF69Wp07doVnp6eOHPmjEz+qVmzJg4fPozatWtDLBZjyZIlMsd0cHDA+PHjYW5ujkaNGuHevXs4ffo0tm3bhpcvXyIkJAS3b99GxYoV8fDhQ6xevRoAhPPU1tZGcHAwQkJCULZsWZlzGDp0KLp16wZnZ2f07NkTISEhmDdvHpo2bQpDQ0MEBwdneq0AID4+HtHR0dDV1ZX7drSuri4ePXqE169fQ0NDA6dOncKZM2dk7ldOzZs3D/PmzYNIJML8+fNhZmYmM1xTWhUqVECHDh0wd+5czJs3D6VLl8bhw4fx8uVLzJgxA0DKNV65ciUqV66MGjVq4Pjx43j69GmGaaae1/Xr1/H06VPo6enh2rVr2L17N4CUa5+T3ju5lZ08GBISAnd3dyxYsADlypXDnTt3EB0dDQsLCwApc53ExsbKnUMkVVxcHCZMmICxY8ciJCQE//33HwYNGgQ1NTV07twZmzdvxoQJEzBp0iRIpVIsX74chQsXRocOHQBkngezIyIiAuvWrYOWlhaMjY3x6tUrBAcHY8iQIdm6Bvfv38eePXuwYcMGNGnSBH379sXs2bNhaWkJAwMD2NjYYNasWZg9ezYqVaqEY8eO4eDBg9ixYwdUVVXx8uVLPHz4EE5OTtDV1YWHhwdEIpHceUSAlOGPUod8yq6aNWti9erV2LVrF1q1aoUbN27gxo0beXpOgMzvXadOnbBp0yaMHz8eEyZMgLq6OlauXAkvLy+ZhnJ5pFIpfHx80KNHjzzFl13ity8Q6zw+3fJ4l6W/5fj5raCdDwBIQt8hbuPEDNcn3fh7hpgCAMlHf8RvnSa7MDkRiWd3KCagfFC9VFG4D2kms0xbTRWru9ZWTEB5JAkLRPzu2emWJ107KGfrv0OBe44K4j0qYOdU0MoFAOhdqxJ616qUbvmUljUUEE3e9W5UHb0bpf+bc94/8l+W+xv0rmOI3nUyfunt6cy/a44syccAxLvMkF0olSL5rgeS73ooJqg8KmjfR8kvvBDpOEJm2behdgqKJv8dOeSOI4dyP+IE/URBczf8LmyI+INt27YN27Ztk7su7cS4OZU6lvnixYsREREBQ0NDrFq1Cu3bt891mmlZW1tj2bJl2Lp1K9auXQtdXV107doVjo6O2U6je/fuuHTpEmxsbLBv3z5hroD80rZtWxw9ehSdO3fGypUr0bZt21zFPHToUGzcuBF37tzBiRMnhOUikQhr1qyBs7MzOnbsCF1dXVhbW2Pw4MG4dCnrsf+6du2KK1euoGvXrpluN378eIhEIixbtgyfP39G+fLlMX/+fHTvnvLHk5mZGTZt2oSVK1cKE0MPGjQIHh4//iCZO3cu5s6di549e6JkyZIYN24cwsJ+dKNr1aoVZs+eDRcXFyxevBgVKlTAsmXL0LBhQ9SuXRt+fn5wdHSEWCyGoaEh5s2bh+nTp+P58+cwNDREv379MGnSJNjY2KQ7d2NjY2zevBlr1qyBq6ur8Nb5+PHjs7xGqc6cOYPp06fj8uXLcseSnzVrFpycnNC7d29oamrC3Nwc8+fPx+zZs/Hhw4dsHyetrl27Yvz48YiJiUHz5s0xc+bMTIeoWbBgAZYvX47JkycjNjYWVatWhYuLCywtU7qZ9+3bFxEREXB2dkZUVBSaNWuGVq1aZThnAQCMHTsWnz59wpAhQ6CiogITExMsXboUjo6OeP78ebpx93+VrPKgk5MTnJ2dMXHiRHz79g0GBgZYsmSJ0MiyY8cOrF+/XpigXR4LCwsYGBigb9++UFNTg62tLUaPHg0gpdHPxcUFS5cuRb9+/aCiooIGDRpg3759KFw4ZTzbzPJgdvz777+Ij4/HvHnz8PnzZ5QuXRpjxoxBt27dsrwGMTExmDZtGtq3b48WLVoAACZMmIArV65g7ty5WLt2LRYuXIiVK1dixowZiI6OhqGhIdatW4cGDVLezlq5ciUWL16M4cOH4/v376hSpQo2bNiQ4dB9LVu2xMKFCyEWi7M9dFH9+vUxZswYbNu2DatXr4a1tTXGjh2Lffv25fh6pZXZvdPQ0MDOnTuxdOlS2NvbQ0lJCTVr1sTu3buzbADx9vbG9+/fM+wxRkRERERERER/FiVpXsYnIaJfYu/evTh06JBMgwFlbNiwYVi8eHGuewpll6enJwYMGIDr16+jVKlS+ZbujRs3YGJiIjOB9pAhQ6Cvr5/hHCEFSffu3eHm9ne91fInS0xMROvWrTFv3jyZ4b4KkoULFyI6OhrOzs4yy6P/baegiCi7lMv9+UNR5JRSFnMv/XWKFVV0BPkvLk7REeQraXRM1hv9ZZR0Cik6BMqKpqaiI8hXSr9hnqnfrkT+/X/yR/j29w03lhXpJ/kjXvytpJm8OPe3irsdpOgQ8pXp7VBFh5DvPkf5KjqEXyrO7ffVAWl2n5H1Rvks81kmiei3evHiBU6ePInNmzfDzq7gdNX7lR4+fAhlZeVf3gjxK504cQJjxozBixcvEBwcjL179+Lu3btyJ08vaE6dOiUM00T5Q01NDaNGjRKG6ipooqKicO7cOfz777+KDoWIiIiIiIiIsokNEUR/kMePH2P27Nlo1KgRbG1tFR3OX6FmzZrYtGmTosPIk1mzZsHAwABDhw6FjY0Njh49ipUrVwpD8xRkbdq0wZw5cxQdRoHTs2dPSCQS3Lp1S9Gh5LvNmzdjwIABqFQp/fjLRERERERERH8tieT3/SgAh2YiIiKiAoFDM/35ODTTX4BDM/3xODQTKQSHZvrzcWimPx6HZvrzcWimP1+BH5rp6MLfdixNW6ffdqxU7BFBRERERERERERERES/jKqiAyAiIiIiIiIiIiIi+p+moCGTfhf2iCAiIiIiIiIiIiIiol+GPSKIiIiIiIiIiIiIiBSpgE/lzB4RRERERERERERERET0y7BHBBERERERERERERGRInGOCCIiIiIiIiIiIiIiotxhjwgiIiIiIiIiIiIiIkVijwgiIiIiIiIiIiIiIqLcYY8IIiIiIiIiIiIiIiJFkrJHBBERERERERERERERUa6wRwQRERERERERERERkSJxjggiIiIiIiIiIiIiIqLcYY8IIiIiIiIiIiIiIiJFkkoVHcEvxR4RRERERERERERERET/w06ePIkOHTqgQ4cOcHZ2BgDcuXMHnTp1Qps2bbB69eo8pc8eEUREREREREREREREiqTAOSLi4uKwaNEinDt3DoULF0afPn1w5coVzJ8/H66urihdujSGDx+O69evo2nTprk6BntEEBERERERERERERH9jxKLxZBIJIiLi0NycjKSk5NRqFAhGBgYoHz58lBVVUWnTp1w7ty5XB+DPSKIiIioQFB3Wq7oECgLSiI1RYdARPTrqYgUHQER0a8nTlJ0BPlONDBR0SHkqw+KDoByToE9IgoVKoRx48ahffv20NTURN26dfHp0yeUKFFC2KZkyZIICwvL9THYI4KIiIiIiIiIiIiI6H/U69evcezYMVy9ehU3b96EsrIyAgICoKSkJGwjlUplPucUGyKIiIiIiIiIiIiIiP5H3bp1Cw0aNICenh7U1NTQvXt3eHp6Ijw8XNgmPDwcJUuWzPUx2BBBRERERERERERERKRIUsnv+/mJqakp7ty5g9jYWEilUly5cgUWFhbw9/dHYGAgxGIxTp06BWtr61yfHueIICIiIiIiIiIiIiL6H9W4cWO8evUK3bt3h0gkgpmZGcaMGYNGjRphzJgxSEhIQNOmTdGuXbtcH0NJKpVK8zFmIiIiIoVIDH6u6BAoC5ysmoj+J3CyaiL6X1AAJ6uWJhWsyaoLIrVyZooO4ZeK3er4246lNWz1bztWKg7NREREREREREREREREvwyHZiIiIiIiIiIiIiIiUiRJ+rkbChL2iCAiIiIiIiIiIiIiol+GPSKIiIiIiIiIiIiIiBRJyh4RREREREREREREREREucIeEUREREREREREREREiiSRKjqCX4o9IoiIiIiIiIiIiIiI6JdhjwgiIiIiIiIiIiIiIkWScI4IIiIiIiIiIiIiIiKiXGGPCCIiIiIiIiIiIiIiRWKPCCIiIiIiIiIiIiIiotxhjwgiIiIiIiIiIiIiIkWSShUdwS/FHhFERERERERERERERPTLsCGCiIiIiIiIiIiIiIh+GQ7NRERERERERERERESkSJysmoiIiIiIiIiIiIiIKHfYEEFERER/jJiYGLi7u2PAgAF49+6dosMhIiIiIiIi+j0k0t/3owAcmonoN5BIJDh06BBOnDiBd+/eISEhAQYGBujQoQMGDRoEdXV1AICnpycGDBgg7KekpARNTU1UqVIF9vb26NChg7Bu3bp1+D/27ju+xvP/4/grOZm2GFEiqkZQkiJGilitvVVrxU6tfovWXjVLjFJUUXvE3qOUUq1Re9XeYq8YkUTGOb8/8supWAkiJ07fz8cjj/Ye574/n/u+7ts593Vf1zVhwoQ4+3F0dMTd3Z0mTZrQqFGjpEnOQvz8/HB3d2fo0KGYTCZWrlxJmTJlyJAhQ6JsP6HHN7HXe5E+ffpQuHBhPvvsszdN7Y0dOHAAo9FI0aJFE2V7CTl/Fy9eJCAggH379mFjY0Px4sXp2bMnWbNmNa+zatUqfvrpJ65du0a+fPno27cvnp6ez2zr3r171KhRg7Fjx+Lt7f1MLP7+/hQpUoQOHTq8MOaePXty/fp1Zs6cmaAcr127xv79++Ncw5Zw7949Nm3aZC5Hr5rHm1q2bBl9+/bl2LFjz12+d+9eOnbsiKOjI+Hh4dSsWZOmTZvSq1cvAP78808CAwOZNGlSksQba97ydSxYsR5HRwc+cM9Gn6/bkCplCr4fP429h2JyKVOiMN+2bYaNjU2SxvY6rC0fgHlL1zB/2dqYnHK40bdLOwAGjf6Zk2fO4+zkSJ1qn9Ckfg0LR5ow1pYPWF9O1pYPWF9O1pKPyWSiz5DR5Mn1Pi0bf0Z0dDQjx//C9l37iIqOpkWj+nxRN+b7xcWgK/QfNpbg+/dJ4ezM9/268kGO7BbO4FnWlpO15QPWl5O15QPWmVMsa7l/x7LK795WmJMkDVVEiLxlUVFRtG3blmPHjtGxY0d8fHxwdHTkwIEDjB07lr///psZM2bEuTkvX76cTJkyYTQaCQ4OZu3atXz77bfcu3ePJk2amNfLli0bCxcuNE+Hh4ezcuVKBgwYQNq0aalWrVqS5pqUxo8fj51dzC1s//799OjRg99//z1R95HQ45vY6z1t586dHD58mMGDBydqfq+radOmDB48ONEqIuI7f6GhobRu3ZrcuXMza9YsoqOjGT58OP7+/ixfvhwHBwd27NhB79696devH97e3syYMYPWrVuzYcMGXFxczNu6desW7dq149atW8/sJyIiggEDBvDXX39RpEiRl8bcp08fjK/Qd2Pv3r1xdXW1eEXEqFGjuHjxorki4lXzeNt69uxJ+fLl6dixIz/99BNVqlShbdu2VKpUiaJFi+Lr68uMGTNYtWoVtWrVSpKYdh/4h+kLVjBvwjCyZMrA6o1bGfjDZHxLFuVC0FWWTR2N0WTC7+s+/PbnTiqX/ThJ4npd1pYPwO79h5keuJR5P48kS+aMrNqwhQEjf8LZyZEUzk6snD0Bo9HI172/J9t7rpT7uJilQ34pa8sHrC8na8sHrC8na8nn7IVLDB09kSPHTpAn1/sALF75KxeDrrB8ziQehYbStO03FPDITaECHvQYOAK/z+tQvVJ5/tq5h2/6DGX5nJ+T1UMga8vJ2vIB68vJ2vIB68wplrXcv2NZ5XdvK8wpWTEln9/nb4O6ZhJ5y6ZPn86uXbuYOXMmTZs2JVeuXLi5uVGzZk1mzJjBnj172Lp1a5zPuLi4kClTJlxdXcmXLx/ffvstTZs2ZdSoUdy9e9e8nsFgIFOmTOa/7Nmz89VXX/H++++zdu3apE41SaVLl45UqVIBMW+DvA0JPb6Jvd7Txo4dS/PmzbG1TR637MQ+3vFtb/v27Vy7do1Ro0aRL18+PvzwQ0aMGMGZM2c4dOgQANOmTaNGjRp88cUX5MqVi0GDBpE2bVoWLVpk3s7atWupXbv2c/d39OhRPv/8c3bt2kWaNGnijTl16tSkTZs20XJMKk/H8ap5vE3BwcEEBQVRo0YN84+icuXK0b9//zgtZVq2bMnYsWOJjo5OkriOnT5LySKeZMkUE0PF0iX44++9RERGEhYeTkRkFJGRkURGRuFo75AkMb0Ja8sH4OjJs5Qs6kWWzBkB+MTXhz927OafE2eoWbk8BoMBe3t7fH282fjHdgtHGz9rywesLydrywesLydryWfB0jXUr1mZSuXLmOdt2rqDOtUrYWdnIG2a1FT5pCyrN2zmxq3bnL8YRNVPygJQxqcYoWFhHD911lLhP5e15WRt+YD15WRt+YB15hTLWu7fsazxu7c15iRJJ3k81RKxUiaTicDAQOrUqYOHh8czy93d3Vm3bh1ly5aNd1vNmzcnNDSUP/74I9517ezscHB4/g3fz8+PESNG8L///Q9PT08qVKjA/Pnz46yzd+9eGjZsiKenJxUrVmT06NE8fvzYvNzDw4Mff/wRX19ffH19n/t2eWRkJGPGjKFs2bJ89NFHNGzYkIMHD5qXz58/nxo1alCoUCEKFy5Mq1atuHjxIgCXL1/Gw8OD1atXU7VqVby8vPDz8+PkyZNx8ujTpw+XL182txKpWLEi48ePB2DDhg3Ur18fT09PvLy8aNiwIYcPH4732CXEy45vYq934MABjh49yieffGKeZzKZmDlzJpUqVcLLy4vatWvHqcw6deoU/v7+FCtWjOLFi9O9e/c4FVgeHh4sWbKEJk2a4OnpSZUqVeK01Dh37hytWrWiSJEiFC1alA4dOnD58mUAKlSoQHR0NL169cLPzw+AEydO4O/vj7e3NwULFqRy5cqsWLHCvD0/Pz9Gjx5Nt27dKFKkCL6+vgwePJioqKgXnr8neXp6MmXKFHPFE2CulLl//z5Go5H9+/dTvHjxOMuLFSvG3r17zfO2bNnCV199xY8//vjMPnbu3ImPjw8rV64kderUzz0XT+rZsyctWrQAYrpUK1SoEJs2baJKlSp89NFHfP755+Z99+zZk507d7J8+XLzfcBoNDJp0iTKly/PRx99RP369eOcw2XLllG5cmUGDBhA0aJF6d69O8uWLTOfqwoVKlC4cGGaNWvG2bP//oh42bkYP348S5YsYffu3Xh4eHD58uU4ecCbl53Hjx8zbNgwypcvT8GCBSlZsiS9evUiLCws3mOaMmVKUqRIwc6dO+PMb9KkCe+//7552sfHh5CQEDZu3BjvNhNDoXx52H3wH67eiLnPrdiwhcjIKMqWLEqa1Kmo+MWXlG/gj3u2LJT72DuerVmeteUD4FkgL7v2H+bq9ZsArFi3icjIKLw+9GD1hi1ERkURGhrGxq07uHUn2MLRxs/a8gHry8na8gHry8la8unzbQeqVyofZ96Nm7fMD+gAXDNl5MbN21y/cYvMGTPEeXHFNXPMsuTE2nKytnzA+nKytnzAOnOKZS3371jW+N3bGnNKVqx8jAhVRIi8RZcvX+batWuULFnyhevkyJEjQU0is2fPjrOzM6dOnXrhOo8ePWLq1KmcOXOGypUrv3C92bNnkyVLFpYvX07r1q0ZPHgwa9asAeD48eO0bt2aTz/9lNWrVzNkyBC2bNnCgAED4mxj8eLFTJ48mQkTJpApU6Zn9jFkyBCWLl1Kv379WLlyJfnz56dNmzbcvXuX9evXM2zYMDp06MD69euZPHkyV65cISAgIM42hg8fTufOnVmyZAmpU6emZcuWPHz4MM467733HhMnTjTH1KpVKw4fPkznzp2pV68e69atY86cOQD069fvxQc4ARJ6fBNzvc2bN+Pl5UW6dOnM83755RfGjRtHhw4dWL16NVWqVKFjx46cPn2ay5cv06hRI9KmTcu8efOYOHEiJ06coFWrVnHeIB81ahRNmjRh+fLleHt7M2DAAK5cuQJA165dyZo1K8uXL2fevHkEBwfTu3dvAJYsWYLBYKB3796MHz+e0NBQWrVqRebMmVm0aBErV66kWLFi9O3bl9u3//1yO2PGDHLmzMnSpUtp27Yt8+bNY+3atc89f09zdXWlVKlSceZNmTIFZ2dnihYtyoMHDwgNDcXV1TXOOpkzZ+b69etxcm7cuPFzr7c2bdrQo0ePOJUdryIyMpIJEyYwZMgQAgMDgZjumEwmE3369MHb25uqVauybds2AEaPHs2yZcsYNGgQK1eupG7dunz11Vfs2rXLvM0LFy4QEhLCihUraNu2LRBzT1m9ejXjxo1j+vTpXL161dxlV3znolWrVtSoUYPChQuzbds23nvvvTg5JEbZCQgIYMuWLYwcOZL169fTv39/1q5dG6ey4kUcHBz45ptvmDZtGp07dyYoKChOJUsse3t7SpUqxebNm1/lFL22op4FaO/XgM79R/BF++7Y2tiQNnUqpi1YQfq0adi6ZCqbFkzm/oMQZi1alSQxvQlrywegqNeHtG/RkE59vudz/2+wtbUlbZrUfNu+BTY2NjRo3Zmv+3yPT7GPsLdP/r2SWls+YH05WVs+YH05WVs+TzKaTE99lzFhMNhiNJngqe84JhPYGpL/T35ry8na8gHry8na8gHrycna7t9W+d3bCnOSpJP8r1qRd1jsg9j06dPHmV+rVi2CgoLM0zVr1mTQoEHxbi9NmjSEhISYp4OCgihcuDAQ85Z8WFgY6dOn55tvvqFKlSov3E7evHnp06cPALly5eLQoUPMmTOHGjVqMG3aNMqWLUvr1q2BmIqSgQMH0rhxY7p06ULmzJkBqFu3Lvnz53/u9kNCQli6dCmDBg0yv8nfp08fnJycuHfvHi4uLnz//fdxxk6oXr06q1bF/UeqXbt25gf0AQEB+Pr6snbtWho2bGhex2AwmLuWcXFxIWXKlNjb2/Pdd9+Z13Nzc6NBgwb07ds33mP8pIQe38Re70mHDh0id+7c5mmTycTs2bNp2bIlderUAaB9+/ZERUURGhrK8uXLSZMmDcOGDcPe3h6AMWPGUK1aNf766y/KlSsHQP369c3Hv3v37ixevJjDhw+TLVs2Ll68SKlSpciWLRt2dnaMHDnSXJZjx1tInTo16dKl486dO7Ro0QI/Pz+cnZ0BaNu2LYsXL+bChQtkzBjzVk7+/PnNgz/nzJmTRYsWcfDgQWrXrv3M+YtPYGAgc+fOpV+/fqRPn95c2RA76Hsse3v7OC153iaTyUSXLl3Mg19/+eWXdOzYkeDgYFxcXLC3t8fJyYlMmTLx6NEjZs+ezfjx4ylTJqY5dY4cOThx4gRTpkyhRIkS5u126NCB7NljBpI7dOgQkZGRDBw4kFy5cgEx43WMHTsWgLCwsJeeC29vb5ycnLC3t39u5WFgYOAblx0vLy+qV69uHj/Ezc2NwMDAl1agPsnPz4+iRYsyd+5cVq5cSbVq1ahduzbff/+9eUwYgDx58rBy5coEbfNNPQoNw9urAPWqVQTgxq07TJixgN0HjtD7f22wt7fH3t6eWpXKsfHPnTT/PGnGrnhd1pYPwKPQUIp9VJD6NSoBMTmNnzaP0LBwvm3fgrRpYlo5TZmzCPds771sU8mCteUD1peTteUD1peTteXzpPdcM3Hz9h3z9M3bd3HNlJH3XDNx+85dTE88jLx1+w6umTK+aFPJhrXlZG35gPXlZG35gPXkZG33b+v87m19OSUnpmQ0huPbkDyrQEWsROxb7Pfv348zf9KkSaxYsYIVK1bg4eFBREREgrYXEhISp9uY9957z7ydVatWsX37dv7++2/z29MvUqxY3AGdvLy8zA8Kjx8/zubNmylcuLD5L7ZS4sm3k2Mfjj7P+fPniYyMxNPT0zzPzs6OHj168MEHH1C8eHHy5s3LhAkT+Oabb6hbty6TJ09+ZtDcJ+NMnTo1uXLlStADzfz581O6dGkmT55Mt27d+PzzzxkwYMArD8qb0OOb2Os96c6dO3EqsoKDg7l161acYwvwv//9Dy8vL06fPk2hQoXMD5IhprIpffr0cY7dk13dxI6JEBkZCUCnTp2YPn06JUqUoGPHjuzcuZN8+fI9N74MGTLQuHFjVqxYQf/+/WnWrBn169cHiPMW/ZP7i91n7P5exc8//8zAgQNp27YtTZs2Bf6tgHj6OoqMjDQ/kE8KOXPmNP9/7HX6vBzPnj1LREQEnTp1inOdrVixIs41ZmNjg5ubW5zP2tjYkCNHDvP0k8cxoefiRRKj7NSuXZuwsDBGjBhBhw4dqFSpEnv37n2la69AgQJ06NCBmjVr8ssvv/Dbb78xb968OOu4uLjEaXHzNt28c5eW33xHyKNQAH4JXEbVCqUpkPcDNmzdAUBkVBR/7NyDZ4G8SRLTm7C2fCDmh3bLTn3MOU2Zs4hqFcuwaNV6JkyLKTu37wazbM1Gqn0Sf1eIlmZt+YD15WRt+YD15WRt+TypfOmSLF/7G1FR0Tx4GMKvm7ZSwdeHLJkzkT1bVn79Paarx+279mFjY0Pe/x/INjmztpysLR+wvpysLR+wnpys7f5tld+9rTAnSTpqESHyFrm7u5MxY0b27t1rfoMYIGvWrOb/d3JyStC2Ll68yKNHj/jwww/N8+zs7OI8lEyoJ98shpj+6mPfjrC3t6dOnTr4+/s/87kn36J++u3zJz35IPN5Vq5cSZ8+fahVqxbe3t40bdqUP//885kWEU9vx2g0JmjA5r///ht/f38qVqxIkSJFqF+/PhcuXOC7776L97NPSujxTez1nmRjYxNngOH4ju2LzovRaIzz2eeNSRG7n2bNmlGtWjW2bNnCjh07GDZsGIGBgSxcuPCZz928eZMvvvgCV1dXypcvT7ly5cicObP5AXhC9pcQRqORAQMGsHDhQrp27RqnfKZLl44UKVJw8+bNZ2J7urumtymhOcauN378+GfKw5Pl29bW9plt2traPnP9xu4joefiRRKj7PTt25dNmzZRt25dKlWqRJcuXRLU2gvg3r177Nixg08//dQ8z9fXl3LlyrFr1y6aN29unh8dHY3BYEjQdt9UzuzZaN2oLo2/6oXJaKJwwXz0/ro14eERfD9+KjVbfI3B1pYSRQrR6ovaSRLTm7C2fAByurvRunF9GrXtislkonCh/PTp0jZmPJshY6jT/CtMJhMdWzemUP48lg43XtaWD1hfTtaWD1hfTtaWz5O+qFuDoCvXqN+8A5FRUTSoXZVihWNeUBk5sAffBfzIlJkLcHBw4IchfRL03dnSrC0na8sHrC8na8sHrCcna7t/W+V3byvMKVmx0NgNSUUVESJvkcFgoEmTJkyZMoUmTZqYu1OJFRERwd27d8mSJUu82woMDCRVqlTm7lHexNGjR+NMHzx4kAIFCgCQO3duzp49G+cB6YEDB/jll18YOHAgKVKkiHf77u7u2NnZ8c8//5i7FTIajVStWpWvv/6a2bNn07BhwzhdJc2dO/eZh7b//POP+Zjdv3+f8+fPmwc2ftLTff4HBgZSqlQpc5c1ANu3bweI0yT1XZApU6Y4gwWnTp2aTJkyceTIkTiDnPv5+VG2bFly587NypUriYyMND88PnPmDPfv33+m/D1PcHAwEyZMwN/fnwYNGtCgQQMOHz5MgwYNOHHiBJ6ennGO38aNG3n06BHz5s0zPxj+66+/gIRXNCTkfAwaNIglS5YwbNgw6tWr98znCxcuzJ49e8zdVRmNRvbs2cPnn3+eoBjetidzzJEjB/b29ty4cQNfX1/z/AkTJhAdHU2nTp1eax8JORcvO9ZvWnZiu2T78ccfqVQppil1VFQUQUFBcSpfX+TChQt06dKFWbNmxWkJcufOnWdahgQHBz+3e6m3pXGdqjSuUzXOPCdHR0b07ZJkMSQma8sHoHH9GjSuX+OZ+eO+72OBaN6cteUD1peTteUD1peTNeUztO+35v+3szPQs3O7566XI3s2Zk4YkVRhvRFry8na8gHry8na8gHrzAms6/4NVvrd2wpzkqSRPKtARazIl19+iY+PD40aNWLGjBmcPn2aoKAgVq9eTf369Tl37py5P/VYd+/e5datW9y4cYMTJ04wbNgwZs+eTc+ePV97MN0n7dy5k0mTJnH+/Hlmz57Nr7/+ah4k2N/fn8OHDzNs2DDOnj3L7t276dGjBw8fPkzwg78UKVLQuHFjxowZw9atW7lw4QKDBg3i/v37lChRAhcXF/bt28eJEye4cOECEyZMYN26dc90rfPDDz+wbds2Tp06Rffu3UmfPj1Vq1Z9Zn+x4wocP36chw8f4uLiwsmTJzl48CBBQUHMmTOHWbNmAf923/Pw4cM4D/iTK09PT44dOxZnXps2bZg5cyZr167l0qVLTJw4kUOHDlG2bFmaNm3Kw4cP6dWrF6dPn2bv3r107dqVfPny4ePjE+/+0qZNy59//kn//v05ceIEFy9eZNmyZaRJk8bc9VDKlCk5c+aMuduokJAQNmzYwJUrV/j999/NLU8S2uXY0+fvaVu3bmX+/Pm0b9+eMmXKcOvWLfNf7BgQLVq0YMWKFcybN4+zZ8/Sv39/Hj58yGeffZagGN62lClTcvnyZa5cuYKzszMtWrRg9OjRrFu3jqCgIGbPns1PP/300i7P4pOQc5EyZUpu3LhBUFAQUVFRcT7/pmXH0dGRFClS8Pvvv3Pp0iWOHTvGt99+y7Vr1xJUFry8vMiXLx8DBw7k6NGjhIaGMmXKFPbs2fNM5dPRo0ef6Z5MRERERERE5J1mMibdnwWoRYTIW2ZnZ8fEiRNZuXIly5YtY9KkSYSGhpI1a1ZKly7N+PHjn+k/v27dukDM28sZMmTAw8ODSZMmxXkD/k1UqlSJw4cPM3HiRLJly8bIkSOpUKECAB4eHkyePJkff/yRwMBAUqdOTfny5enevfsr7aNbt24YDAZ69+7No0ePKFSoENOmTSNjxoz069ePvn370rBhQ5ydnfH09GTQoEH079+fq1evmrfx+eefM2jQIG7evEnx4sWZNWvWc1tk5M6dm8qVK9OlSxcaNWrE119/zc2bN2ndujUGgwEPDw+GDx9Oly5dOHLkCN7e3gwdOpTdu3ezefPmNzuYb1mFChWYOnUqDx48MPfH36xZM8LDwxk5ciR3794lT548TJo0iTx5YpqmTp8+nZEjR1K/fn2cnZ2pUKEC3bp1i7dbJ4jp+mfy5MkMHz4cPz8/IiIizOcudtwDf39/Jk6cyI4dO1i+fDlHjhxhyJAhhIaG4u7uTocOHZgyZQpHjhyJ88b/izx9/mIHUo8V22XXhAkTmDBhQpxlI0aMoHbt2vj6+jJo0CAmTpxIQEAABQoUYPr06ebBtS2tSZMmdO3alWrVqrFp0yY6d+6Mvb09I0aM4Pbt22TPnp1BgwY988D9VVStWjXec1GvXj02bdpEtWrVnhl3IWPGjG9Uduzt7Rk7diwBAQHUqFEDFxcXfH19adWqFZs2bYr38zY2NkyaNInBgwfTvXt3IiMjOXPmDD/88EOc8WKioqLYv38/Q4cOffWDJCIiIiIiIiIWYWN6lU66ReSd5+fnh7u7e7J+iHf58mUqVqzIvHnz8Pb2fiv7iI6OpmHDhixevPitbD8xNWjQgDp16jy3WyoRaxQUFMRPP/3E8OHDn1m2ceNGAgICWL9+/TPjZURcPpJUIcprsrF/dowRERGrY4i/Al9E5J0XHWnpCBKdKTJhrfrFchzcClk6hLfq0aCke+6Tsv+8+FdKZOqaSUT+k6ZOnWruxz6569SpE3PnziU6OtrSoYgkibRp0/LJJ588d9ns2bP56quvnqmEEBEREREREZHkS7/iReQ/qWXLljg4vBtv5pYuXZqPPvqIpUuXJpvBl0XepjRp0jy3ImLr1q04OTmZByUXERERERERkXeDumYSERERq6CumZI/dc0kIv8J6ppJRP4L1DWTWIDVd800oFGS7SvlgPlJtq9Y6ppJRERERERERERERETeGnXNJCIiIiIiIiIiIiJiSUbr7rhILSJEREREREREREREROStUYsIERERERERERERERFLMhktHcFbpRYRIiIiIiIiIiIiIiLy1qhFhIiIiIiIiIiIiIiIJWmMCBERERERERERERERkdejFhEiIiIiIiIiIiIiIhZkMmqMCBERERERERERERERkdeiFhEiIiIiIiIiIiIiIpakMSJERERERERERERERERej1pEiIiIiIiIiIiIiIhYklpEiIiIiIiIiIiIiIiIvB61iBARERERERERERERsSST0dIRvFVqESEiIiIiIiIiIiIiIm+NKiJEREREREREREREROStUddMIiIiYhWi5v1g6RASl8Fg6QgkIaKjLR1BorJ5L4ulQ0h8kZGWjkDi45LR0hEkrof3LR1BojOFh1s6BImHzft5LB1C4rp1zdIRJDrToxBLh5CoTJet7xyF7bGunPJtt658AG4/OGXpEN4uDVYtIiIiIiIiIiIiIiLyetQiQkRERERERERERETEgkxqESEiIiIiIiIiIiIiIvJ61CJCRERERERERERERMSS1CJCRERERERERERERETk9ahFhIiIiIiIiIiIiIiIJRmNlo7grVKLCBEREREREREREREReWvUIkJERERERERERERExJI0RoSIiIiIiIiIiIiIiMjrUYsIERERERERERERERFLUosIERERERERERERERGR16MWESIiIiIiIiIiIiIiFmQyqUWEiIiIiIiIiIiIiIjIa1GLCBERERERERERERERS9IYESIiIiIiIiIiIiIiIq9HFREiIiIiIiIiIiIiIvLWqGsmERERERERERERERFLUtdMIiIiIiIiIiIiIiIir0ctIkRERERERERERERELMikFhEiIiIiIiIiIiIiIiKvRy0iREREREREREREREQsSS0iREREREREREREREREXo9aRIi8I4xGIwsXLmTFihWcO3eOx48fkyNHDqpXr07Lli1xdHS0dIgW5+HhwYgRI6hdu7bFYvjjjz9wc3Mjd+7cibbNe/fusWnTJj777DMAevbsyfXr15k5c2ai7eNd06JFC7JkycLw4cOTfN+7du2iWbNmbN26lSxZsrzWNsLCwli2bBlNmjQBYPz48axatYqNGzcmZqjJzsSJE4mMjKRTp04EBwfTtWtX9u/fz4cffsiIESPImjUrACaTibp169K3b1+8vb3Nnz99+jQ9e/Zk4cKF2NklzVcYw4cfY1+s8r8zHJ2xSZ2esInf4tx6CKaHweZFkbt/JfrY30kS1+syFPDB3vvTf2c4OmOTKj1hk7tjl7cIdoXKgJ0DxhsXidgwE6KjLBZrQllbTtZW5mJtPnGFn/86jg02pHV2oH/1wmRPnwqA6w9C8ZvxB4v8K5I+xbvxfWbzqWv8vP0kNjY2pHWyp39lL7KmTcHoLUfZcf4m0UYTzYrlokHh9y0daoJZW06b/7nIz5sOxOTj7ED/+qXIniGNefk3c34nU5oU9KrtY8EoX401XUerj15m7r7z5umQx1HcDAln/ZcVGLH5GCdvPcDZ3kCtD91oVOR9ywX6Cqwxp82HzvDzur9jrqMUTvRvVJEfV23n0q175nWu3nlA0dzZ+LFtLcsF+go2n7jMz38c/ffeUMObTKmdGPbrfv65chcTUCibC72qFsHJPnk/MrPGMmfnVQa7j6ubp22cUmCTxoWwsZ1xqOKHbcasYGND1ME/idy2yoKRJpzh/Q9I1f5rbFKmwhQdTcj40URfukCqjl2wy5svJp+Txwn5aQxERFg63Fc2aGhPatWpQnDwfQDOnj5Pm5adLRvUu8xo6QDeruR9VxURAKKiomjbti3Hjh2jY8eO+Pj44OjoyIEDBxg7dix///03M2bMwMbGxtKh/qfduHGDtm3bMnv27EStiBg1ahQXL140V0T06dMHo9HK/3WycjNnzmTx4sXmioj/grNnz7Jo0SLWrVsHwJQpU7C1tWXlypX8/PPPjBw5kjFjxgCwZs0aMmfOHKcSAiBPnjzkz5+fX375hfbt2ydJ3NFHdxB9dEfMhK0Bx8Y9ifp7HTZOKTCFPyJ85ndJEkdiiT62k+hjO2MmbA04NuxO1K5fMWTLjV3hioTPHw7hoTjUaodd0U+J2v2rZQNOAGvLydrKHEB4ZDS9V+1lUZuKuLukYs6u0wRsOMSEhqVYffgiP/95nFsh4ZYOM8HCI6PpvfYAi1qUxT19SubsOUvA7/9QJpcrF4MfsaRVOUIjomg2dxv5sqSl0HvpLR1yvKwtp/DIKHov/JNFnWrjnjENc/46SsCqXUxoGVNpOWPrEQ5cuEElz5wWjjThrO06qvmhGzU/dAMgMtpI64V/07J4Lsb+eQJnBwNLW/hiNJnosnIf2dI645vL1cIRx8/acgqPiKL37A0s6tkE90zpmLN5PwFLtjKh/b8vff1z8Trdpq2j1+flLRhpwoVHRtF7+S4Wta2Eu0tq5vx9koD1B8iXJR3RRhOL21XGZDLRZ/kupm87QYfyBS0d8ktZW5kDiDr0F1GH/oqZsDXg1Po7Iv9aiX2p6pge3CFs4Riwd8T5q1FEXzyOMei0ZQOOj6MjaYeO4uHYACL37MKhZClSd+9LxLatYGvgXodWYGND6m59SfFFU0LnTLd0xK+sWInC+Lfswp7dBywdirwD1DWTyDtg+vTp7Nq1i5kzZ9K0aVNy5cqFm5sbNWvWZMaMGezZs4etW7daOsz/PJPp7fTl9/R2U6dOTdq0ad/KviRpvK2ykpxNmDCBunXrkiJFCgDOnDlDxYoVcXd3p2rVqpw6dQqAyMhIxo8fT5cuXZ67nZYtW/LLL7/w8OHDJIs9ll2JaphCHxJ16A9ss+UGkxHHxr1wajkIu49rwTtWGWxXvAqm0AdEHf4TQwEfIvf+BuGPABMRG+f8+3D/HWJtOVlLmTOaTGCCkMeRAIRFROFoZ+DmwzC2nLrGz41KWTjCVxOTj+nffCKjcbSzZfOpa9QumB07W1vSODlQOV821h29YuFoE8bacjIaTYCJkPCYN0vDIiJxtDMAsOfsNXacvMxnJfJZMMJXZ23X0ZNm7jmHSwoHPvNy5/iN+9QokA2DrQ32BlvK5MzEptPXLR3iK7OGnIwmY0yZC3sM/P91ZG8wL4+Miqb/3I10q+9LlvSpLRXmKzFfR+FPXke2FMmRCf8yBbC1scFga4tHlvRcvf/IwtG+Gmsoc0+zL1MLU8gDovb+TsS6WURsmAuATep0YGeHKTzUsgEmgEORYkRfu0Lknl0ARPy9nYffDyDyn0OELpgNJhMYjUSdPY1t5uRfUfQ0Bwd7CnkW4H+d/flz52pmzBlPNrf3LB3WO81kNCXZnyWoIkIkmTOZTAQGBlKnTh08PDyeWe7u7s66desoW7YsAMuWLaNy5coMGDCAokWL0r17dwD27t1L06ZNKVy4MB9//DFDhgwhLCzMvJ0pU6ZQsWJFChYsSOXKlZk3b5552blz52jVqhVFihShaNGidOjQgcuXL78w5vv379OrVy9KlChB8eLF8ff359y5c+blPXv2pHfv3gwZMoQSJUrg4+ND165dCQkJAWK6vilUqBATJ06kePHi+Pn5AXDq1Cn8/f0pVqwYxYsXp3v37ty9e/e5MfTs2ZO+ffsSEBCAt7c3JUqU4KeffuL06dM0bNgQT09PateuzZEjRxIt7thz0KxZM3r27PncuDw8PPjxxx/x9fXF19eXW7duceLECfz9/fH29jYf/xUrVgAxXfYsWbKE3bt34+HhweXLl+nZsyctWrQwb/NVjsvzxHd+r127xtdff02RIkX4+OOP6dKlCzdu3DAvN5lMzJw5k0qVKuHl5UXt2rXjVIzFF5+HhwdLliyhSZMmeHp6UqVKFRYuXGhebjQaGTduHKVLl6Zw4cIMGzaM6OjoODls2LCB+vXr4+npiZeXFw0bNuTw4cMvPO79+/enevXqcbZx6dIlPDw8OHHiRIKO24YNG6hQoQKenp60a9eOmzdvmpeFhYUxatQoKlSoQKFChWjQoAE7d8Y8AF22bBk//vgjV65cwcPDg127dpmP48SJEyldujReXl60a9eO27dvv3D/y5Yto2rVqhQsWJDy5cszbty4OC1lNm3aRK1atShUqBBVqlRh2rRp5uVTp06lYMGC5lwfP35MjRo1aNu2rfnzixYtonLlynh6elKzZk2WL19uXhYdHU1AQABlypShYMGC1KxZk19/ffFb5teuXWPDhg1UrVrVPM/NzY0DBw5gNBrZu3cv2bJlA2DhwoUULFiQ/PnzP3dbuXLlIlu2bCxatOiF+3srnFNhX7wykb/Pj5m2tSX6wjEeLx5NeOAwDDkLYlf0k6SN6U04p8LeuxKRW2KuNVsXV2xSpMaxfmecmg/A/uNamB4n/x93cVhbTlZU5lI42NGn6kc0n7WVT39cx4J95+hUoSCZUzvzw2clyZHh3XiAFSuFgx19KnnSfN52Pv3pNxbsP0+nsgW48TCMLGmczeu5pnbixsOwl2wp+bC2nFI42tOnzsc0/3ktnw5dwIKdx+lU1ZubD0IZuXoX3zcsi+07UpEXy9quo1jBoRHM2XuOruUKAFDwvXSsOXaFyGgjoRFR/H76BrdDHls4yldjLTmlcHSgzxcVaD5mMZ/2mcqCPw/RqXZp8/LlO4+SKU1KKnglXkvwty2Fgz19qhel+YzNfPrDKhbsOUOnTzz5OFcW8zV09d4jAnedolKB7BaONuGspczFkSI19h9XJ2L97H/nGY041u+Ic8eRGM8fw3T7quXiSyBDtuwYg++SqnN30v44mTTfjwaDgcj9ezFeifnNbZvZFac6n/H4rz8sGuvryPKeK3/9+TffDx6Dr09N9u05yJz5P1s6LEnGVBEhksxdvnyZa9euUbJkyReukyNHjjjdMl24cIGQkBBWrFhB27ZtOXToEC1atKBQoUIsWbKEYcOG8fvvv5vfON68eTPTpk1jyJAhbNiwgTZt2jB48GD27NkDQNeuXcmaNSvLly9n3rx5BAcH07t37+fGYjKZ+PLLL7l58yZTp04lMDCQrFmz0rhxY4KD/+3XetWqVURHRzN//nz69evHhg0bmD373y8ZERER7Nq1i8WLF9O3b18uX75Mo0aNSJs2LfPmzWPixImcOHGCVq1aPfNQOlbsw/xly5bRvHlzxo0bR8eOHWnbti2LFy/G3t6eQYMGJVrcsQ9qx48fT58+fV54vhYvXszkyZOZMGECKVOmpFWrVmTOnJlFixaxcuVKihUrRt++fbl9+zatWrWiRo0aFC5cmG3btvHee3HfLnid4/K0l53f0NBQ/Pz8cHR0ZMGCBUybNo3IyEiaN29OxP/3X/nLL78wbtw4OnTowOrVq6lSpQodO3bk9OnTCY5v1KhRNGnShOXLl+Pt7c2AAQO4ciXmjcuff/6Z2bNn07dvX5YsWcL9+/fZvXu3+bOHDx+mc+fO1KtXj3Xr1jFnzhwA+vXr98Lj3rBhQ86cOcOxY8finNt8+fKRL1/C3pCcPXs2Q4cOZeHChTx8+JDWrVubWzp06dKFX3/9lYEDB7JixQq8vLxo06YNhw4dolq1avj7+5MlSxa2bdtG4cKFAQgKCuLEiRPMnDmTqVOncuTIEUaPHv3cfZ84cYL+/fvTpUsXfvvtN3r37s20adNYtSqmn9StW7fStWtXmjVrxtq1a+nWrRuzZ89m4sSJALRq1QpPT0/69u1LdHQ0P/zwA8HBwQwbNgyAwMBAxowZQ5cuXVizZg1t2rRh6NCh5jIeGBjIxo0bGT9+POvXr6dKlSp8++23BAUFPTferVu3kjlzZvLmzWue5+/vz6FDhyhYsCCrVq3im2++4dGjR0yZMoWvv/76pce+bNmybN68OUHnKbHYeZUl+vQBTPdvARB96E8iN82DyAh4HEbUng0Y8hRJ0pjehJ2nL9FnDmK6//+VXbYGDDkK8Hj1JMLnDMbGKSX2petaNshXZG05WVOZO33zPlO2nWBZ20/Y2KkabUp50HXprne2ddjpWw+YsuMUy1qVY2PHSrTxyUPXFXuJNsKTj7ZNgK3tu/Gw29pyOn39LlM2H2TZN3XZ2Kchbcp70Xn27/Sa/wddaxQnU5oUlg7xlVnbdRRr2ZFLlMvtilu6mHPybdn82ACN5myjy8p9lMiRAXvDu/XYwlpyOn31NlPW72JZ76ZsHNqGNpWK03XqWnOZm7vlAG2qFLdwlK/m9I17TPnzGMvaV2HjN7VoUzo/XRfvMOd07OpdWs3cwhfFcuObN6uFo004aylzT7L3rkjUiX2Ygm/Gmf946U+EBvhDilTYl6tvoehegZ0BB++ShP+6mvud2hK+ahlpBwWAvT0Ahtx5STtyPOGrlxO5+91quQtw6eJlGn3mz4njMV1kTRg3jZw53XHP4WbhyN5hRlPS/VmAxogQSeZi34hOnz5uX7y1atWK89CvZs2a5ofqAB06dCB79pi3ODp16kTBggXp0aMHEPNG8YABA/jyyy85ffo0ly5dwt7enqxZs5ItWzYaNGiAm5sbH3zwAQAXL16kVKlSZMuWDTs7O0aOHPnCN7V37tzJkSNH2L17N6lSxQyeN3DgQP7++28WLVpkfuM6Xbp09O3bF4PBwAcffMCaNWs4ePBgnG21adOGHDlyADBixAjSpEnDsGHDsP//f7THjBlDtWrV+OuvvyhXrtwzsbi4uNC9e3dsbGxo0aIFP/74IzVq1KB8+Zg+TOvVq8eIESMSLW4XFxcA0qZNS+rUL34rrW7duua3ve/cuUOLFi3w8/PD2TnmjcPYipILFy7g7e2Nk5MT9vb2ZMqU6ZltBQYGvvJxedrLzu/atWsJCwtj+PDhGAwxTbF/+OEHSpQowW+//Ub16tWZPXs2LVu2pE6dOgC0b9+eqKgoQkNDWb58eYLiq1+/PtWqVQOge/fuLF68mMOHD5M1a1YCAwNp2bIlVapUAWDQoEHs2LHDHL+9vT3fffcdDRs2BGLetG/QoAF9+/Z94XEHyJcvH6tWraJAgZg3h1atWkXjxo3jPV6xvvvuO3x8Yga4DAgIoGLFiuzcuZPMmTOzZcsWpk2bRunSMW+N9e3bl8OHDzNt2jTGjRtHihQpMBgMcc6pvb09w4cPN3ddVLVqVXNriacFBQVhY2ND1qxZzX8zZswwD549adIkGjVqZB5XxN3dnUePHtGvXz86dOiAra0tw4cPp3bt2vTq1YvVq1czefJkcxmeNGkSX331lfmYu7u7c/XqVSZNmkTdunW5ePEizs7OZMuWjUyZMtGhQwc8PT1Jly7dc+M9dOjQM+OmZM2alV9//ZXbt2+TIUMGbG1tmTBhAuXKlSNLlix8++237N27l1KlSjFgwAAcHBzMn82TJ0+SD9Zul784EZsCzdOGD30w3gzCdOv/Ww/Z2IAxYZV/yYGdRzEiNs83T5tC7hF9ej9ExPQvHnX8b+x9aloqvNdibTlZU5nbce4GXm4ZzIPqflE0F6M2HuZeWMQ7Maju03acv4VXNheyp08JwBeFczJq81GKuWeM00f/rZBwXFM5WSrMV2JtOe04dQWvHJnNg1N/4ZOPUWt2c+WuLaPWxrxoc+dhGEaTkYjIaL77rPTLNpcsWNt1FGvDyWt0L1/APB0SEUVn33ykdY75d3/arjNkT/duVRxZS047jl/E64OsZM+UDoAvfD0ZtexP7j0K50bwQ6KNRrxzZ7NskK9ox9nreGXPQHaX/7+OiuVm1G+HuBcWwa5zN/h+3X56Vi1MtUI5LBzpq7GWMvckQ0EfItbN/Hc6tyfGG0GYHgZDxGOiD+/A8GHyrwgz3rlDdNBFok4eB2K6ZqJzdwxZsmL4IBepOnbh0cQfefzHJgtH+noKfOjBh4XysXjBSvM8G5uY7nZFnufdqhIV+Q+KfbB3//79OPMnTZrEihUrWLFiBR4eHua30wFsbGxwc/u3Bvr06dPmt65jxQ4Ce/r0aWrWrEm6dOmoVKkSNWvWJCAggHTp0pEhQwYgpiJj+vTplChRgo4dO7Jz584XvjV+7NgxoqOjKVOmDIULFzb/BQUFcfbsWfN67u7u5gfbAGnSpHnmH6vYipTYOAsVKmR+mA0xFSrp06c39y3/NHd3d3NLkdiHu+7u7ublTk5O5uOWmHHH58m8MmTIQOPGjVmxYgX9+/enWbNm1K8f82ZHQlo0vM5xedrLzu+xY8e4e/cu3t7e5mNSokQJwsLCOHv2LMHBwdy6dQtPT8842/zf//6Hl5dXguN7//33zf+fJk3MQ4PIyEiCg4O5ffs2BQv+O1Ccg4ODufIAIH/+/JQuXZrJkyfTrVs3Pv/8cwYMGPDMgN5PHneIqZhYs2YNRqORAwcOcOXKFWrWTPhDyiJF/n0T2c3NDRcXF06dOmXO68nlAEWLFuX06RcPppY5c2ZzOYWYCq3Hj5/fhLpMmTJ4eXlRv359KlWqxKBBgzAajWTNGvPm1vHjx5kzZ06cstyvXz/Cw8PNLU3c3d359ttvWblyJQ0aNMDX1xeAu3fvcuPGDQICAuJ8fuLEiQQFBREREUHjxo158OABvr6+NGjQgPHjx+Pu7v7CCrg7d+48U5kKMfeqTJkyYWtry927dwkMDKRjx47MnTuX0NBQNm7caJ7/JBcXFyIjI5+5L741jimwSeeK8coZ8yzbjG4xb9fb2ICdPXZFKhJ1YvdLNpKMOKbAJn1mjFf/vbdFn9qHwcMb7GKuVbvchTFev2ChAF+DteVkZWUuf5Z07Lt0mzv//0B7y6mrZEuX8p19eJrfNS37gu5w51HMPXrL6WtkS5uCcrmzsOJIEFFGIw/CI9lw/Crl82SxcLQJY2055c+agX3nbnDn/7uR2nL0EtlcUrFrSDMWdarNok61+ayEB5U8c74TlRBgfdcRwIPwSIKCQ/HK+u93hCWHLvHzjpjvS3cePWb5kSCq5n933ky3ppzyu2Vm35nL3HkQM1bClsNnyZYhDelTObP3zBWK580ep1X+uyD/e+nZd/HWv9fRyZjr6HDQHQLWH+Dnpr7vXCWENZU5M6eU2Lq4Yrz07+9Fw4c+/7aAMNhhKFiS6HNHLRRgwkXs3YVtlvcw5I5pGW5X0BNMJgxZs5Gq3dc86NP1na2EgJhulIcF9DW3gGjZpjFHj57k2tUb8XxSXsiYhH8WoBYRIsmcu7s7GTNmZO/eveY3xgHzA0eIeaD+JFtb2zhvDzs6PvsDJbb5qZ2dHRkyZGDVqlXs27ePbdu2sXXrVmbNmkVAQAA1a9akWbNmVKtWjS1btrBjxw6GDRtGYGAgCxcujLMfiHmrO126dM/tv/3Jh6xPf+7JmJ6X1/NygJh/+J58yP0kO7tnb3Ev+rKcmHHH58lcbt68yRdffIGrqyvly5enXLlyZM6c2VwZ8SrbetLLjsvTXnZ+7e3tyZ07NxMmTHjmc6lTp453HwmNL77j+vQxfnL9v//+G39/fypWrEiRIkWoX78+Fy5c4LvvvntpLLVq1WLUqFHs2rWL3377DV9fX3PlW0LY2satyzcajTg4OJj383TMRqPxuWUy1pMVXLFeVLacnJyYO3cuR44c4c8//+Svv/4iMDCQb7/9Fn9/f+zt7WnTps1zK1ZcXf8dBO3o0aMYDAb27t3L48ePcXR0NJ+Xfv36Ubz4s28Z2dnZ8cEHH7Bp0yZ27tzJ9u3bWbt2LdOnT2fy5MmUKFHimc/Y2Ng8UzH0tJ9//pnatWvj6urKvn37KFOmDA4ODvj6+rJjx44446LEVtI975i9DbbpXTE9uhfn7fPI7Stx+LQpTq0Gg60d0Sf3EH3ozySJ503Zps+MKeR+nHyiDm4Bp5Q4+fUDG1uMNy4S+UcSj8PxBqwtJ2src8Xfz0zzknloM/cv7A22pHG2Z0wDH0uH9dqK58hI8+K5aDN/R0w+TvaMqVec911SEnTvEZ/P2EpktInPPsqBt3tGS4ebINaWU/HcWWletiBtpvwak08KR8Y0q2jpsN6ItV1HAEH3HpEplWOcLmNalchF33WH+Gzmn5iA9h/n5cMs6SwW46uyppyKe2SnecWitBm3FHuDgTQpnRjzZcx3y0u37pHVJY2FI3x1xXO60vxjD9rM3vL/9zoHxnxRim8Xx7S2Hrh6r3ndj7JnoHe1opYKNcGsqczFsnVxxfTwXpzvQREb5uBYsw3OHUcCEHV8D1F/v3iMuuTCFHyXB4P6kKpjF2ycnCAykgdD+pGqc3ewsSFVp27mdSOP/cOjiWMtF+xrOHH8NL26D2bewkkYDAauXrnOl62+sXRYkoypIkIkmTMYDDRp0oQpU6bQpEkTcuXKFWd5REQEd+/eNXfJ8jy5c+fmwIEDcebt27cPiHk7fd26dQQHB9OkSROKFStGly5d8Pf3Z9WqVZQuXZoJEybg7+9PgwYNaNCgAYcPH6ZBgwacOHHimTfh8+TJw7179wDM3SpFR0fTtWtXPv300ziVKa8id+7crFy5ksjISPOD0jNnznD//v1njsnrSIy4X+eNoI0bN/Lo0SPmzZtnfqj6119/Af8+hH7Zdt/0uAQHB7/0/ObJk4fFixeTLl060qZNC0BISAhdu3alRYsWlCxZkkyZMnHkyBHzYN0Afn5+lC1b9o3jc3FxwdXVlQMHDpi7cTIajRw7dszcqicwMJBSpUoxduxY8+e2b99uPoYvOn4uLi6UKVOG3377jd9///2Zrpzi82QM586d4969e+TJk8f8oH///v2UKVPGvP7+/fvN3RO96dtj27dv5+DBg3Ts2JFChQrRsWNHBgwYwPLly/H39yd37txcuHDBXJYhpqytXbvW3B3Z77//zsqVK/nll1/o0aMHP/zwA7169SJ16tS4urpy+fJlGjRoYP78/PnzOX78OIMGDWLevHmkS5eO6tWr4+vrS48ePahVqxa//vrrcysiMmXKxNWrLx5M7vLly6xZs4Z169aZj09s+Y+KinqmQiY4OBhnZ2dzN2pvm/H6ecKnPDUAfVQEEb9OT5L9Jzbj9QuET3tqnB+Tiaidq4naudoyQb0ha8vJ2socQEPvXDT0fvF9/2CfekkYzZtrWCQnDYvkfGZ+94oFn7P2u8Hacmrok5+GPvlfuLz9p4VfuCy5srbr6MMs6VjVulyceSkd7BhTJ/k//H0Ra8upoa8XDX29npnf+/PyFogmcTQsloeGxfLEmbeyY1ULRfPmrK3MARivniPsx85xZ4aH8njxOIvE86ai/jnM/S7t48y75+9noWgS3+KFq1i8cJWlw7AaJguN3ZBU1DWTyDvgyy+/xMfHh0aNGjFjxgxOnz5NUFAQq1evpn79+pw7d46iRV/8RcPf358jR44QEBDAuXPn+Ouvvxg4cCBly5YlV65cREREEBAQwKpVq7hy5Qo7d+7k2LFjeHl5kTZtWv7880/69+/PiRMnuHjxIsuWLSNNmjTkzPnsj1UfHx8++ugjOnfuzN69ezl//jx9+/Zly5YtcQaqfVVNmzbl4cOH9OrVi9OnT7N37166du1Kvnz5zP30v4nEiDtlyph+lU+ePBlngOuXSZ8+PSEhIWzYsIErV67w+++/m9/kj+02KmXKlNy4cYOgoCCioqLifD4hx+Xhw4fcvXv3ufuP7/zWrFmT9OnT07lzZ44cOcKpU6f49ttvOXToEHnyxHyBb9OmDTNnzmTt2rVcunSJiRMncujQIcqWLZso561Vq1bMnj2bFStWcO7cOQYPHhznobaLiwsnT57k4MGDBAUFMWfOHGbNmhXnGL5IvXr1WLZsGY8fPzZXdERERHDr1q14P9uvXz/27t3L4cOH6datG97e3hQrVgx3d3eqV6/OgAED2LZtG2fPnmXYsGEcPXqUZs2aATHn9P79+5w7d+6F3S+9jL29PT/99BOzZ88mKCiIAwcOsGvXLry8Yn4otm/fnrVr1zJlyhQuXLjAH3/8Qf/+/XFycsLBwYG7d++auwIrVaoU/fr1Y9asWeZBwNu3b8/MmTNZuHAhly5dYvXq1QwfPtw8pkVwcDCDBw9my5Yt5nJ7+fJl8/6f5unpyfHjx1+Yz7hx42jatKm5+yZPT0/WrFnD2bNnWbduHR999FGc9Y8ePfpMJaiIiIiIiIiIJF9qESHyDrCzs2PixImsXLmSZcuWMWnSJEJDQ8maNSulS5dm/PjxcfrYf1revHmZNGkSY8eOZc6cOeY3mTt37gxAnTp1uHPnDuPHj+fatWtkyJCBevXq0a5dO2xtbZk8eTLDhw/Hz8+PiIgIChUqxLRp057bH7yNjQ0//fQTAQEBdOjQgYiICPLnz8/UqVOfGaz2VWTMmJHp06czcuRI6tevj7OzMxUqVKBbt24J7oLoZRIj7lSpUuHn52fu7uenn36K9zNVq1blyJEjDBkyhNDQUNzd3enQoQNTpkzhyJEj+Pr6Uq9ePTZt2kS1atWYN29enM8n5LgMHTqU3bt3s3nz5mf2n5DzO2PGDIYPH07z5s2xsbHho48+YtasWeZujJo1a0Z4eDgjR47k7t275MmTh0mTJpkrKt70vLVo0QKTycTYsWMJDg6mcuXKfPLJJ+blX3/9NTdv3qR169YYDAY8PDwYPnw4Xbp04ciRI+ZWC89Trlw5nJycqFGjhrm7pwMHDtCsWTNmz5793Lf7Y/n7+/PNN9+Yx0p4siuowYMHM3LkSLp160ZoaCj58+dn2rRp5rFaKleuzJIlS6hVqxajR49O0HF4UvHixfn++++ZOnUqo0aNIlWqVHzyySd0794dAF9fX0aMGMGUKVMYN24cLi4u1KlThy5dugAwYMAAUqRIQadOnczxfPLJJ/Ts2ZNVq1bRqFEjIiIimDZtGoMHD8bV1ZUOHTrw5ZdfAtCuXTvCw8MZOHAgt2/f5r333uN///sfdevWfeFx/u677zh16tQzFXsnT55k+/btcY5f06ZNOXTokHnsiqZNm8b5zO7duxPcfZmIiIiIiIiIWJ6N6VU7NxcRkXdKdHQ0DRs2ZPHixZYOJdkJDg6mTJkyLFy4kA8//NA8f+DAgdSpU+eFb/jLq+vUqRNZs2alR48eb7Sd48eP07RpU7Zs2WIe2DxWaEDLN9p2spNEY2DIG4qOjn+dd4jNe8l/IOJXFhlp6QgkPi7Jf9yJV/LwvqUjSHSm8HBLhyDxsHk/T/wrvUtuXbN0BInO9CjE0iEkKtNl6ztHYXusK6d8260rH4DbD07Fv9I7LLh+uSTbV/qlfyTZvmKpayYRESs3depUKlWqZOkwkpXg4GA2bNhA7969KViwYJxKiEuXLnH8+HEKFChgwQitz1dffcXq1asJCXmzH2CzZ8+mZcuWz1RCiIiIiIiIiEjypa6ZRESsXMuWLc3dDkmMyMhI+vTpQ+bMmRk/fnycZe7u7syZMydRuvySf+XJk4eGDRvyyy+/mLuIelWnTp3ixIkTDBw4MJGjExEREREREbEsax+sWhURIiJWTpUQz8qcOTN79+594XJVQrwdX3311Rt9Pm/evCxfvjyRohERERERERGRpKKKCBERERERERERERERSzJaOoC3S2NEiIiIiIiIiIiIiIjIW6MWESIiIiIiIiIiIiIiFmRSiwgREREREREREREREZHXoxYRIiIiIiIiIiIiIiKWpBYRIiIiIiIiIiIiIiIir0ctIkRERERERERERERELEhjRIiIiIiIiIiIiIiIiLwmtYgQEREREREREREREbEktYgQERERERERERERERF5PWoRISIiIiIiIiIiIiJiQRojQkRERERERERERERE5DWpIkJERERERERERERERN4adc0kIiIiIiIiIiIiImJB6ppJRERERERERERERESs1ubNm6lXrx5Vq1ZlyJAhAOzYsYOaNWtSqVIlxowZ80bbV0WEiIiIiIiIiIiIiIgFmYxJ9/e0oKAgvvvuOyZOnMiqVas4duwYW7dupXfv3kycOJF169bxzz//sHXr1tfOTxURIiIiIiIiIiIiIiL/URs3bqRatWpkyZIFe3t7xowZg7OzMzly5CB79uzY2dlRs2ZN1q9f/9r70BgRIiIiYhWiz1+zdAiJy8763hcxZHe1dAgSD1N4uKVDSHxhYZaOIHGFP7Z0BIkv+J6lI5D4ODtZOoLEFRVl6QgSX3iopSNIXOFWdu8G67vXOVjfI8XoMBtLhyD/dSbLlcGLFy9ib29Pu3btuHbtGuXKlSNPnjxkypTJvE7mzJm5cePGa+/D+u4aIiIiIiIiIiIiIiKSINHR0ezdu5c5c+aQIkUK2rdvj5OTEzY2/1aOmEymONOvShURIiIiIiIiIiIiIiIW9LyxG5JKxowZ8fHxwcXFBYBPPvmE9evXYzAYzOvcunWLzJkzv/Y+rK/Nv4iIiIiIiIiIiIiIJEj58uXZtm0bDx48IDo6mr/++osqVapw/vx5Ll68SHR0NGvWrMHX1/e196EWESIiIiIiIiIiIiIiFmQyWm6MCC8vL9q0aUPjxo2JjIykVKlSNGrUiA8++ID//e9/PH78mLJly1KlSpXX3ocqIkRERERERERERERE/sM+++wzPvvsszjzfHx8WLVqVaJsXxURIiIiIiIiIiIiIiIWZMkxIpKCxogQEREREREREREREZG3Ri0iREREREREREREREQsyGSy3BgRSUEtIkRERERERERERERE5K1RiwgREREREREREREREQvSGBEiIiIiIiIiIiIiIiKvSRURIiIiIiIiIiIiIiLy1qhrJhERERERERERERERCzIZNVi1iIiIiIiIiIiIiIjIa1GLCBERERERERERERERCzKZLB3B25WgFhHr169nzJgxhIWFsWbNmrcdk4iIiIiIiIiIiIiIWIl4KyKmTJnC/PnzWb9+PeHh4UyYMIGffvopKWITEREREREREREREbF6JqNNkv1ZQrwVEWvXruWXX37B2dmZ9OnTs2jRIrWKEBERERERERERERGRBIl3jAg7OzscHBzM02nSpMHOTkNLiIiIiIiIiIiIiIgkBku1VEgq8dYovPfee/zxxx/Y2NgQERHBtGnTyJYtW1LEJiIiIiIiIiIiIiIi77h4KyL69etH9+7dOXnyJB999BFeXl6MGjUqKWITEREREREREREREbF6JpOlI3i74h0jwtXVlVmzZrFv3z52797N/Pnz1SJCxAoZjUbmz5/PF198QbFixfD09KRmzZpMmjSJx48fWzq8ZMHDw4OVK1daNIY//viDM2fOJOo27927x5IlS8zTPXv2pEWLFom2/bCwMObNm/fG2zlw4AD79u0zT1vyfCTGMTpz5gx//PGHebpChQpMnDjxzQJL5iIiIqhduzbnzp0D4K+//qJixYoUL16cgICAOOsePXqUqlWrEh0dHWf+qFGjmD59epLFLCIiIiIiIiJvLt4WEbdu3WL58uXcu3cvzvzu3bu/rZhEJIlFRUXRtm1bjh07RseOHfHx8cHR0ZEDBw4wduxY/v77b2bMmIGNjXX3VZfc3bhxg7Zt2zJ79mxy586daNsdNWoUFy9e5LPPPgOgT58+GI3GRNv+zJkzWbx4MU2aNHmj7TRt2pTBgwdTtGhRALZt20aaNGkSI0SL6NChAzVr1qRcuXKWDiXJ/PzzzxQpUoQPPvgAo9FIz549+frrr/Hy8qJt27b4+Pjg6+sLwOjRo/n6668xGAxxttGuXTuqVatGhQoVeP/995Mkbtus7+PYsAM2TinAZCR83jiMQedwbNgBQ95CAET/s4fHS6cmSTxvyjbr+zg2aIeNU8qYfOaPx3jnOk5ffIXB7QNMEeFE/r2RyK2rLR1qghg+/Bj7YpX/neHojE3q9IRN/Bbn1kMwPQw2L4rc/SvRx/62QJQJZ235AKw+epm5+86bp0MeR3EzJJz1X1ZgxOZjnLz1AGd7A7U+dKNRkfctF2gCGfKVwL7IJ//OcHDGJlV6jFfPxNwn/p9NmoxEXzlFxOqfLRDlq7G2cmco4IO996f/znCMOUdhk7tjl7cIdoXKgJ0DxhsXidgwE6KjLBZrQllbTquPX2XugYvm6ZCIKG6GPGZ9qzJM2nWOfZdjylzp9zPSpXSed+J3iDXeGzYfOc/Pv+3HxgbSpnCk/2e+ZM+YhnLfzSZz2pTm9ZqX86J6kcT7ffI2bT51jZ+3n8TGxoa0Tvb0r+xF1rQpGL3lKDvO3yTaaKJZsVw0KPy+pUONl7XduwHsCpXGrkRV87SNkzM2qV0IHfc1PHoAgONnnTA9DCZiw2xLhflK7HLmJHWnTtikTAlGIw9GjybqzBlSdeiAY/HiYDAQunAhYatWWTrU1zJoaE9q1alCcPB9AM6ePk+blp0tG9Q77D8/RkT79u3JkiUL2bNnT4p4RMQCpk+fzq5du1i6dCkeHh7m+W5ubnh5eVG1alW2bt36n3pgmhyZ3lIbvae3mzp16re6/cTaTqZMmRJlu5byts5ncnXv3j1mzpxpbsUSHBzM7du3qVu3Lg4ODhQpUoRTp07h6+vLzp07uXfvHlWqVHlmO6lSpaJWrVpMnDiRESNGvP3A7R1x7vQ94XPGEP3PHuy8SuLUqgcRGxZh6+pG6KD2YGNDiu5jsCtShqj9f739mN6EvSPOHYcQPm8s0cf2YleoJE7Nu2G8eBLT4zAeDWkHtrY4f9kP450bRP+z29IRxyv66A6ij+6ImbA14Ni4J1F/r8PGKQWm8EeEz/zOsgG+ImvLB6Dmh27U/NANgMhoI60X/k3L4rkY++cJnB0MLG3hi9FkosvKfWRL64xvLlcLR/xy0Sd2EX1iV8yErS2On3Ulau8Gov759/q3dc2BQ7UvidyywEJRvhprK3fRx3YSfWxnzIStAceG3Yna9SuGbLmxK1yR8PnDITwUh1rtsCv6KVG7f7VswAlgbTnVzJ+VmvmzAv9/X1i6l5ZFc7L9wh0uBj9icRMfjCYTLRbvYdOZm3yaJ3nfF8D67g3hkVH0nv8Hi76ph3vGtMz58wgBK3fQtWZJ0qRwZNE39S0d4isLj4ym99oDLGpRFvf0KZmz5ywBv/9DmVyuXAx+xJJW5QiNiKLZ3G3ky5KWQu+lt3TIL2Vt926AqCPbiDqyLWbC1oBTs75E7lhjroSw96mOIbsHUe9ApQoAjo6kGzWKByNGELFrF46lSpG2b19Cly7Fzs2NOy1bYuPsjMvEiUSeOkXUiROWjviVFStRGP+WXdiz+4ClQ5F3QLxdM0VGRjJhwgR69OgR509ErIPJZCIwMJA6derEqYSI5e7uzrp16yhbtiwAy5Yto3LlygwYMICiRYuaW0ft3buXpk2bUrhwYT7++GOGDBlCWFiYeTtTpkyhYsWKFCxYkMqVK8fpqufcuXO0atWKIkWKULRoUTp06MDly5dfGPP9+/fp1asXJUqUoHjx4vj7+5u7eoGYbnN69+7NkCFDKFGiBD4+PnTt2pWQkBAAdu3aRaFChZg4cSLFixfHz88PgFOnTuHv70+xYsUoXrw43bt35+7du8+NoWfPnvTt25eAgAC8vb0pUaIEP/30E6dPn6Zhw4Z4enpSu3Ztjhw5kmhxx56DZs2a0bNnz+fG5eHhwY8//oivry++vr7cunWLEydO4O/vj7e3t/n4r1ixAoDx48ezZMkSdu/ejYeHB5cvX36m26FXOS5PW7ZsGT/++CNXrlzBw8ODXbtifpxt2rSJWrVqUahQIapUqcK0adPMrTAuX76Mh4cHkyZNwsfHh6pVq1K6dGmio6Pp1auX+Xw92TXT48ePGTZsGOXLl6dgwYKULFmSXr16mcvg0+X2m2++oWTJkkydGvcN9rFjx1KnTp0E5RYVFUX//v0pXLgwpUqVYtKkSXEqF1523Pz8/Lh06RITJkygQoUK5s/cuHGDdu3a4eXlRenSpZk0adIL9x8aGkqvXr34+OOPKVSoEJ9//jk7d+40L4+IiGD48OGULl2aIkWK0LRpUw4ePAjE/Ntep04dvvjiC/Nx37NnD/nz52f9+vVA/OX1Va/bhQsXkjNnTtzd3QFInz49KVOmZO/evYSEhHD8+HFz14+jRo2iS5cuL3z7sUqVKqxbt44bN268cH+Jxa5AEYy3rhH9zx4Aog79Tfgv32NjY4uNoxPY2YO9PdjZYYqMeOvxvCm7/EUw3r5G9LG9AEQd+Zvw6cOwzZ6bqD2bwWSE6Ciiju7B/qNSFo721dmVqIYp9CFRh/7ANltuMBlxbNwLp5aDsPu4FrwDb9Q+ydryAZi55xwuKRz4zMud4zfuU6NANgy2NtgbbCmTMxObTl+3dIivxK5o5Zhz9MSDRmwNOHzagsg/F2MKCX7xh5Mpayt3dsWrYAp9QNThPzEU8CFy728Q/ggwEbFxzr8P998h1pbTzH0XcHF24LNCbkSbTIRFRhMRbSQy2kik0YiDId7HFsmONdwbjEYTYCIkPOb7TdjjSBztDBy8eAODrS0tJ66iweilTN64n+hEbE39NhlNJjCZCHkcCUBYZDSOdrZsPnWN2gWzY2drSxonByrny8a6o1csHO2rsbZ7N4D9xzUwPXpA1P7NANjmyI8hlyeR/z/9LnAsVozoq1eJ+P/fwY+3b+f+gAE4lilD2K+/QnQ0ppAQwjdvxvnTT+PZWvLj4GBPIc8C/K+zP3/uXM2MOePJ5vaepcN6p5lMNkn2Zwnx/ov+4YcfcurUqaSIRUQs4PLly1y7do2SJUu+cJ0cOXLEeSB44cIFQkJCWLFiBW3btuXQoUO0aNGCQoUKsWTJEoYNG8bvv/9Oly5dANi8eTPTpk1jyJAhbNiwgTZt2jB48GD27Il5sNe1a1eyZs3K8uXLmTdvHsHBwfTu3fu5sZhMJr788ktu3rzJ1KlTCQwMJGvWrDRu3Jjg4H+/0K9atYro6Gjmz59Pv3792LBhA7Nn/9t0MyIigl27drF48WL69u3L5cuXadSoEWnTpmXevHlMnDiREydO0KpVq2f6qI8V+zB/2bJlNG/enHHjxtGxY0fatm3L4sWLsbe3Z9CgQYkW9/Lly4GYyoM+ffq88HwtXryYyZMnM2HCBFKmTEmrVq3InDkzixYtYuXKlRQrVoy+ffty+/ZtWrVqRY0aNShcuDDbtm3jvffifml4nePypGrVquHv70+WLFnYtm0bhQsXZuvWrXTt2pVmzZqxdu1aunXrxuzZs58ZH2Ht2rXMnTuXUaNGsWrVKgwGA71792b8+PHP7CcgIIAtW7YwcuRI1q9fT//+/Vm7di0LFy40r/Nkue3YsSM1atRg1RPNX00mE6tXr05wRcSePXsIDw9nyZIl9O3bl19++cU8dkF8x238+PFky5aNVq1axRmfY+nSpZQtW5Y1a9bQrFkzxowZY75OnjZu3DjOnDnDtGnTWLduHfnz56djx46EhoYCMV0o7tmzh7Fjx7J06VJKlixJs2bNOH/+PPb29gQEBHD06FHmzp1LSEgIPXr0oG7dulSpUiVB5fVVrluIuQ/EVqYB2Nra0q9fP9q1a0fx4sXJnTs3lSpV4tdffyVFihSUKVPmhdsqWLAg6dKl46+/3n7rA1vXbJge3MXRrwspeo3DudMwsDUQuXMjptAQUg2fS6qAQIw3rxJ9ZNdbj+dN2WbOhulBMI6NO5Gi+484fzUUbA1EXziJXbEKYGsAByfsvEphk9bF0uG+GudU2BevTOTv82OmbW2JvnCMx4tHEx44DEPOgtgV/eTl20hOrC0fIDg0gjl7z9G1XAEACr6XjjXHrhAZbSQ0IorfT9/gdsg7NC6VU0rsi3xC5J+L48y2+7AUpkf3iD570DJxvQlrK3fOqbD3rkTklpjvA7YurtikSI1j/c44NR+A/ce1MD0OtXCQr8jKcgoOi2DOgYt09c0LQK38WUnjaE/l6X/y6bQ/yZ42BWU/eMdawVrJvSGFoz196pWm+YRVfDp4Hgt2HKNT9eJEG02UyJOViW2qMq1DDXacvMz87UctHW6CpHCwo08lT5rP286nP/3Ggv3n6VS2ADcehpEljbN5PdfUTtx4GPaSLSUz1nbvhpicSlQjYuNcAGxSpcOhUlMer/g55sWZd4TBzQ3j3buk6dYNl8mTSTd6NBgMGDJnxnjrlnk9461b2L6DLf6zvOfKX3/+zfeDx+DrU5N9ew4yZ37y73ZOLCferpmKFClCnTp1yJQpE3Z2/67++++/v9XARCRp3L59G4h5O/lJtWrVIigoyDxds2ZN80N1iOnfPrbLtk6dOlGwYEFza6lcuXIxYMAAvvzyS06fPs2lS5ewt7cna9asZMuWjQYNGuDm5sYHH3wAwMWLFylVqhTZsmXDzs6OkSNHmuN62s6dOzly5Ai7d+8mVapUAAwcOJC///6bRYsW0bZtWwDSpUtH3759MRgMfPDBB6xZs8b8NnisNm3akCNHDgBGjBhBmjRpGDZsGPb29gCMGTOGatWq8ddffz23WyoXFxe6d++OjY0NLVq04Mcff6RGjRqUL18egHr16pm7jkmMuF1cYh4Kpk2b9qXdJ9WtW5f8+fMDcOfOHVq0aIGfnx/OzjFfrmMrSi5cuIC3tzdOTk7Y29s/t6ujwMDAVz4uT3JyciJFihQYDAbz9idNmkSjRo3MY1K4u7vz6NEj+vXrR4cOHcyfbdKkCbly5YqzvdSpU5MuXbpn9uPl5UX16tXN40e4ubkRGBj4TEX6k+W2Xr16zJkzh5MnT+Lh4cG+ffu4fv06tWrVemlOsbJkycKQIUNwcHAgV65cnD17llmzZtG6desEHTeDwUCKFCnM5xWgcuXKNGrUCIAvv/ySKVOm8M8//1CsWLFn9n/x4kVSpkyJm5sbqVOnpkePHlSuXBmDwcDFixf59ddfWbNmDXny5AHgq6++Yt++fcyYMYNBgwbh4eHB119/zdixY9m9ezf29vbmCq6ElNdXuW6NRiP//PMPzZs3jzO/bt26VKtWjdDQUNKnT09UVBRjx45l2LBhHDlyhL59+xIWFkanTp2oXr16nM/mzp2bQ4cOmcvRW2Oww65gMUJ/6MHjCyex8yqJ81eDYioiHt4npHsjsHfAuf132H9Sj8hNy95uPG/KYMDuQ29Cf+zF44snsStUEucOAwkd9hUONZuToud4TA+CiT55AEPO/JaO9pXYeZUl+vQBTPdjftRFH/qTJ6tLo/ZswK7oJ0Tt3WiZAF+RteUDsOzIJcrldsUtXUxf6d+Wzc8PW4/TaM42MqR0pESODBy+es+yQb4Cu0JliD53GNODuPc+u8IVifh93gs+lbxZW7mz8/Ql+sxBTPf//xzZGjDkKMDjFRMgKhKHqq2wL13X/FD/XWBtOS375wrlPsiEW9qY+8Lk3WdJ7+zA723KEh4VzTdrDjF7/wWavQPjx8SylnvD6Wt3mbLpAMu6NiB7xjQEbvuHrrM3sbBLPfNLas6An28h5m//h6ZlClk24AQ4fesBU3acYlmrcmRPn5LAfefoumIv0UZ48t1gE2Br++60ILC2ezeAfZEKRJ3ah+nerZhup+p2JGLjPEwh9ywd2iuxsbPDsUQJ7nbpQtTx4ziWKkW6gAB4/PjZrnrfkZZFT7p08TKNPvM3T08YN41vu3fEPYcbly6+uLW8vNg7VM/2WuKtiJg2bRqjRo0yd6UgItYl9qHu/fv348yfNGkSkZExTVZ79OhBRMS/XY7Y2Njg5uZmnj59+nScN50BvL29zctq1qzJkiVLqFSpEnnz5qV06dLUqlWLDBkyADEVGQEBAQQGBlKyZEnKlStHzZo1nxvvsWPHiI6OfuZt6cePH3P27FnztLu7e5xBbtOkSfNMNy5Pjn1z+vRpChUqZH5oDDEVKunTp+fUqVPPfeDu7u5u/hKeIkUK87xYTk5O5uOWmHHH58m8MmTIQOPGjVmxYgXHjx/nwoULnPj/ficT0qLhdY5LfI4fP86RI0dYsODfvnGNRiPh4eFcuXLFfExfZWyi2rVrs23bNkaMGMGFCxc4c+YMly5dilNOny63BQoUIF++fKxatYpu3bqxatUqfH1941QMvEyhQoVwcHCIMz1+/HgePHjw2sctZ86ccabTpElDeHj4c9dt3bo1HTp0wMfHh8KFC1OmTBlq166No6Mjx44dA+Dzzz+P85mIiIg413KbNm3YuHEjGzduZMGCBaRMGTPoYELK66tct/fu3SMqKuqZCk8AR0dHHB0dAViyZAk5c+akSJEiVK9ena+++opChQpRr149ihUrRubMmc2fc3FxeWHFR2Iy3ruD8VoQxgsngZiumRybdsah0meEje0VMxhodBSRf2/CvnDpZF8RYbx/F+P1IIwX/z+fI3/j2LgTtq5uPF4xDUJjuoJzqPQ5xltXLRnqK7PLX5yITYHmacOHPhhvBmG69f8/gmxswBj/fS+5sLZ8ADacvEb38gXM0yERUXT2zUda55h76bRdZ8ieLsWLPp7s2OXxJmJr3Ie9Npmyg60txivvZotyayt3dh7FiNg83zxtCrlH9On9EBHzb2vU8b+x93n+v13JlbXltOH0dbr7/ts97OYzN+lRNh/2BlvsDbbUzJ+VTWduvFsVEVZyb9hx8jJe77uSPWMaAL74uACjVv3N2v1nyPueC3mzxvyWM2HCzvbd6D5rx/lbeGVzIXv6mO+8XxTOyajNRynmnpFbIf9+574VEo5rKidLhfnKrO3eDWAoUIKIDXMAsH0vJzbpM+PwSRMAbFKlxcbGFuwciFg79WWbsbjo27eJuniRqOPHgZiumdJ060bk1asYMmQg6v/Xs82YkegnWki8Kwp86MGHhfKxeMFK8zwbG8zPkkSeFm9FRJo0aahWrVpSxCIiFuDu7k7GjBnZu3dvnGs9a9as5v93cor7JczW1jbOA9jYh4hPiq3dt7OzI0OGDKxatYp9+/axbds2tm7dyqxZswgICKBmzZo0a9aMatWqsWXLFnbs2MGwYcMIDAxk4cKFcfYDYG9vT7p06Vi0aNEz+4ytDACe+dyTMT0vr+flADEPyJ98mPykJ1uJxXpRn/aJGXd8nszl5s2bfPHFF7i6ulK+fHnKlStH5syZqV8/YYPLvc5xiY+9vT1t2rR57kNrV1dXbt68+dJ9P0/fvn3ZtGkTdevWpVKlSnTp0iVOCx54ttxCzBv5M2fOpFOnTvz66698//33Cd6n7VM/uGLHWrC3t3/t4/b0NuHF59/b25utW7eybds2tm3bxrx585g+fTpz584172PBggXPXL9PHoN79+5x5coVDAYD27dvp3DhwuYc4iuvr3LdPpn/i4SFhTFx4kR++eUX7t+/z5kzZyhfvjxOTk7kyJGDI0eOULFiRfP6UVFRcSrt3pboo3ux/exLbN1zY7x0BkPugmCCqAPbsSvqS/Spw2BrwM6zJNHnk//gctFH92Jbtw222XNjDDqDIVdBwISdpw92hcvwePHP2KROh/3HlQmbPtzS4SacYwps0rlivHLGPMs2oxuGvN5ErJgQ07KlSEWi3pV+060tH+BBeCRBwaF4Zf23QnLJoUs8ioiiZ8UPufPoMcuPBBFQo7AFo3wFjimwSZcJ47WzcWYbsuXBGHTSQkG9IWsrd44psEmfGePVf89R9Kl9GDy8iTryF0RFYpe7MMbrFywX46uyspwehEcSdC8Ur/fSmefly5yG387coFh2FyKjjWw9f4tCWdJaLshXZUX3hvxuGViw4yh3HoaSIXUKtvxzkWwuqTlz/S6bjpxndLNPiIw2smD7MaoVyW3pcBMkv2taFuw/z51Hj8mQ0pEtp6+RLW0KyuXOwoojQfjmdiU0IpoNx6/Sp1Lyb+EBWN+9G8ApBbbpXTFePg2A8coZwsZ1Mi+2962HjXMqIjbMftEWko2I3btJ3aEDdnnzEnXqFPaenmAy8XjbNpyrVePxzp3YODvjVKECD374wdLhvjKj0ciwgL7s2rmPSxcv07JNY44ePcm1q29/LD95N8VbEVGyZEkCAgKoVKlSnAcLH3744VsNTESShsFgoEmTJkyZMuW5XeFERERw9+5dsmTJ8sJt5M6dmwMHDsSZt2/fPiDmLfB169YRHBxMkyZNKFasGF26dMHf359Vq1ZRunRpJkyYgL+/Pw0aNKBBgwYcPnyYBg0acOLECTw9PeNsN0+ePNy7dw/A3K1SdHQ0Xbt25dNPP33titPcuXOzcuVKIiMjzQ9xz5w5w/379585Jq8jMeJ+USXHy2zcuJFHjx4xb94880Pb2H71Yx9wv2y7iXFcnt5+7ty5uXDhgvk4xMa5du1ac1dWCdlOrJCQEJYuXcqPP/5IpUqVgJiH1EFBQXEq1J6nVq1ajBo1iunTp2Nra/tMy56XOXHiBCaTyRzX/v37cXNzw9nZOUHH7XXO55MmTJhA4cKF+fTTT/n00095/PgxZcqUYcuWLebjcOfOHT7++GPzZwYOHEiuXLlo2rQpAP3798fV1ZVevXrRs2dPypUrR8GCBeMtrz4+Pq903aZPnx57e/uXDnI+e/ZsihcvjoeHBw8ePAD+rbiIiop6pkImODiY3Lnf/o9e04Ngwn4eiFOjr8DBCaIiCZ88mOjrl3Bq2JEUA34Bo5HoEweJ+G1x/Bu0MNPDYMKmDMbpi47g4BiTzy9DiL5yHqdmXUnReyLY2PB47VyMl05bOtwEs03viunRvThv+0VuX4nDp01xajUYbO2IPrmH6EN/Wi7IV2Bt+QAE3XtEplSO2D8x6GyrErnou+4Qn838ExPQ/uO8fJglncVifBW26TJhenT/mW4UbNJlxvjgjoWiejPWVu5s02fGFHI/Tj5RB7eAU0qc/PqBjS3GGxeJ/OPZSvfkytpyCrofSqaUce8LXcvkZfjWE9Sdsx1bGxuKZ3ehRdH3LRfkK7Kme0Px3NloXtaTNpPWYm+wJU0KR8a0+JRsLmkYvmI7DUYvJdJo5FPPD6hX3CP+DSYDxXNkpHnxXLSZvyMmJyd7xtQrzvsuKQm694jPZ2wlMtrEZx/lwNs9o6XDTRBru3cD2KbP8sy97l1lvHuXe337kqZzZ2ycnTFFRHCvf38ijx3DkC0bGaZOBXt7wlavJvLQIUuH+8pOHD9Nr+6DmbdwEgaDgatXrvNlq28sHdY7zWihQaSTSrwVEatXrwZgw4YN5nk2NjYaI0LEinz55ZccOXKERo0a0b59e0qXLo2TkxMHDx5kypQpnD9/Hj8/vxd+3t/fn7p16xIQEECDBg24cuUKAwcOpGzZsuTKlYsjR44QEBBA6tSpKVq0KJcuXeLYsWPmwXz//PNPgoKC+Oabb3B2dmbZsmWkSZPmmW5qAHx8fPjoo4/o3Lkzffr0IUOGDEyZMoUtW7bQsWPH1z4GTZs2Ze7cufTq1Yu2bdty//59hgwZQr58+fDx8Xnt7SZm3LHd5pw8eZK8efM+t5ubp6VPn56QkBA2bNiAl5cXJ06cYOjQoQDmLnpSpkzJjRs3CAoKemaw6oQcl4cPHxIZGfnCLo1SpkzJ/fv3OXfuHNmyZaN9+/a0bduWvHnzUqlSJS5cuED//v0pW7bsC9+kj93OmTNnuHPnjrlbL4hpOZEiRQp+//138uXLR0hICJMnT+batWtxuiF6HhcXF8qUKcPPP/9MgwYNzPuPLyeAoKAgvvvuO5o1a8Y///zDnDlzzGMsJOS4pUyZkgsXLnDjxg1cXV1fGufzXLlyhVWrVjF48GDc3NzYsWMHDx8+xMvLixw5clCtWjX69etH//79yZkzJ0uXLmXBggXmAbVXrFjBli1bWLx4MQUKFGDt2rX06NGD5cuXx1teX/W6tbGxoWDBghw7duy5LWHu3bvHzJkzzYOLp0mThvfff5/58+dToEABzp07R8GCBc3rm0wmTp48meCWPW8q+sw/hAZ0fmZ++LR3qMXAE6LP/kPoqC7PzA//ZbAFokkcxuvnCZ/SM+7MqAgifp1umYDekLXlA/BhlnSsal0uzryUDnaMqVPUMgG9IeONi4TP6v/M/Mg/Fjxn7XeDtZU74/ULhE/rHXemyUTUztVE7VxtmaDekLXl9KFrWlY1Lx1nXjpnB4ZX8XzBJ5I/a7s3NCz1IQ1LPfsS6sDPE/7yTnLTsEhOGhZ59vtq94oFn7N28mdt924A47VzhE389oXLI/9M3l2hPi3y8GHuPjEWYqyQCRMIsUA8iW3xwlUsXrjK0mHIOyLeiojNmzcnRRwiYkF2dnZMnDiRlStXsmzZMiZNmkRoaChZs2aldOnSjB8/nvfff/+Fn8+bNy+TJk1i7NixzJkzh3Tp0lG9enU6d+4MQJ06dbhz5w7jx4/n2rVrZMiQgXr16tGuXTtsbW2ZPHkyw4cPx8/Pj4iICAoVKsS0adOeOyCzjY0NP/30EwEBAXTo0IGIiAjy58/P1KlT3+jt6IwZMzJ9+nRGjhxJ/fr1cXZ2pkKFCnTr1u21uyBK7LhTpUqFn58fo0aNYteuXfz000/xfqZq1aocOXKEIUOGEBoairu7Ox06dGDKlCkcOXIEX19f6tWrx6ZNm6hWrRrz5sUdQC8hx2Xo0KHs3r37hf9eVK5cmSVLllCrVi1Gjx5N5cqVGTFiBFOmTGHcuHG4uLhQp04dunR59sHok/z9/Zk4cSI7duxgxYoV5vn29vaMHTuWgIAAatSogYuLC76+vrRq1YpNmzbFe4zq1KnD5s2bqVOnjnlefDkB5lYI9evXJ23atHz99dc0aNAgwcetRYsWDBkyhG3btrFz56s3le7bty8BAQF8++233Lt3jxw5cjBs2DCKFy8OwJAhQxg9ejS9e/fm4cOH5MqVi/Hjx+Pj48P169cZOnQorVq1okCBmP7aBwwYQLVq1RgzZgw9evSIt7y+ynULUKFCBdavX//cZZMnT6ZSpUpxxlgZOnQovXr1Mg9k/mSrrOPHj/Po0aNXasEiIiIiIiIikpyZrLxFhI0pns7H7969y6pVq3j06BEmkwmj0cjFixcZPXp0UsUoIiLJWHR0NA0bNmTx4uTfLc3zzJ07l4ULF5pbAMK7n1NydPfuXSpWrMiiRYvIkyfPG21ryJAhPHz4kICAgDjzH7ar8kbbTXbs3o2BH1+FIfurt/6RJJY+naUjSHxhYZaOIHGFP7Z0BIkvCcb8kTfk/O4M3JsgUVHxr/OOscn5bozTkGC3rls6gkRnuv1udc8VH5MVDkgcsumypUNIVB/uv2rpEBLd7QenLB3CW3UyX9Uk25fHiV+TbF+x4v2F27lzZ3bs2MHSpUu5fv06K1aseO5gmiIi8t80depU85gE75J//vmHlStXMmnSpGe6HntXc0rOXFxcaNasGbNnv9mgcg8ePGD9+vW0a9cukSITERERERERsTyT0SbJ/iwh3hqFq1evMmXKFHx9fWnatCnz58/n3LlzSRGbiIi8A1q2bIm/v7+lw3hl+/fvp3///pQqVYrPPvsszrJ3NafkrkOHDhw8eJCzZ8++9jYmTZpEs2bNnjsWhYiIiIiIiIgkT/GOEZExY0YA3n//fU6dOkWtWrWIssJmjCIi8npeNsB0ctasWTOaNWv23GXvak7JnaOjY5wusF5H9+7dEykaERERERERkeTj5QMovPvirYjIkCEDU6dO5aOPPmL8+PGkSpWK8PDwpIhNRERERERERERERETecfF2zTRo0CAcHBzw9vamYMGCjBs3jq5duyZFbCIiIiIiIiIiIiIiVs/ax4hIUIuI2K4runXrRrdu3d56UCIiIiIiIiIiIiIiYh1eWBHh5+eHjc3za0dsbGyYNWvWWwtKREREREREREREROS/wmiyTEuFpPLCioimTZs+M+/8+fNMnDgRLy+vtxqUiIiIiIiIiIiIiIhYhxdWRFSuXDnO9OLFi5k2bRrt27enXbt2bz0wEREREREREREREZH/AtN/tUVErIcPH9K3b1+OHTvG1KlT1RpCREREREREREREREQSzPZlC/fu3UutWrVwcHBg+fLlqoQQEREREREREREREUlkJlPS/VnCC1tEjBs3jhkzZtC5c2dq165NVFQU9+7dMy9Ply5dEoQnIiIiIiIiIiIiIiLvshdWREycOBGAYcOGMXz4cExPVJXY2Nhw/Pjxtx+diIiIiIiIiIiIiIi8015YEXHixImkjENERERERERERERE5D/JaOWDVb90jAgREREREREREREREZE38cIWESIiIiIiIiIiIiIi8vaZ1CJCRERERERERERERETk9cRbEdG9e/ekiENERERERERERERE5D/JZEq6P0uItyLi+PHjmCwVnYiIiIiIiIiIiIiIvNPiHSMic+bMVK9eHS8vL1KmTGme37dv37camIiIiIiIiIiIiIjIf4HRyseIiLcionDhwhQuXDgpYhERERF5bQ7fWNdLErZpM1k6hERnioywdAiJzvT4kaVDSFQ2dg6WDiHR2TiljH+ld4g1XkfWdo6IjrR0BPJfZLC3dAQSH90bkj0Xf0tHkLiuWToAkafEWxHx1Vdf8ejRI44ePUpUVBSenp6kSpUqKWITEREREREREREREbF6pv96i4jDhw/ToUMHMmbMSHR0NDdu3GDSpEkUKVIkKeITEREREREREREREZF3WLwVEQEBAYwaNYqSJUsCsHPnToYPH86iRYveenAiIiIiIiIiIiIiItbO2seIsI1vhUePHpkrIQB8fHwICwt7q0GJiIiIiIiIiIiIiIh1iLciwsbGhitXrpinL1++jMFgeKtBiYiIiIiIiIiIiIj8V5iS8M8S4u2aqWPHjnzxxRf4+PhgY2PDtm3b+O6775IiNhERERERERERERERecfFWxHxySefkDNnTnbt2oXRaKRt27bkypUrKWITEREREREREREREbF61j5GRLwVEW3atGHq1KlxKh8+//xzDVYtIiIiIiIiIiIiIiLxemFFxNdff8358+cJCgqiZs2a5vlRUVE4ODgkSXAiIiIiIiIiIiIiItbO9F9tEdG9e3euXLlCv3796Nevn3m+wWAgd+7cSRKciIiIiIiIiIiIiIi8215YEeHm5oabmxvr16/H1tY2zrLQ0NC3HpiIiIiIiIiIiIiIiLz74h0jYvPmzYwbN47Q0FBMJhNGo5F79+5x4MCBpIhPRERERERERERERMSqGS0dwFsWb0XEiBEj6Ny5M/Pnz8ff359NmzaRMmXKpIhNRERERERERERERETecbbxreDs7Ey1atX46KOPcHR0ZMCAAfzxxx9JEJqIiIiIiIiIiIiIiPUzYZNkf5YQb0WEo6MjERERuLu7c/z4cWxtbbGxse4RvEVEREREREREREREJHHE2zVThQoV+PLLLwkICOCLL75g3759pE+fPiliExERERERERERERGxekaTpSN4u+KtiGjXrh21atXC1dWViRMnsnfvXqpXr54UsYmIiIiIiIiIiIiIyDsu3q6ZTpw4wYABAwAwGAwsXbqU+/fvv+24RERERERERERERET+E4zYJNmfJcRbETFgwAAaNGgAgIeHB//73//47rvv3npgIiIiIiIiIiIiIiLy7ou3IiIsLIxPP/3UPP3JJ58QEhLyVoMSEREREREREREREfmvMGGTZH+WEG9FhI2NDSdOnDBPnz17FlvbeD8mIiIiIiIiIiIiIiIS/2DVnTp1ws/Pj7x58wJw7tw5Ro0a9dYDExERERERERERERH5LzBaOoC3LN6KiPLly7N+/Xr279+PwWDAy8uLDBkyJEVsIiL/OT179uT69evMnDkzQetHRUUxd+5cWrRo8VbjSog//vgDNzc3cufObelQ3si9e/do2LAh8+fPJ3369Em+/4iICD777DNat25N7dq14yybOXMms2bN4u7duxQpUoTvvvuO999/37z8yJEjDB06lOPHj+Pq6kqHDh2oU6dO0ibwil61zHfp0oXKlStTpUqVtxvYEwJX/878tb/j5OBAzuzv0addE9KmToVv4064Zvy3jLSoV4Xq5UomWVyva97SNcxfthZHRwc+yOFG3y7tABg0+mdOnjmPs5Mjdap9QpP6NSwcacLNW76OBSvWx+Tkno0+X7chVcoUfD9+GnsPHQOgTInCfNu2GTY2lmmG/CoCV21k/upNODn+f5nr0Iy0qVOxYM3vLNuwlccRERTI/T4DO7fGwd7e0uEmyLwV61mw6jccHRz4wD0rfb5qxcCxv3Dp6g3zOleu38TbMz/jB3WzYKQJo+so+V5HJpOJPkNGkyfX+7Rs/BnR0dGMHP8L23ftIyo6mhaN6vNF3eoAXAy6Qv9hYwm+f58Uzs58368rH+TIbuEMXszayp215QPWk5O1XUfWls+TrKXMPcnacrK2fMA6c5Kk8cKKiJ07d+Lj48Nvv/1mnhcVFcW+ffsAqFSp0tuPTkREXmrdunUMGzbM4hURN27coG3btsyePfudr4j4/vvv+eyzzyxSCRESEkKXLl04efLkM8sWL17MuHHj+P7778mZMydjxoyhTZs2rFu3DgcHB+7evUubNm2oUaMGQ4cOZceOHfTp04eMGTNSunTpJM/lbfn2229p0qQJJUuWJF26dG99f7sPn2D60l+ZO6o3WTK6sHrzDgZOmM3//OqRNnVKFo8b8NZjSEy79x9meuBS5v08kiyZM7JqwxYGjPwJZydHUjg7sXL2BIxGI1/3/p5s77lS7uNilg45XrsP/MP0BSuYN2EYWTJlYPXGrQz8YTK+JYtyIegqy6aOxmgy4fd1H377cyeVy35s6ZBfaveh40xfvJa5Y/rHlLnftzNw3AyqlfNh/uqNzB7Vl9QpU/Dt9z8xZ/kGWn+e/H/g7T54lOmLVjPvx0Ex52jTXwwc+ws/9O9iXuefk2f5ZvBY+nzVyoKRJoyuo+R7HZ29cImhoydy5NgJ8uR6H4DFK3/lYtAVls+ZxKPQUJq2/YYCHrkpVMCDHgNH4Pd5HapXKs9fO/fwTZ+hLJ/zc7KsaLG2cmdt+YD15GRt15G15fMkaylzT7K2nKwtH7DOnJITS43dkFReONjD2rVrAZgzZ84zf3Pnzk2yAEVE5MVMJpOlQwCSTxxv6uzZs/z22280atQoyfe9Y8cO6tSpw507d567fOrUqbRs2ZIqVarg4eHB6NGjuXPnDhs2bABiKipSpUpFnz59yJUrF35+ftSqVYvp06cnZRpvnZubG0WKFGHWrFlJsr9jZy5Q0is/WTK6AFDx46Js3X2IvUdOYGtrS/Mew6n/v++YNH8V0dHJvyHt0ZNnKVnUiyyZMwLwia8Pf+zYzT8nzlCzcnkMBgP29vb4+niz8Y/tFo42YY6dPkvJIp5kyRTTYrdi6RL88fdeIiIjCQsPJyIyisjISCIjo3C0d7BwtPE7duY8JQt/+G+ZK+XN1l0HWbZhK83qViFt6lTY2trS73/NqVEheT4Mftqx0+cpWbjgv+eoVDH+2LWfyMgoACIjo+gz8md6tGtGlszJv+W1rqPkex0tWLqG+jUrU6l8GfO8TVt3UKd6JezsDKRNk5oqn5Rl9YbN3Lh1m/MXg6j6SVkAyvgUIzQsjOOnzloq/JeytnJnbfmA9eRkbdeRteXzJGspc0+ytpysLR+wzpwk6bywImLIkCHA8ysiZs+enWQBioj8l1WoUIHp06fTrl07vLy8qFixIhMmTABg165ddO/eHQAPDw+WLVsGwN69e2nYsCGenp5UrFiR0aNH8/jxY/M2PTw8+PHHH/H19cXX15dbt27h4eHBkiVLaNKkCZ6enlSpUoWFCxfGiWXRokVUrlwZT09PatasyfLly83LypaN+bLerFkzevbs+dxcPDw8WLly5QvnnTt3jlatWlGkSBGKFi1Khw4duHz5snnda9eu8fXXX1OkSBE+/vhjunTpwo0b/3bp4efnR//+/alXrx7FihVj8+bNHDx4kIYNG/LRRx9RokQJunXrxr179154vGfNmoWvry8pU6YE4PLly3h4eLB69WqqVq2Kl5cXfn5+cVosGI1GJk2aRPny5fnoo4+oX78+W7duNS9ftmwZlStXZsCAARQtWtR8zp62detW6tevz4IFC55ZdufOHS5cuEDx4sXN81KmTEnBggXZu3cvEHPeixUrhq3tv/+0Fy9enP3792M0Pv8BuYeHBwsWLKBevXp4enpSr1499uzZE2edl513gFOnTuHv70+xYsUoXrw43bt35+7du6+0j6e317p1a7y8vPD19aV///48ePAgzjpVqlQhMDCQiIiIF24nsRTy+IDdh09w9eZtAFZu2kZkVBR37z+k5Ef5+XlgF2YM68GOSWL8eAAAm6VJREFUA0cJXPP7W4/nTXkWyMuu/Ye5ev0mACvWbSIyMgqvDz1YvWELkVFRhIaGsXHrDm7dCbZwtAlTKF8edh/8h6s3bgGwYsMWIiOjKFuyKGlSp6LiF19SvoE/7tmyUO5jbwtHG79CHrnYfegYV2/8f5nb+CeRUVGcC7rK3fsPaddvFPU79OHnuStInSqlhaNNmEL5crP74NF/z9FvW4mMjOLeg4cALFu/hUwZ0lOx9Lvxxpyuo+R7HfX5tgPVK5WPM+/GzVvmhyUArpkycuPmba7fuEXmjBni/LvpmjlmWXJkbeXO2vIB68nJ2q4ja8vnSdZS5p5kbTlZWz5gnTklJ8Yk/LOEF1ZE9OrV66V/IiKSNH788UfKly/PihUrqFmzJuPHj2fv3r0ULlyY/v37A7Bt2zaqVavG8ePHad26NZ9++imrV69myJAhbNmyhQEDBsTZ5uLFi5k8eTITJkwgU6ZMAIwaNYomTZqwfPlyvL29GTBgAFeuXAEgMDCQMWPG0KVLF9asWUObNm0YOnSo+aF07H/Hjx9Pnz59XivPrl27kjVrVpYvX868efMIDg6md+/eAISGhuLn54ejoyMLFixg2rRpREZG0rx58zgPoxcvXsyXX37JnDlzKFasGO3bt8fHx4c1a9YwZcoUjhw5QkBAwAtj2Lx5M76+vs/MHz58OJ07d2bJkiWkTp2ali1b8vBhzAO00aNHs2zZMgYNGsTKlSupW7cuX331Fbt27TJ//sKFC4SEhLBixQratm373H336tWL9u3b4+Dw7Jum169fB8DV1TXO/MyZM5uXXb9+/bnLw8LCXlr5MmLECBo2bMjy5cspWLAgrVu3JigoCIj/vF++fJlGjRqRNm1a5s2bx8SJEzlx4gStWrUiOjo6Qft40o0bN/Dz8yNv3rwsX76ccePGcebMGb766qs46/n6+vLgwQNzd5FvU9EP89KuUS06D/2Jhl0GYWNjQ9rUKfmiWnl6tW1CCidH0qRKgV/tT9m8c/9bj+dNFfX6kPYtGtKpz/d87v8Ntra2pE2Tmm/bt8DGxoYGrTvzdZ/v8Sn2Efb28Q4lliwU9SxAe78GdO4/gi/ad8fWxoa0qVMxbcEK0qdNw9YlU9m0YDL3H4Qwa9EqS4cbr6IFPWjXuA6dh4yj4dffYWNjS9rUKbEzGPj7wD+M6tWRBT8O5H5ICONnLbF0uAlStFA+2jetT+eBP/BFx97mcxRbxuYsW0fbxnUtHGXC6TpK/tfRk4wm01NdqpgwGGwxmkzwVFcrJhPYGl74E9mirK3cWVs+YJ05xbKW6yiWteRjjWXO2nKytnzAOnOSpPPCEpEnTx4A9u/fz9WrV6lVqxYGg4F169aRPXvyHahHRMTalC9fni+++AKAzp07M2/ePA4ePIi3tzepUqUCMFcmTJs2jbJly9K6dWsAcuTIwcCBA2ncuDFdunQhc+bMANStW5f8+fPH2U/9+vWpVq0aAN27d2fx4sUcPnyYbNmyMWnSJL766ivzAMHu7u5cvXqVSZMmUbduXVxcYroQSZs2LalTp36tPC9evEipUqXIli0bdnZ2jBw5ktu3Y94+Wrt2LWFhYQwfPhyDwQDADz/8QIkSJfjtt9+oUSOmj/TY1hwQM+h0cHAwGTNmJFu2bLi5ufHTTz8RGRn53P1fvXqVW7dumf/9e1K7du2oXLkyAAEBAfj6+rJ27Vpq1qzJ7NmzGT9+PGXKlDEf8xMnTjBlyhRKlChh3kaHDh1e+9/PsLAwABwdHePMd3BwMLd2CQ8Pf6YSI3b6ZS0HPv/8cz7//HMAvvvuO7Zv386iRYv49ttv4z3vgYGBpEmThmHDhmH//wPmjhkzhmrVqvHXX39Rrly5ePfxpMDAQNzc3OjRo4d53pgxY/D19eXAgQMULlwYAGdnZ9zc3Dh06BA+Pj4JPIqv51FoGN4F81KvUsz5vXEnmJ/mreCvvYfxyJmdvDljzqkJsLMzvNVYEsOj0FCKfVSQ+jVixvq6cesO46fNIzQsnG/btyBtmpjrd8qcRbhne8+SoSbYo9AwvL0KUK9aRSAmpwkzFrD7wBF6/68N9vb22NvbU6tSOTb+uZPmn9eycMQv9yg0DO9C+ahXOaal2Y3bd/lpzlIyuaSj4sfepErhDECN8h8zKXDlyzaVbDwKDcPbMz/1qsa8kXrj9l0mzFpM2tSpOH7mPFHRRrw988ezleRD11Hyv46e9J5rJm7e/rfbw5u37+KaKSPvuWbi9p27mJ54IHnr9h1cM2V80aYsytrKnbXlA9aZUyxruY5iWUs+1ljmrC0na8sHrDMnSTovrNZt1aoVrVq14s6dO8ybN48WLVrg5+fHzJkzuXjxYlLGKCLyn/b+++/HmU6dOvULH6YfP36czZs3U7hwYfNfbKXE2bP/9m36vAfiT+4nTZo0AERGRnL37l1u3LhBQEBAnO1OnDiRoKCgROsep1OnTkyfPp0SJUrQsWNHdu7cSb58+QA4duwYd+/exdvb27z/EiVK8H/s3Xl4Def7x/F3EolQOxFr7GJNxK61qyX2pVHEVmutFXsEtcdauyJStSttxL7VV7W+Vf2iRYkGtVetKSJKlvP7I7+cOpJIqDgx/bx65bp6ZubM3Pc8MyOZmed+Hj16ZJFXvnz5zP+fJUsWPvjgAyZMmEC1atUYMmQIISEhCT5oAMwPPRIapLpSpb/LhWTMmJEiRYoQGhrK+fPnefLkCR999JHFvgkODraIy8bGxiK2F+Xo6AjEf6Dw5MkT0qVLZ14mofmAeZmEPJ2bnZ0dZcqUITQ0NFntfvbsWcqWLWt+CAFQpEgRsmbNSmhoaJLbeFZISAghISEW24t7CPL0/gTIli2buc1S0s279+g2agbhEbEPgwK+2IZnzSqcu3yNhWuCiY6O4a/HT1i/7T80rJH6y8rcvH2XDz7yI/xhBBD7B0LjejXYsGUXCwLXAHD7bhhB2/bS+P/rI6d2N+/c5YPBH5tzClgbhGfd6pQqXpjdB74HIDIqim8O/Q+3UsWtGWqy3Lz7J91G+D91zG3Fs1ZV6levxO7vfuSvx08wmUz859AxyhQvZOVok+fmnTA+GDbxqTbahGedt7GxseHIiRCqlCudKgcBTYzOo9R/Hj2tTvWqbNq+h6ioaO4/CGfn1weoW7MauXI6kT9vHnbuiy2n+N/DR7GxsaH4/w9mm9oY7bgzWj5gzJziGOU8imOUfIx4zBktJ6PlA8bMKTUxemmmJPvI3Llzx+INSxsbG8LCVONLROR1SahUT2KDQ9vb29OyZUt69uwZb15crwmI/2b987YTd5N5zJgxFmMUxEmT5uW6W0ZFRVl87ty5M40bN2b//v18//33+Pv7s3btWr744gvs7e0pWrSoeXyMpz3dAyPuhn2cESNG4O3tzYEDBzh48CC+vr5s2bKFpUuXxltP3E2whMZTePpGe9wytra25n02f/58ChQoYLHM07Vln172ZeTOHfsmya1btyy2c/PmTYoUKQJArly5uHXrlsX3bt68Sfr06Z/bS+XZ9ouJicHGxiZZ7Z7QcRS3jqf3WWLbeJa9vT3vvPMOo0ePjjcvrtdNnKioKHPvmJRUKF8uur/nifeQycSYYihfqhi+vb0xmUz4L1lDmwFjiYqKpn71irRpEL+sV2pTyCUf3Tu0oX3voZhMJjzKlsTPpzfR0dH4TppNyy79MZlM9OvegbIlE35ol9oUyp+X7u1b0aG/L6YYEx5lSjBqYHf++usJU+Yvo1nXgdjZ2lKlfFm6vd/C2uEmqVC+3HRv2wRvn/HExJgoX7o4vn06YZ8mDfcehNNu4MdEx8RQsmgBhvb8wNrhJkuh/Hno/n5zOgwcE3vclXZlVP/Y2C9d+4M8zqnzTdPE6DxK/efR095v1ZQr167TpktfIqOi8GrhSSUPNwBmjB/Bx9PmsvTz9Tg4OPDJJD+Lf79TE6Mdd0bLB4yZUxyjnEdxjJKPEY85o+VktHzAmDnJ65Pk3aNq1arRo0cPmjZtislkYvPmzdStW/d1xCYiIkl49mZu0aJFOX/+vMXN6p9++omAgADGjx9P+vTpX3gbGTNmxNnZmatXr+Ll5WWevm7dOkJCQpgwYUKy3mS1t7cnPDzc/Pnp3nVhYWEsWLCAnj174uXlhZeXFydOnMDLy4szZ85QrFgxNm7cSJYsWcicOTMA4eHhDB06lK5du1K1atV427t8+TKBgYGMGjUKb29vvL292bFjBz4+Pty5c4fs2bNbLB9Xturu3bvxeqH88ssv5hv+9+7d48KFC3h7e1OgQAHs7e25ceOGxdgSCxYsIDo6mo8++ijJ/ZIc2bNnp2DBgvz4449UrBg7SOjDhw/55ZdfaNeuHQAVKlQgKCjIoiv54cOHKV++/HP/eDp16pR5sPGoqChOnTpFy5Ytk9XuRYsWZfPmzURGRpofPJw7d4579+6Z99fztvGsokWLsnXrVvLkyWNe35UrV5g0aRJDhgyxeKASFhZm8XAtJbVvWo/2TevFmz7ho26vZfuvWoc2TenQpmm86fOmvNz4LqlBh5aedGjpaTHNMW1apo/2sVJE/0z7ZvVp36x+vOl9vFvRx/vNGUvhaR1aNKRDi4bxpo8eoPMotTDSeTR59N+l/9KksWPkoA8TXK5A/rx8vmD66wrrHzPacWe0fMBYORntPDJaPnGMdMzFMVpORssHjJlTamHizekl/DKSfKw7ZswYateuzd69e/n666/x9PRk+PDhryM2ERFJwltvvQXAyZMnefjwIT179uTEiRP4+/tz/vx5fvzxR0aMGMGDBw/+0U3bPn368Pnnn/PFF19w+fJltm7dytSpU83rjIvj119/TbTXXLly5diwYQNnzpzh1KlTfPzxx+ZeApkzZ+bbb79l7NixnDlzhkuXLhEUFESmTJkoVKgQzZo1I2vWrAwaNIiTJ08SGhrKkCFDOH78eKKllrJmzcrOnTsZN24c58+f5/z58+zcuRMXF5cEyy85Ozvj7OxMSEhIvHmffPIJBw8eJDQ0lOHDh5M1a1Y8PT1Jly4dXbt2ZdasWezYsYMrV66wcuVKFi5c+MrHU+ratSsBAQFs377dnH/OnDmpXz/2ZuV7773H3bt3+fjjjzl//jyrVq0yDzD9PJ999hk7d+7k/PnzjB07lnv37pnHJEmq3Tt27MiDBw/w9fXl7NmzHDlyhKFDh1KiRAmLsRuet42ndezYkfv37zNy5Eh+/fVXTp48yeDBg7l48aLFw6F79+7x+++/4+7u/k93q4iIiIiIiIi8Bkn2iEiTJg3t27enZcuW5lIg9+/fJ0uWLCkdm4iIJKFKlSpUrlyZ9u3bM2TIED744AOWLFnC3LlzWbt2LRkzZqROnTr/+AFy+/btefLkCYGBgUycOBFnZ2f69u1Lr169AMiQIQOdOnVi5syZHD58mIULF8Zbx7hx4xg3bhxeXl7kzJmTjz76iBs3bgCxpYuWLFnC1KlT6dSpE0+ePKFs2bIEBgaa34Jfvnw5U6dOpUuXLtjY2FCuXDlWrFgRr2dDnIwZMxIQEMCMGTNo27YtMTExVKpUiaVLlybaQ6BOnTocPnwYb29vi+lt27ZlwoQJ3Lx5k8qVK7NixQpz75JBgwZhb2/P9OnTuX37Nvnz52fChAm0bt365XZ2Itq3b8+DBw/w9/fn4cOHlC9fnmXLlpkf5uTIkYNly5YxadIkWrZsSZ48eZg2bVqSgzm3bduWxYsXc+HCBdzc3Fi5ciXOzs7mbT6v3XPkyMFnn33GjBkzaNOmDenSpaNu3boMGzbMojTT87bxNCcnJ5YvX87MmTNp27Ytjo6OVKlShblz51qUtvrxxx/JnDkz5cuX/8f7VURERERERCQ1iDF2hwhsTIkVGv9/69atw9/f3zwwalzJh4TeGBUREXmTnT17lvfee48DBw6QJUsWrl69Sr169VizZo25JJKRuLq6Mn36dFq0SLl63ymxjT59+lCyZEkGDhxoMf1x6MFXto3UwDbz6yk99TqZIl/N4PapienxQ2uH8ErZpHn58WxSKxvHt6wdwitlxPPIaG1EdKS1I5B/Izv7pJcR69K1QeQfs3d2tXYIKWprrvavbVvN/lj32rYVJ8keEYGBgaxbt47SpUu/jnhERESsplixYrz77rusX7+eDz9MuG6sWNfly5fN5cdEREREREREjCLm3z5GRI4cOfQQQkRE/jX8/PzYtGkTd+/etXYokoBZs2bh5+enEpEiIiIiIiIib5AkSzMtWLCAbNmyUa9ePdKmTWuerhsAIiIikpqoNFPqZ8SSMirNlPoZreyPEc8jo7WRyq+IVag0U+qna4PIP2b00kzBuTq8tm21/GPta9tWnCRLMy1dupQnT54wYcIE8zSNESEiIiIiIiIiIiIiIsmR5IOIEydOvI44RERERERERERERET+lWKsHUAKS/RBxKlTp577RY0bISIiIiIiIiIiIiIiSUn0QcSAAQMS/ZKNjQ379u1LkYBERERERERERERERP5NYmxsrB1Cikr0QcR//vOf1xmHiIiIiIiIiIiIiIgYUJJjRIiIiIiIiIiIiIiISMoxWTuAFGZr7QBERERERERERERERMS49CBCRERERERERERERERSjEoziYiIiIiIiIiIiIhYUYy1A0hh6hEhIiIiIiIiIiIiIiIpRj0iRERERERERERERESsKMbG2hGkLPWIEBERERERERERERGRFKMeESIiIiIiIiIiIiIiVhSDsbtEqEeEiIiIiIiIiIiIiIgwbdo0Ro4cCcD3339Ps2bNaNCgAbNnz/5H69WDCBERERERERERERERKzK9xp/EHDp0iE2bNgHw119/MWrUKBYtWsSOHTv45ZdfOHDgwEvnpwcRIiIiIiIiIiIiIiL/Yn/++SezZ8/mww8/BODEiRMUKFCA/PnzkyZNGpo1a8auXbteev0aI0JEREQMwTazk7VDeLXs7K0dwStnY8ScHN+ydgjyL2PIysHRkdaOQP5lTH89tHYIr5wp6om1Q3i1Ht6zdgSvnCnqsbVDeKXs8rpaO4RX7vHMkdYO4ZUquOSUtUN45W7fD7V2CCkqxsq/6I0dOxYfHx+uX78OwM2bN3Fy+vvv7Jw5c3Ljxo2XXr96RIiIiIiIiIiIiIiI/Ett3LiR3LlzU61aNfO0mJgYbGz+fjpiMpksPr8o9YgQEREREREREREREbGiGCtue8eOHdy6dYsWLVpw7949IiIiuHbtGnZ2duZlbt26Rc6cOV96G3oQISIiIiIiIiIiIiLyL7V8+XLz/wcFBfHjjz8yfvx4GjRowKVLl8iXLx/btm2jTZs2L70NPYgQEREREREREREREbEik7UDeEbatGmZOnUqAwYM4PHjx9SqVYtGjRq99Pr0IEJERERERERERERERGjdujWtW7cGoFq1amzZsuWVrFcPIkRERERERERERERErCjm5ceBfiPYWjsAERERERERERERERExLj2IEBERERERERERERGRFKPSTCIiIiIiIiIiIiIiVhRj7QBSmHpEiIiIiIiIiIiIiIhIilGPCBERERERERERERERK1KPCBERERERERERERERkZekHhEiIiIiIiIiIiIiIlZksrF2BClLPSJERERERERERERERCTFqEeEiIiIiIiIiIiIiIgVaYwIERERERERERERERGRl6QeESIiIiIiIiIiIiIiVqQeESIiIiIiIiIiIiIiIi9JPSJERERERERERERERKzIZO0AUph6RIiIiIiIiIiIiIiISIpRjwgRERERERERERERESuKsbF2BClLPSJERERERERERERERCTF6EFECqtbty6urq7mn5IlS1KxYkV69OjBmTNnXmssrq6ubN68OVnLmkwmgoODuXPnDgCHDx/G1dWVP/74IyVDfK5r167x3nvvUaZMGT766KN486Oiovj888/Nn4OCgihVqtRrjDBWcHAw1atXx93dnb1798b7nNx2uHr1Kq6urhw5ciRZ250/fz7169f/p+G/Ukm12cv65ptvOHfu3D9ax59//smXX35p/jxy5Ei6du36DyNLWX/88Qeurq4cPnz4tWwvNZxTL3LdSkhqvJa9DkeOHKFjx45WjeGftl1C7ty5Q+PGjXnw4MErXa+IiIiIiIiItcW8xh9rUGmm16Bnz5506dIFgJiYGG7fvs3EiRPp1q0be/bsIUOGDFaOML5jx44xYsQI9u3bB4CHhwcHDx4ke/bsVotp9erVXL9+nc2bN5MlS5Z483fs2IG/v7/VbyZPnTqVOnXq0L9/f7Jly0adOnUsPh88eJBMmTIluZ7cuXNz8ODBBHN9UyTVZi/jxo0b9O7dm5UrV1K0aNGXXs/MmTO5dOkS7733HgB+fn7ExFjrUpw6PXtONW7cmJo1a1o3qBf07LXs3+Dx48f4+fkxY8YMa4fyymXPnp1mzZoxbdo0Jk2a9Nq2u+arbawL2k7atA4ULpCP0T4fAjBh1qf8eu4C6RzT0rLxu3i3afraYnoZJpMJv0mzKFakIB90eI/o6GhmzA/gv4ePEhUdTdf2bXi/VRMALl25xlj/OYTdu0f6dOmYMmYohQvkt3IGloyWDxgvJ6PlA8bMKY5RrnVxjJYPGC8no+UDsCZ4F+u37CGtgwOFXfLg178b4+cEcPn3G+Zlrv1xk4puJZk/YZgVI02etVv2sm7r1zimdaBQ/tz49e1M5owZWL9tH0G7D/D4yRNKFS3I+EHdcbC3t3a4ybJ25wHW7fwORwd7CuVzxq+7F7a2tnz86Vou/H4TU0wMzWtXplvL1PWSX2LW7jrI+j3f4+iQhkJ5nBnVrRVpHeyZ8tkmfjl/GZMJyhZ1YVS3Vjg6vBltZKRrQ5oKtbGv2dz82cYxPTaZsxMxqQem8HvYZM5OugHTiPjEByLezJetJkweSfOWjQgLuwfA+bMX6PHBIOsGJamWHkS8BunTp8fJycn82dnZmREjRtCuXTt++OEH3n33XStGlzCTyXKcdgcHB4scrOHBgwcUKlSIIkWKJDj/2Zit5cGDB1SsWJG8efMm+DldunTJWo+dnZ3V9/k/lVSbvYxX1c7PridjxoyvZL1G8uw+cnR0xNHR0UrRvJzUcl14nYKCgsiRIwdubm7WDiVFdOzYkerVq9OjRw8KFiyY4tv78dgJPlv7FWs+nUGunDnYsns/42YsJJ1jWtKnc2TzygXExMQwcNQU8uZ2pvbblVI8ppdx/uJlJs9axMnTZyhWpCAAGzfv5NKVa2xatZiHERF07D2YUq5FKVvKlRHjp9OpbUuaNKjDd4f+x2C/yWxa9Sk2NqmjaKnR8gHj5WS0fMCYOcUxyrUujtHyAePlZLR8AH78+RSfbdjKmrkTyOWUna1ff8f4OQF8MtbHvMwvv55n8MQ5+PXvZsVIk+fH4yF8tnE7q2ePJVeObGzd91/Gz1tO49rVWLd1LytnjibjW+kZMmUhqzbtpnvb1H9T+MdfQvks+GtWTxlMruxZ2XrgR8YvWU/ObJlxzp6FT4Z2J+Kvx7Qe7E+FkkVxdy1k7ZCf68dT51i+9RtWT+iPc/YsbP3uKBMCvqRQnpxEx0Tz5bTBmIBRC9YRuPk/9PNqaO2Qk2S0a0PU0W+IOvpN7AdbO9L1ncyT/UGYwu+RpkJtHBq0wzaz9V74fRUqVfGg5wc+/O/Hn6wdirwBVJrJSuzs7IDYG/wAYWFhjB07lho1auDu7k6XLl04ffq0eflOnToxffp0BgwYgJubG3Xr1mXdunXm+QmVTHleGZXHjx/j7+9PnTp1KFOmDFWrVsXX15dHjx5x9epVvL29AahXrx7z58+PV87k0aNHzJw5k7p161K2bFm8vLw4dOiQef0jR45k1KhRTJo0iSpVqlCtWjWGDh1KeHh4ovvk999/x8fHh2rVquHh4UHfvn25cuWKOf+NGzfyv//9L8HSNIcPH2b48OFAbDmQoKAg87wNGzZQt25d3Nzc6NixIxcvXjTPu3fvHr6+vlSpUoXKlSvTs2dPfvvtt0RjBNi3bx+tW7fG3d2d2rVrM3/+fKKiosyllKKiohg1apS5LNfTn+Pie7pcSXBwMM2aNcPNzY1GjRqxadMmIH5ppj///BNfX1+qV69O6dKlqV69OtOmTUv2W/xnzpyhZ8+eVKxYkTJlytCwYUOCg4PN86OiopgxYwZvv/02Hh4e+Pr6MmTIEEaOHGle5siRI7Rr1w43Nzfq1avHrFmzePz4cYLbS6zNvvzyS5o2bYqbmxv169dn9erV5u8EBQXRsGFDxo0bR4UKFcxt+rRatWoB0LlzZ3Ns169fZ+DAgZQvX563334bHx8fbtz4+62jTp06MXbsWFq3bk2lSpVo3bo1X375JT/++COurq5cvXo1Xmmm3bt306ZNG9zc3HB3d6ddu3acOHHCPN/V1ZW5c+dSs2ZNatasydixY2nSpIlFrJcvX8bV1TXRMmxJ7c9r167Rq1cvPDw8qFevHt99953F9xMqJ/XstIsXL/Lhhx9Svnx5qlatip+fHw8fPgSef0wldE49e01JznVr1qxZDBs2jPLly1OzZk0mTpxIVFRUgvsjMefOncPLy4syZcrQokULfv75Z4v5iR1TCV3L4uzbtw9PT0/KlClD69atOX78eKLb//nnn2nXrh3lypWjSpUqDBs2jD///NM8PzQ0lO7du+Pu7m4+Fu7fv2/+bqlSpVi7dq15+VGjRlGrVi3u3Yt9YySp4yAoKMgca506dZg3b95zz/vPP/8cT09Pi+83atSIL774grp16+Lh4UHnzp05f/68eZmEyig9PW3kyJGMHj2aadOmUbFiRapUqcLChQs5e/asOfYWLVpw8uRJi3Uk1XYbNmygYcOGuLm50axZM/P1D2Kv62XLlmXRokVUrlyZTp06AbEPDatVq8bKlSsT3Qev0qlfz1O1gju5cuYA4N2a1fjm+x/55cw5mjWsg52dHfb29tSsVpG93/z3tcT0MtZ/tY02zRrSoE4N87SvD3xPyyYNSJPGjsyZMtLo3Vps3f0fbty6zYVLV/B8N/Z6W6NaJSIePSIk9Hxiq3/tjJYPGC8no+UDxswpjlGudXGMlg8YLyej5QNw+uwFqnqUIZdT7E3Feu9U4pvDx4iMjP3dNzIyCr8ZnzLiw87kypn6bzyePneBqh6lyZUjGwD13qnIgcM/E7T7AJ1bNSJzxgzY2toyZkAXmtZ928rRJs/p365QtawrubJnBaBeFXcOHP2FwZ1aMKRzSwBuh93nSWQUGdKn/hewQi5cpWqZojhnzwJAvUplOXDsNOVLFqJnq3extbXFztaWEgXzcP1WmHWDTSYjXhvi2NdphSn8HlE/7MEmU1bSlK7Co4AJ1g7rH3FwsKesWykGDOrJt4e2snzVfPLmy23tsN5oRi/NpAcRVnDlyhVmzZqFk5MT5cuXJzo6mm7dunHy5EnmzJnDhg0byJo1Kx07duTq1avm761cuZJcuXKxadMmunfvzsSJE9m2bdtLxTBt2jT279/PjBkz2LVrF2PHjmX79u188cUX5M6dm0WLFgGwceNGunWL/7aGj48PO3fuZPz48QQHB+Pu7k6PHj0sbuZt2bKF6Oho1q1bx5gxY9i9e3eiN47Cw8Np37499+7dY9myZaxatYoHDx7QsWNHHjx4wPz582natKm5RJSHh4fF9z08PBg7diwABw8epHHjxgBER0ezZcsW5s+fz7p167hz5455OZPJRK9evbh58ybLli1j7dq15MmThw4dOhAWlvA/0nv27GHAgAF4enoSHBzM8OHDWbVqFf7+/uZSSnZ2dowaNYoNGzZYfH56PII4O3bswM/Pj/fee4+tW7fSvXt3Ro8ezcGDB+MtO2LECM6fP8+nn37Krl276NOnD8uXL+c///lPgrE+LSIigm7dupEzZ042bNjA5s2bqVSpEqNHj+b27dtAbKmi4OBgJk+ezIYNG3jy5Anbt283ryMkJITu3btTv359tm7dyqRJk9i/fz/jxo1LcJsJtdny5cuZOHEiXbp0YcuWLXTv3p3p06fz2Wefmb938eJFwsPDCQ4Opnfv3vHWG3ejcv78+fj5+REREUGnTp1ImzYt69evJzAwkMjISLp06cKTJ0/M39u4cSO9evVi1apVrFy50iK23Lkt/6E8ceIEgwYNonXr1uzYsYNVq1YBMGbMGIvlNm7cyJIlS1iwYAHt2rXj3LlzFjfit2zZQokSJShRokS8PJLan5GRkfTo0YNHjx6xbt06Jk+ezNKlSxPc14m5f/++eZyAtWvXsmTJEn766SfzOfC8YyqxcypOcq9by5cvp1ChQnz11Vf07t2bNWvWWBxXybFy5UratWvH5s2bqVChAp07dzY/FH3eMfW8a9m6deuYOHEiwcHBpEuXjsGDBye47ejoaPr06UO1atXYtm0bS5cu5eTJk0ybNg2ILRXWqVMnihcvzqZNm5g3bx7nzp2jf//+AJQrV44ePXowa9Ys/vjjD/bt28emTZuYPn06mTNnTvI4OHPmDGPHjsXHx4c9e/YwatQoAgMD2bJlS4Lx/vbbb1y8eNH8wC7O1atX2bp1K/PmzeOzzz7j999/Z+LEiS/UDnEPLoOCgujSpQvz5s2jX79+9O7dm40bN2Jvb8+ECZa/SD+v7dauXcvs2bPx8fFh27Zt9OjRg8mTJ1s8jHjy5AmHDx9m48aNjB492jy9Vq1aybr2vQpupYpz+NgJfv/jJgDBO74mMjIK99KubN29n8ioKCIiHrH3wPfcupN6/8DzG9KXJg3qWEy7cfOW+Y88AGenHNy4eZs/btwiZ47s2Nr+/Wuic87YeamF0fIB4+VktHzAmDnFMcq1Lo7R8gHj5WS0fADKlijKjz+f4vcbtwAI3nOAyMgo/rwfW24laNd+nLJnpV711P0Gd5yyrkX48fhpfr8Re93avPdbIqOi+O3K79y994APx8ykTV8/Pl0dTMYMb1k52uQpW6wgP/5ylt9v3QVg8/7DREZFcy88gjR2dvjOW0nrIf5ULF2UgnmcrRxt0soWdeHHU+f5/f8fMmw+8D8io6Iplj83BXPHVlf4/VYYa3YepH7VN6O3tBGvDQCkz4hDzRY83hJ778N0P4y/Vk7DdPt3Kwf2z+TK7cx33/7AlImzqVmtGUf/9zOr1n1q7bAkFdODiNdg0aJFeHh44OHhQZkyZahfvz4PHjxgwYIFZMiQgYMHD3L69Gk++eQTKlSogKurK9OnTydTpkysWbPGvJ7ixYvj5+dHkSJF8Pb2pmnTpuYbpC/K3d0df39/KlasSL58+WjcuDFubm6EhoZiZ2dH5syZAciWLRtvvWX5S8W5c+fYv38/48ePp0aNGhQpUoTRo0dTunRpAgMDzctlyZKF0aNHU7hwYRo3bkyNGjXivQ0bZ/Pmzdy/f59PPvmE0qVLU6ZMGebOncu9e/fYsmULWbJkwdHREXt7e5ycnMw9SeI4ODiYx9pwcnKyKB8zadIkSpcuTenSpXn//ff55ZdfADh06BAnT55k7ty5lC1blqJFizJ+/HgyZ87Mhg0bEoxz6dKleHp60rNnTwoVKkTjxo0ZNGgQ69evJyIiwlxKKWPGjOTIkcPic7Zs2eKtb8WKFTRr1owuXbpQoEABvLy8GDZsWIJvO9eoUYPJkydTtmxZ8ufPj7e3N7lz5+bXX39NMNanPXr0iK5du5rbo0iRIvTu3ZvIyEguXrxovtnt4+NDnTp1KFasGP7+/haloQIDA6lVqxbdu3enQIECVKtWjfHjxxMUFMTNmzfjbfPZNrO3t2fZsmV06dIFLy8vChYsSLt27ejUqRMBAQEWJXT69u1L/vz5EyzpFLcfM2fOTMaMGdm+fTuPHj1i6tSpFC9enJIlS/LJJ59w48YN9uzZY/5eXI+TEiVKkCFDBovY4nooxbG3t+fjjz/G29ubfPny4ebmhpeXF6GhoRbLtWrVipIlS+Lm5kapUqUoUaKExQ3iLVu20KpVqwTbJKn9+f3333PhwgWmTZtGiRIlqFq1qsWN2OTYsWMHERERzJw5kxIlSuDu7s6kSZMoVCi2i/HzjqnnnVNAsq9bJUuWpG/fvhQqVAhvb29cXV0TvQ4kplOnTrRp08Z8rXF2dmbdunWYTKbnHlO2traJXst8fX2pWLEiRYsWpWvXrly9etWil0OcBw8eEBYWRo4cOcibNy/u7u4sXLjQPO7P2rVryZcvHyNGjKBw4cKUK1eO2bNnc/jwYX76KbZrav/+/cmbNy+jR49mzJgx9OzZkypVqgBJHwdXrlzBxsaGPHnykCdPHurXr8/y5cupXLlygvvqxIkTODo6ki9fPovpkZGRjB8/njJlyuDh4UHHjh1fuB2yZcvG8OHDcXFxMfe6adq0KXXq1MHV1ZXWrVtz9uzZZLUdwOLFi+nfvz+NGjXCxcWFFi1a0L17dxYvXmyxjh49elCgQAFcXV3N04oVK8b169ctej6llArupenTtR0f+U2hbc/BscdVpowM6dMVGxsbvLoPYqDfFKpVKoe9/ZtV8TLGZHqmRIwJOztbYkwmeKZ0jMkEtnap+9dGo+UDxsvJaPmAcXIy2rXOaPmA8XIyWj4AFcqWoE/HNgwa/wnv9xuFrY0NmTNmMMe/KmgHvTsk/LdBalShjCsfdmjJoEnzaDfwY2xsbMmc8S3S2Nnxw0+/MNO3H+vnjudeeDjzV8R/6S41qlCyCB96NWLQjGW0GzEDG1sbMmdIj32a2DbyH9iZbwP9uR8eweIvd1k52qSVL1GY3m3q4/PJCtqPmht7zGVIj32a2L9vT/92lQ/GL6Jdw7epVT7hahmpjRGvDQD2VRsQdfpHTHdT/u+X1+nypau0f68nZ0Ji/w5cMC+QQoVccCmQL4lvSmJMr/HHGt6cs/YN5u3tTYcOHYDYkkxZsmSxGKA6NDSUrFmzmm8OQuyNdTc3N4ubOpUqWb454e7uzt69e18qphYtWnDw4EGmT5/OxYsXOXfuHJcvX4538yohcTdjy5cvbzG9QoUKfPPNN+bPLi4uFjd4M2XKlOhNo7Nnz1K4cGGLAY2zZctGkSJF4t38fRE2NjYUKFDAIoa4kienT58mOjqaGjVqWHzn8ePHFiVLno3z2RvLlSpVIioqit9++w13d/cXii80NJTmzZtbTIu7wff0W+UA7du3Z9++fWzcuJGLFy/y66+/8scffySrNFP27Nnp0KEDwcHBhISEcPHiRXO5oOjoaM6fP89ff/1l0dPEwcGBsmXLmj+HhIRw6dIli2XiHh6cP3+enDlzPjeGu3fvcvv27XjHTaVKlVi2bBl37twBYtssOcdhnNOnT3P37l0qVqxoMf3Ro0cW7fgi6yxZsiQZM2ZkyZIlnDt3jkuXLhESEhJvX+fPbzngZKtWrVi2bBnDhw/n+PHjXLt2jWbNmiW4jaT259mzZ8maNSt58uQxz3+Z46tw4cIW15vy5cub2+CfHFPJvW49W8M/U6ZMREZGvlAeT+8jW1tbSpUqxdmzZ5N9TCXk6bjiBo9PqMxYlixZ+OCDD5gwYQLz58/nnXfeoU6dOubSRyEhIYSEhMTrpQWx7ejh4YGDgwPTp0+nVatWFC5cmAEDBpiXSeo4iCt71aZNGwoUKED16tVp3LixxXHxtNu3b5MlS5Z49ccTuha+aDu4uLiY15s+fXrztDiOjo4WvZDg+W1348YNpk2bxsyZM83LREVFER0dbbGeZ88z+PuB5J07d3B2Ttm31R5GRFCpXBnaNG0AwI1bd5gfuIaIR38xpE9XMmeKHV9m6aoNuOR9s7oh53Z24ubtv8+Tm7fv4uyUg9zOTty+cxfTUzdYb92+g7NTjsRWlSoYLR8wXk5GyweMk5PRrnVGyweMl5PR8gF4GPGIim4lae0Z23Pqxu27LFixkcwZMxBy7gJR0TFUdCtp5SiT72HEIyqWLUHrhrE9bW/cvsvCVV/hlC0L9d6uSIb0sWMfNq3zNovXbn7eqlKNh4/+omKporSuVw2AG3f+ZOH67Zw6f5liLnnImS0z6dOlxfOdCuw9/LN1g02Gh4/+omLJwrSuE/uS0o2791i4cTeZM6Rn5/c/M+WzIHw/aEXjd+L/rZJaGfHaAJDG/R0ebw5MesE3TKnSrpQuW4KN6/++BtjY8MJ/a8q/R+p8JcdgMmfOTIECBShQoAD58uWzuCkIkDZt2gS/FxMTQ5o0fz8revr/4+Y/b7C76OjoROeNHj2aoUOHYjKZaNCgAQsXLoz3oCMxcfE+Owjss/E+22shoe88u85nxcTEYG9vn6y4EmJraxtvH8XFYG9vT5YsWQgODrb42blzJ8OGDUtwfQkN1Bu3n59tn+RI7nfiykhNnTqVdOnS0aJFC1avXm0eADspN2/epFmzZmzevJm8efPStWtXi3JIcXE87wa0vb09LVu2tNhXmzdvZs+ePcm6QZ5YGz+7/2xtbRM8dp4XV9GiReO14+7du8015SHhtkvMDz/8gKenJyEhIZQtW5bBgwfj5+eXZE7Nmzfnzz//5PDhw2zZsoWaNWuSPXvC9V+T2p82NjbxzpfknAtPj7/wvOPrnx5Tyb1uvch1IDHP9lgxmUw4ODgk+5hKzjqfF9eIESPYt28fAwYMICIiAl9fX/r06QPEtsk777wT7/jbs2cPDRv+PRhcSEgINjY2XLlyhcuXL5unJ3UcODo6snr1ar788ktatGjB6dOn6dixIwEBAQnGamNjk+B5bGtrG29/PK8dEhrHI6H9mdSAq4m1XdyxPGbMGIvct23bxs6dOy229bzr7tMlT1LKzdt3+eAjP8IfRgCxf/Q0rleDDVt2sSAwtvfP7bthBG3bS+N3az1vValOnepV2bR9D1FR0dx/EM7Orw9Qt2Y1cuV0In/ePOzcdwCA/x4+io2NDcX/f3De1Mpo+YDxcjJaPmCcnIx2rTNaPmC8nIyWD8DNO2F8MGyiOaeAtZvwrPM2NjY2HDkRQpVypVPlYPWJuXn3T7qN8Cc84hEAAV9sxbNWVepXr8Tu737kr8dPMJlM/OfQMcoUT92DOse5efce3cbN+zunoD14vlOBPd//xOKNOzGZTDyJjGT3oZ+oUqa4laNN2q2w+3SfuJjwiL8AWLZpH43eLseBYyFMWxHMYt+eb9RDCDDmtYF0b2GbIzcxFxMeO/JNFhMTg/+00eYeEB/06MCpU79y/Xdj9fx4nWJsXt+PNahHRCpQrFgxwsLC+O233yhcuDAQWxf75MmTFm9Tnzp1yuJ7cYOgQuzNrOjoaB49ekS6dLFvJjw9KPPTwsPD+eqrr5g7dy4NGsQ+ZY6KiuLKlSvmt2yf9wtSsWLFADh27JhFb4Jjx45RtGjRF0ndrGjRomzYsIE///zT3Cvi7t27XLhwgbZt2yZrHS/6S12xYsXMpVji3hSOjo5m6NCh1K9fP15NfIAiRYpw9OhR8wC4AEePHsXe3t7izeDkKlKkiLlUVJzhw4eTKVMmiwGHz507x8GDBwkKCqJ06dJAbDveunUrWTd19+7dy8OHD1mzZo35xmDcwMcmk4kCBQrg6OjI8ePHze0bGRnJ6dOnqVq1KhDbRufPn7d4q/qnn34iICCA8ePHm9+QTkyGDBnIlSsXR48epXbt2ubpR48excnJyVxCJynPtnOxYsXYuHEjWbJkMa8jPDycoUOH0rVrV3P8Sa3naWvXruWdd95hzpw55mn//W/sQFimeCUY/pYtWzZq1KjBnj172Ldv33NLKSW1P0uWLElYWBgXL140v73/7LFib28fbwD4S5cumUsQFSlShK+++oqHDx+ap3333XeMGTOGgICAJI+ppK4DybluvQqnT582HzORkZGcPHmSNm3aJOuY+qd/7F2+fJnAwEBGjRqFt7c33t7e7NixAx8fH+7cuUPRokXZunUrefLkMd9cv3LlCpMmTWLIkCFkzJiR69evM3nyZIYOHcqhQ4cYMWIE69evJ02aNEkeBz/99BM///wz/fr1o2zZsvTr149x48axadMmevbsGS9eJycnwsLCnnucJuTZY+nSpUv/YK/9LbG2y5gxI87Ozly9ehUvLy/z8uvWrSMkJCTeWBPPihvHJ6meWK9CIZd8dO/Qhva9Yx/ee5QtiZ9Pb6Kjo/GdNJuWXfpjMpno170DZUsWS/F4XqX3WzXlyrXrtOnSl8ioKLxaeFLJI7Z+8IzxI/h42lyWfr4eBwcHPpnk91oe/PwTRssHjJeT0fIB4+RktGud0fIB4+VktHwACuXPQ/f3m9Nh4JjYnEq7Mqr/BwBcuvYHeZxTZ4+oxBTKl5vubZvg7TOemBgT5UsXx7dPJ+zTpOHeg3DaDfyY6JgYShYtwNCeH1g73GQplNeZ7i3r4z3qk9icShTGt/t7PImKYtLSDbQeMhWAepXd8G6c+m9yF8yTk27N69BxzHxiTCY8XAvi+0Er2o6cDSYYH7DRvGy54gUZ1a21FaNNHiNeG2yz58Z0PwxiEn9Z+E11JuQsvsMnsuaLxdjZ2fH7tT/o1S3h8RdFQA8iUoWqVavi4eHB0KFD8fPzM5eEuX//Pu+//755uUOHDrF48WIaNmzId999x86dO1mwYAEQOyCqjY0N8+bNw9vbmxMnTlgM+Pm0tGnTkj59evbt20eJEiUIDw9nyZIlXL9+3VwOI+6mZUhISLwbxC4uLjRp0oRx48Yxfvx4cufOzYYNGzh16hSjRo16qX3QvHlzFi9ezODBg809NWbMmEGmTJlo0qRJstYRF/PJkyfNN0afp1q1apQrV45Bgwbh5+dH9uzZWbp0Kfv376dfv34JfqdPnz706tWLkiVLUr9+fUJCQpg3bx5eXl5kzJgx+Qn/vx49ejBo0CDc3Nx45513+OGHH9i+fXu8t50zZcpEmjRp2LlzJ5kzZ+bWrVvMnj2bJ0+exCuFkpCsWbMSHh7O7t27cXd358yZM0yePBmIvXmcLl06OnTowJw5c8iRIwf58+dn2bJlXL9+3Xwzs2fPnrRu3Rp/f3/atm3LnTt3zDXfnx5L4nn69OmDv78/Li4uVK5cmcOHD7N69WoGDhyY7Jumce3866+/Urx4cZo1a8ann37KoEGDGDx4MGnTpmXWrFmcOHHC/FAlsfXcuHGDK1euxBusOlu2bBw4cICff/6Z7Nmz880337BixQrz/krsTXyA1q1bM3ToUBwdHS1ujj8rqf2ZLVs2SpcuzbBhwxg7diyRkZFMmjTJYh3lypXjq6++Yvv27bi5ubF582ZCQ0PN5XCaNWvGwoUL8fX1pX///jx8+BB/f38qV66crGPqeedUcq9bSbl16xbp06ePNxbN05YtW4aLiwslS5YkICCA8PBwc7m7pI6p513LkiNr1qzs3LmTJ0+e0KNHDwB27tyJi4uLeXDuNWvWMHLkSHr16sWTJ0+YMGEC9+/fp2DBgphMJnx9fSlYsCBdunShUaNGNGnShCVLltCvX78kj4MLFy6wcOFCMmbMSJ06dbh9+zaHDx+mXLlyCcbr5uZGZGQk586de+7x/6xy5cqxYcMGKlSoQHR0NP7+/i/UMykxSbXd1KlTyZMnD9WqVeP48eNMnTrVvJ+f5/Tp0+TLly/BsXdSQoc2TenQpmm86fOmxO8pldpNHj3E/P9p0tgxctCHCS5XIH9ePl8w/XWF9dKMlg8YLyej5QPGzAmMda0D4+UDxsvJaPkAdGjRkA4tGsabPnpANytE88+1b1af9s3qx5vex7sVfbzfnPEuntbesybtPWtaTHNM68B0n67WCegfat/wHdo3fMdi2pZPhlspmlfDaNeGmKvniJjWN9H54cPezHMpzsYvtrDxiy1JLyjJknSh7Ddb6nwl51/GxsaGBQsWUKhQIXr37s37779PWFgYa9eutaiN3aBBA06cOEGLFi1Yt24dM2bMoG7dukBsDe1x48axe/duPD092bBhA8OHJ/yPj729PXPmzOHUqVM0bdqUvn37kjlzZrp162Z+47po0aI0bNgQHx8f5s2bF28dEydOpEaNGgwbNozWrVtz/PhxAgMDE6yTnhxp06YlMDAQBwcHvL296dKlCxkzZmTNmjXm+u1JqVKlCpUrV6Z9+/aJDjb9NBsbGxYuXEjRokXp27cvrVq14uLFiyxbtizRnh01atRg2rRpBAcH07RpU2bMmEHnzp0TLNuTHO+++y5jx47l888/p0mTJqxYsYLp06fz9ttvWyzn7OzMlClT2LVrF56engwbNgx3d3eaN2/OyZMnk9yOp6cnXbp0YdKkSTRp0oS5c+fSt29fChQoYP6+j48PDRs2ZPjw4bz33nukSZMGDw8P81verq6uLFmyhGPHjtGyZUsGDRpEpUqVzA/DkqNdu3b4+PiwZMkSmjRpwvLlyxk5cmSybjzGyZAhA506dWLmzJmMHj0aR0dHli9fjqOjI126dKF9+/ZERUWxYsWKRMsiQewDg+joaBo3bszp06ct5g0cOJCSJUvSvXt32rRpw549e5g6NfbtmKT2d+3atXF0dKRp06bPvZGb1P60s7MjICCA3Llz07lzZz766COLXjIQ+wCvQ4cOjB8/nhYtWnD9+nXzIMoQW8c/MDCQ8PBwvLy86NevH1WqVGHcuHHJOqaed04l97qVlOrVq1uUCUtI3759CQgIoEWLFly4cIHAwEDzDeikjqmkrmVJyZgxIwEBAVy5coW2bdvy3nvv8fjxY5YuXYqtrS1OTk4sX76c27dv07ZtW3r06EHu3LlZvnw5Dg4OrFmzhiNHjjB58mTs7OzIkycPPj4+fPrpp5w+fTrJ46By5cpMmTKFDRs20KRJE/r160elSpUSveYULFiQwoULc/jw4RfKc9y4cWTMmBEvLy8GDhxI27ZtyZUr1wvvr2c9r+3at2/P4MGDCQwMpHHjxsyZM4e+ffvSv3//JNd7+PBh6tWr94/jExEREREREZHXw8b0osW6xSo6deqEi4uL+S12kVft66+/pkKFCmTNmtU8rVGjRjRr1izRHiISX1hYGDVq1OCLL74wlzySxO3cuZMrV67Qq1cva4diGGvWrCEoKIivvvrK2qGkiLt371K7dm22bNkSbzD0yBu/WieolGL38mMkiYiBRWsASJF/yvTXQ2uH8MqZopLuKf9GeXjP2hG8cqaox9YO4ZWyy+tq7RBeucczR1o7hFeq4JJTSS/0hrl9P9TaIaQo/wIdX9u2fC+tfm3biqMeESICQEBAAL6+voSGhnL58mXmzJnD1atXadSokbVDeyOEhYWxe/duRo0aRZkyZfQQIhliYmJYsWIF9evH7+4tL8/Ly4s///yTY8eOWTuUFLF27VqaNGkS7yGEiIiIiIiIiKReehAhIgDMnDkTGxsbOnbsSPPmzfnhhx9YtmwZRYoUsXZob4TIyEj8/Py4dOmSei4lk62tLStXrqRQoULWDsVQHBwcmDJlCjNnzrR2KK/cnTt32Lp1KyNHGutNJREREREREZEYTK/txxpUmklEREQMQaWZRORfQaWZRP4xlWZ6A6g0U6qn0kypn0ozvXkmF/B+bdvyu7TmtW0rTprXvkURERERERERERERETGLsXYAKUylmUREREREREREREREJMWoR4SIiIiIiIiIiIiIiBUZffwE9YgQEREREREREREREZEUowcRIiIiIiIiIiIiIiKSYlSaSURERERERERERETEijRYtYiIiIiIiIiIiIiIyEtSjwgRERERERERERERESuKsbF2BClLPSJERERERERERERERCTFqEeEiIiIiIiIiIiIiIgVxWCydggpSj0iREREREREREREREQkxahHhIiIiIiIiIiIiIiIFRm7P4R6RIiIiIiIiIiIiIiISApSjwgRERERERERERERESuKsXYAKUw9IkREREREREREREREJMWoR4SIiIiIiIiIiIiIiBXFGHyUCPWIEBERERERERERERGRFKMeESIiImIIpsgn1g7hlbKxdgAiRmFnb+0IJClqI3nNbBzfsnYIr5yNXRZrh/BqZc5p7QjkXyjt0KnWDuGVupzDWPn8Gxi7P4R6RIiIiIiIiIiIiIiISApSjwgRERERERERERERESuKsXYAKUw9IkREREREREREREREJMXoQYSIiIiIiIiIiIiIiKQYlWYSEREREREREREREbGiGIMPV60eESIiIiIiIiIiIiIikmLUI0JERERERERERERExIqM3R9CPSJERERERERERERERCQFqUeEiIiIiIiIiIiIiIgVxVg7gBSmHhEiIiIiIiIiIiIiIpJi1CNCRERERERERERERMSKTAYfJUI9IkREREREREREREREJMWoR4SIiIiIiIiIiIiIiBVpjAgREREREREREREREZGXpB4RIiIiIiIiIiIiIiJWFKMxIkRERERERERERERERF6OekSIiIiIiIiIiIiIiFiRsftDqEeEiIiIiIiIiIiIiIikIPWIEBERERERERERERGxIo0RISIiIiIiIiIiIiIi8pL0IEJERERERERERERERFJMij2IqFu3Lq6uruafkiVLUrFiRXr06MGZM2dSarMJcnV1ZfPmzcla1mQyERwczJ07dwA4fPgwrq6u/PHHHykZ4nNdu3aN9957jzJlyvDRRx/Fmx8VFcXnn39u/hwUFESpUqVeY4SxgoODqV69Ou7u7uzduzfe5+S2w9WrV3F1deXIkSPJ2u78+fOpX7/+Pw3/lUqqzST16dq1KyNHjrR2GM/1xx9/4OrqyuHDh1/L9lLDteVFrt8JSY3X9NfhyJEjdOzY0aox/NO2S8idO3do3LgxDx48eKXrFREREREREbG2mNf4Yw0pOkZEz5496dKlCwAxMTHcvn2biRMn0q1bN/bs2UOGDBlScvMv5dixY4wYMYJ9+/YB4OHhwcGDB8mePbvVYlq9ejXXr19n8+bNZMmSJd78HTt24O/vT9euXV97bE+bOnUqderUoX///mTLlo06depYfD548CCZMmVKcj25c+fm4MGDCeb6pkiqzUTeBM9eWxo3bkzNmjWtG9QLevaa/m/w+PFj/Pz8mDFjhrVDeeWyZ89Os2bNmDZtGpMmTXpt212zaQfrg3eRNq0DhV3y4jewBxneSs+U+YEcOX4agBpVPBjSuzM2NjavLa6XtearbawL2h6bT4F8jPb5EIAJsz7l13MXSOeYlpaN38W7TVMrR5p8RsvJaPmAcXIymUz4TZpFsSIF+aDDe0RHRzNjfgD/PXyUqOhourZvw/utmgBw6co1xvrPIezePdKnS8eUMUMpXCC/lTNInNoodbaR0fIBY+YUR+dR6mwjo+UDxsvJaPk8zSjXhTh2pd/GvlLDvyekTYdNxqw8WjSEdN0nYXoQZp4V+eNOok//YIUoJbVK0QcR6dOnx8nJyfzZ2dmZESNG0K5dO3744QfefffdlNz8SzGZLAcFcXBwsMjBGh48eEChQoUoUqRIgvOfjdlaHjx4QMWKFcmbN2+Cn9OlS5es9djZ2Vl9n/9TSbWZyJvg2WuLo6Mjjo6OVorm5aSW6+PrFBQURI4cOXBzc7N2KCmiY8eOVK9enR49elCwYMEU396PP/3CZ+uDWbPAn1xO2dm69wDjP1lCzaoVuHjld4KWzSLGZKLTQD/2fHuIhrXeTvGY/okfj53gs7VfsebTGeTKmYMtu/czbsZC0jmmJX06RzavXEBMTAwDR00hb25nar9dydohJ8loORktHzBOTucvXmbyrEWcPH2GYkUKArBx804uXbnGplWLeRgRQcfegynlWpSypVwZMX46ndq2pEmDOnx36H8M9pvMplWfpsoHlmqj1NlGRssHjJlTHJ1HqbONjJYPGC8no+XzNKNcF54Wfep7ok99H/vB1o60HUYS9cMObBzTY/rrIX99/rF1A3zDmTRY9atlZ2cHxN7gBwgLC2Ps2LHUqFEDd3d3unTpwunTp83Ld+rUienTpzNgwADc3NyoW7cu69atM89PqFTI88qHPH78GH9/f+rUqUOZMmWoWrUqvr6+PHr0iKtXr+Lt7Q1AvXr1mD9/frwyHo8ePWLmzJnUrVuXsmXL4uXlxaFDh8zrHzlyJKNGjWLSpElUqVKFatWqMXToUMLDwxPdJ7///js+Pj5Uq1YNDw8P+vbty5UrV8z5b9y4kf/9738JlmQ5fPgww4cPB2LLYAQFBZnnbdiwgbp16+Lm5kbHjh25ePGied69e/fw9fWlSpUqVK5cmZ49e/Lbb78lGiPAvn37aN26Ne7u7tSuXZv58+cTFRVlLqUUFRXFqFGjzGW5nv4cF9/TZTqCg4Np1qwZbm5uNGrUiE2bNgHxSzP9+eef+Pr6Ur16dUqXLk316tWZNm0aMTHJ60h05swZevbsScWKFSlTpgwNGzYkODjYPD8qKooZM2bw9ttv4+Hhga+vL0OGDLEo03PkyBHatWuHm5sb9erVY9asWTx+/DjB7SXWZl9++SVNmzbFzc2N+vXrs3r1avN3goKCaNiwIePGjaNChQrmNn1aQiVlnp1Wt25dli5dSpcuXXBzc6Nx48bs2bPHvPz8+fPp2rUrc+bMoVKlSlSpUoVJkybx5MkT8zLXr19n4MCBlC9fnrfffhsfHx9u3Lhhkd/YsWNp3bo1lSpV4j//+U+8WH/77Te6detG+fLlqVChAn379uXq1avJ3obJZOLzzz+nQYMGuLu706JFCw4cOGCeHxoaSs+ePalUqRKVK1dm+PDh3L171zzf1dWVL7/8Em9vb/Px9cUXX5jnx8TEMG/ePKpXr46Hhwf+/v5ER0db5LB7927atGmDm5sb7u7utGvXjhMnTlhsY+7cudSsWZOaNWsyduxYmjRpYrGOy5cv4+rqmmg5uqSOq2vXrtGrVy88PDyoV68e3333ncX3R44cGa8n1LPTLl68yIcffkj58uWpWrUqfn5+PHz4EHj+uZXQteXZa2tyrt+zZs1i2LBhlC9fnpo1azJx4kSioqIS3B+JOXfuHF5eXpQpU4YWLVrw888/W8xP7NxK6JoeZ9++fXh6elKmTBlat27N8ePHE93+zz//TLt27ShXrhxVqlRh2LBh/Pnnn+b5oaGhdO/eHXd3d/OxcP/+ffN3S5Uqxdq1a83Ljxo1ilq1anHv3j0g6eMgKCjIHGudOnWYN2/ec69/n3/+OZ6enhbfjzsH6tati4eHB507d+b8+fPmZRIqo/T0tJEjRzJ69GimTZtGxYoVqVKlCgsXLuTs2bPm2Fu0aMHJkyct1pFU223YsIGGDRvi5uZGs2bNzP8OQOz1rWzZsixatIjKlSvTqVMnADJmzEi1atVYuXJlovvgVTp99jxVy7uRyym2Z2S96lX45ocjPImM5NFff/EkMorIyEgiI6NIa+/wWmL6J079ep6qFdzJlTMHAO/WrMY33//IL2fO0axhHezs7LC3t6dmtYrs/ea/Vo42eYyWk9HyAePktP6rbbRp1pAGdWqYp3194HtaNmlAmjR2ZM6UkUbv1mLr7v9w49ZtLly6gue7tQCoUa0SEY8eERJ6PrHVW5XaKHW2kdHyAWPmFEfnUepsI6PlA8bLyWj5PM0o14XEpKnSGFPEA6KOf4Nt3qJgiiFtB18cP5hAmrebQyp8OCTW9VofRFy5coVZs2bh5ORE+fLliY6Oplu3bpw8eZI5c+awYcMGsmbNSseOHS1uWq5cuZJcuXKxadMmunfvzsSJE9m2bdtLxTBt2jT279/PjBkz2LVrF2PHjmX79u188cUX5M6dm0WLFgGwceNGunXrFu/7Pj4+7Ny5k/HjxxMcHIy7uzs9evSwuIm1ZcsWoqOjWbduHWPGjGH37t2J3jAJDw+nffv23Lt3j2XLlrFq1SoePHhAx44defDgAfPnz6dp06bmElEeHh4W3/fw8GDs2LEAHDx4kMaNGwMQHR3Nli1bmD9/PuvWrePOnTvm5UwmE7169eLmzZssW7aMtWvXkidPHjp06EBYWBgJ2bNnDwMGDMDT05Pg4GCGDx/OqlWr8Pf3N5dSsrOzY9SoUWzYsMHi85dffhlvfTt27MDPz4/33nuPrVu30r17d0aPHs3BgwfjLTtixAjOnz/Pp59+yq5du+jTpw/Lly9P8Ab4syIiIujWrRs5c+Zkw4YNbN68mUqVKjF69Ghu374NwMyZMwkODmby5Mls2LCBJ0+esH37dvM6QkJC6N69O/Xr12fr1q1MmjSJ/fv3M27cuAS3mVCbLV++nIkTJ9KlSxe2bNlC9+7dmT59Op999pn5excvXiQ8PJzg4GB69+6dZG6JmT9/Pu+88w7BwcF4enoycOBAjh49ap5/5MgRjh07xqpVq5g+fTq7du0ylziJiIigU6dOpE2blvXr1xMYGEhkZCRdunSxeFixceNGevXqxapVq6hcuXK8GIYOHUqePHnYtGkTa9asISwsjFGjRiV7GwEBAcybN4++ffuydetWGjVqRL9+/Th79ixXr16lffv2ZM6cmTVr1rBo0SLOnDlDt27dLB4mzJw5E29vbzZt2kTFihUZN24c165dA+DTTz9l5cqVjB49mi+//JJ79+7x448/mr974sQJBg0aROvWrdmxYwerVq0CYMyYMRZ5bty4kSVLlrBgwQLatWvHuXPnLG7Eb9myhRIlSlCiRIl4+yip4yoyMpIePXrw6NEj1q1bx+TJk1m6dGkyjoC/3b9/3zxOwNq1a1myZAk//fST+VrwvHMrsWtLnORev5cvX06hQoX46quv6N27N2vWrLE4v5Jj5cqVtGvXjs2bN1OhQgU6d+5sfvj2vHPredf0devWMXHiRIKDg0mXLh2DBw9OcNvR0dH06dOHatWqsW3bNpYuXcrJkyeZNm0aADdu3KBTp04UL16cTZs2MW/ePM6dO0f//v0BKFeuHD169GDWrFn88ccf7Nu3j02bNjF9+nQyZ86c5HFw5swZxo4di4+PD3v27GHUqFEEBgayZcuWBOP97bffuHjxIrVq1bKYfvXqVbZu3cq8efP47LPP+P3335k4ceILtUPcA9ygoCC6dOnCvHnz6NevH71792bjxo3Y29szYcIEi+88r+3Wrl3L7Nmz8fHxYdu2bfTo0YPJkydbPIx48uQJhw8fZuPGjYwePdo8vVatWsn6N+BVKFuiGD/+/Au/37gFQPDu/URGRlGragUyZcxAvfd7UcerJy55c1H77YqvJaZ/wq1UcQ4fO8Hvf9wEIHjH10RGRuFe2pWtu/cTGRVFRMQj9h74nlt3Ev6dILUxWk5GyweMk5PfkL40aVDHYtqNm7fMNxcAnJ1ycOPmbf64cYucObJja/v3n1vOOWPnpUZqo/+fl8rayGj5gDFziqPz6P/npbI2Mlo+YLycjJbP04xyXUhQugzYV25I5L7/f1nc1pboi6d5vHEWf631x65QGdJUSH2VcFI7o48RkaIPIhYtWoSHhwceHh6UKVOG+vXr8+DBAxYsWECGDBk4ePAgp0+f5pNPPqFChQq4uroyffp0MmXKxJo1a8zrKV68OH5+fhQpUgRvb2+aNm1qvjH4otzd3fH396dixYrky5ePxo0b4+bmRmhoKHZ2dmTOnBmAbNmy8dZbb1l899y5c+zfv5/x48dTo0YNihQpwujRoyldujSBgYHm5bJkycLo0aMpXLgwjRs3pkaNGvHeAo2zefNm7t+/zyeffELp0qUpU6YMc+fO5d69e2zZsoUsWbLg6OiIvb09Tk5O5p4kcRwcHMxjbTg5OVmUTZk0aRKlS5emdOnSvP/++/zyyy8AHDp0iJMnTzJ37lzKli1L0aJFGT9+PJkzZ2bDhg0Jxrl06VI8PT3p2bMnhQoVonHjxgwaNIj169cTERFhLqWUMWNGcuTIYfE5W7Zs8da3YsUKmjVrRpcuXShQoABeXl4MGzYswbd8a9SoweTJkylbtiz58+fH29ub3Llz8+uvvyYY69MePXpE165dze1RpEgRevfuTWRkJBcvXjTf5PXx8aFOnToUK1YMf39/i9JQgYGB1KpVi+7du1OgQAGqVavG+PHjCQoK4ubNm/G2+Wyb2dvbs2zZMrp06YKXlxcFCxakXbt2dOrUiYCAAIvSMX379iV//vz/qKRT7dq16dWrF4ULF2bAgAFUqFDB4nyys7Nj9uzZlChRglq1ajFo0CCCgoIIDw9n+/btPHr0iKlTp1K8eHFKlizJJ598wo0bNyx6VsT1MihRokSCY71cunSJrFmzkjdvXkqUKMGMGTPMN3qT2obJZGLlypV88MEHtGzZEhcXF/r06UPv3r2JiIhg7dq1ZMqUCX9/f4oXL07FihWZPXs2ISEhFj0G2rRpQ+PGjSlSpAjDhw8nJiaGEydOYDKZWLt2LR988AGNGjWiSJEiTJgwAWdnZ/N37e3t+fjjj/H29iZfvny4ubnh5eVFaGioRZ6tWrWiZMmSuLm5UapUKUqUKGFxg3jLli20atUqwXZK6rj6/vvvuXDhAtOmTaNEiRJUrVrV4kZscuzYsYOIiAhmzpxJiRIlcHd3Z9KkSRQqVAh4/rn1vGsLkOzrd8mSJenbty+FChXC29sbV1fXRK+HienUqRNt2rQxX3OdnZ1Zt24dJpPpueeWra1totd0X19fKlasSNGiRenatStXr1616OUQ58GDB4SFhZEjRw7y5s2Lu7s7CxcuNI9/tHbtWvLly8eIESMoXLgw5cqVY/bs2Rw+fJiffvoJgP79+5M3b15Gjx7NmDFj6NmzJ1WqVAGSPg6uXLmCjY0NefLkIU+ePNSvX5/ly5cn+AAQYh+iOTo6ki9fPovpkZGRjB8/njJlyuDh4UHHjh1fuB2yZcvG8OHDcXFxMfe6adq0KXXq1MHV1ZXWrVtz9uzZZLUdwOLFi+nfvz+NGjXCxcWFFi1a0L17dxYvXmyxjh49elCgQAFcXV3N04oVK8b169ctelKllApupejTyYtBY6fzfp/h2NrYkDljBgLXB5M1cyYOfLmMr9cv4d79cFZsSPgBUWpSwb00fbq24yO/KbTtOTj2PMmUkSF9umJjY4NX90EM9JtCtUrlsLdP0Qqer4zRcjJaPmDMnOLEmEzPlIIwYWdnS4zJFO8tQJMJbO1ee4f0ZFEb/f+cVNxGcYyWDxgnJ51H/z8nFbdRHKPlA8bLySj5GPm6kMa9FtFnf8J0L/aFrejj3xL59RqIfAKPHxH1v93YFStv5SgltUnRo9zb25sOHToAsTc/s2TJYnHTMjQ0lKxZs5pvikHsjXU3NzeLmxmVKlnWSHN3d2fv3r0vFVOLFi04ePAg06dP5+LFi5w7d47Lly/Hu2mTkLibkOXLW55IFSpU4JtvvjF/dnFxMZegAsiUKVOiN0vOnj1L4cKFLQY0zpYtG0WKFIl30/NF2NjYUKBAAYsY4kp9nD59mujoaGrUqGHxncePH1uU6ng2zmdvqFaqVImoqCh+++033N3dXyi+0NBQmjdvbjEt7sbW029TA7Rv3559+/axceNGLl68yK+//soff/yRrNJM2bNnp0OHDgQHBxMSEsLFixfNZXKio6M5f/48f/31l0VPEwcHB8qWLWv+HBISwqVLlyyWiXt4cP78eXLmzPncGO7evcvt27fjHTeVKlVi2bJl3LlzB4hts+Qch0lJ6Hz59ttvzZ8LFy5sMfh6uXLliIyM5MKFC5w+fZq7d+9SsaLlW72PHj2yODaSivOjjz5i2rRprF27lqpVq1K7dm2aNWsGkOQ2wsLCuHXrVrz69gMGDABgwYIFlC1bFnt7e/O8IkWKkDVrVkJDQ6lduzaARe34uEHSIyMjCQsL4/bt25QpU8Y838HBwaLkUMmSJcmYMSNLlizh3LlzXLp0iZCQkHjHXP78lgNitWrVimXLljF8+HCOHz/OtWvXzHk/K6nj6uzZs2TNmpU8efKY57/MeVa4cGGL62758uXNx+I/ObeSe/1+toZ/pkyZiIyMfKE8nt5Htra2lCpVirNnzyb73EpIQsdHQuXWsmTJwgcffMCECRPMvY3q1KljLn0UEhJCSEhIvN5qENuOHh4eODg4MH36dFq1amV+QBgnqeMgruxVmzZtKFCgANWrV6dx48YWx8XTbt++TZYsWeLVR03o34QXbQcXFxfzetOnT2+eFsfR0dGi5xQ8v+1u3LjBtGnTmDlzpnmZqKgooqOjLdbz7HkGmB9w37lzx+IhYkp4GPGIiu6laN24HgA3bt1hwfL1/PjTSUYN6IG9vT329vY0b1Cbvd8eokvb5kms0boeRkRQqVwZ2jRtAMTmMz9wDRGP/mJIn65kzpQRgKWrNuCSN7c1Q002o+VktHzAmDnFye3sxM3bf/97c/P2XZydcpDb2Ynbd+5ieupGyq3bd3B2ypHYqqxKbZT62yiO0fIB4+Sk8yj1t1Eco+UDxsvJKPkY+bqQpmRlnnz9dwliu9LViLl5BdOt/7+nZ2MDMdGJfFsSozEi/oHMmTNToEABChQoQL58+eK9OZ02bdoEvxcTE0OaNH8/I3n6/+PmP28QmmdrvT9t9OjRDB06FJPJRIMGDVi4cGG8G7eJiYv32cFPn4332V4LCX3n2XU+KyYmxuJG64uytbWNt4/iYrC3tydLliwEBwdb/OzcuZNhw4YluL6EBqiN28/Ptk9yJPc7cWWkpk6dSrp06WjRogWrV682D4CdlJs3b9KsWTM2b95M3rx56dq1q0U5pLg4nnfj1d7enpYtW1rsq82bN7Nnz55k3RhOrI2f3X+2trYJHjvPk9CxntT58uz8uHXY2tpib29P0aJF4x0bu3fvNtdnh4SPh6d17tyZAwcOMHLkSBwcHPD396d9+/Y8efIkyW0kddwn95xJ6jxMaGD6OD/88AOenp6EhIRQtmxZBg8ejJ+fX5KxNG/enD///JPDhw+zZcsWatasafHQ52lJHVc2NjbxYkzONeHp8Reed57903MrudfvF7keJubpB7tx33dwcEj2uZWcdT4vrhEjRrBv3z4GDBhAREQEvr6+9OnTB4htk7hSaE//7Nmzh4YNG5rXERISgo2NDVeuXOHy5cvm6UkdB46OjqxevZovv/ySFi1acPr0aTp27EhAQECCsdrY2CR4PbO1tY23P57XDgmN45HQ/kxqQLjE2i7uWB4zZoxF7tu2bWPnzp0W23revz9Pd8lOKTfv3OWDwR8T/jACgIC1QXjWrU6p4oXZfSB2kLbIqCi+OfQ/3EoVT/F4/qmbt+/ywUd+5nyWrtpA43o12LBlFwsCY3sz3b4bRtC2vTR+t9bzVpVqGC0no+UDxswpTp3qVdm0fQ9RUdHcfxDOzq8PULdmNXLldCJ/3jzs3Bc7xtV/Dx/FxsaG4v8/CGdqozZK/W0Ux2j5gHFy0nmU+tsojtHyAePlZJR8DHtdSJsemyzOxFw7Z55kmyMf9tVbxT6ASGNPmvL1iDrz43NWIv9GVu33U6xYMcLCwvjtt98oXLgwEFsP+uTJkxZvEZ86dcrie3GDf0LsTZzo6GgePXpEunTpACwGZX5aeHg4X331FXPnzqVBg9inkVFRUVy5csX8dunzbqoUK1YMgGPHjln0Jjh27BhFixZ9kdTNihYtyoYNG/jzzz/NvSLu3r3LhQsXaNu2bbLWkdSNoGcVK1bMXIIk7g3Z6Ohohg4dSv369ePVgofYN86PHj1qHvgV4OjRo9jb21u8EZtcRYoUMZeKijN8+HAyZcpkMdDuuXPnOHjwIEFBQZQuXRqIbcdbt24l62bm3r17efjwIWvWrDHfEIsr32MymShQoACOjo4cP37c3L6RkZGcPn2aqlWrArFtdP78eYu3iX/66ScCAgIYP368+c3gxGTIkIFcuXJx9OhR89v6ELv/nJyczKVjkhJ34+7pgc8TOtafd74AXLhwgYiICHPcx48fx9HRkcKFC1OsWDE2btxIlixZzHGFh4czdOhQunbtat4nzxMWFsaCBQvo2bMnXl5eeHl5ceLECby8vDhz5kyytuHk5MTJkyct6tx36tSJWrVqUbRoUTZv3kxkZKR5n5w7d4579+4lq6RVtmzZcHZ25qeffjK3R0xMDKdPnzb30li7di3vvPMOc+bMMX/vv/+NHTjKFK+LqOW6a9SowZ49e9i3b99zSykldVyVLFmSsLAwLl68aH57/9lzxt7e3uJ4gNiyWHEliIoUKcJXX33Fw4cPzdO+++47xowZQ0BAQJLnVlLXw+Rcv1+F06dPm9sqMjKSkydP0qZNm2SdWy96fXzW5cuXCQwMZNSoUXh7e+Pt7c2OHTvw8fHhzp07FC1alK1bt5InTx7z8XjlyhUmTZrEkCFDyJgxI9evX2fy5MkMHTqUQ4cOMWLECNavX0+aNGmSPA5++uknfv75Z/r160fZsmXp168f48aNY9OmTfTs2TNevE5OToSFhT33OE3Is8fSpUuX/sFe+1tibZcxY0acnZ25evUqXl5e5uXXrVtHSEhIvLEmnhU3nlFSPdJehUL589K9fSs69PfFFGPCo0wJRg3szl9/PWHK/GU06zoQO1tbqpQvS7f3W6R4PP9UIZd8dO/Qhva9Y1/K8ChbEj+f3kRHR+M7aTYtu/THZDLRr3sHypYsZu1wk8VoORktHzBmTnHeb9WUK9eu06ZLXyKjovBq4Uklj9henTPGj+DjaXNZ+vl6HBwc+GSS32t5gPoy1Eapv43iGC0fME5OOo9SfxvFMVo+YLycjJKPUa8LtlmdMT3806LHQ+R/N+NQvyOO3SaCbRqif/0f0ce/TXwlkiBrjd3wulj1QUTVqlXx8PBg6NCh+Pn5mUuh3L9/n/fff9+83KFDh1i8eDENGzbku+++Y+fOnSxYsACILStjY2PDvHnz8Pb25sSJExYDXT4tbdq0pE+fnn379lGiRAnCw8NZsmQJ169fN5eBiLtZFxISEu8GsYuLC02aNGHcuHGMHz+e3Llzs2HDBk6dOmUeiPdFNW/enMWLFzN48GBzT40ZM2aQKVMmmjRpkqx1xMV88uRJ8w3B56lWrRrlypVj0KBB+Pn5kT17dpYuXcr+/fvp169fgt/p06cPvXr1omTJktSvX5+QkBDmzZuHl5cXGTNmTH7C/69Hjx4MGjQINzc33nnnHX744Qe2b98e7y3fTJkykSZNGnbu3EnmzJm5desWs2fP5smTJ/FKgCQka9ashIeHs3v3btzd3Tlz5gyTJ08GYm+apkuXjg4dOjBnzhxy5MhB/vz5WbZsGdevXzffxOvZsyetW7fG39+ftm3bcufOHXOt86fHkniePn364O/vj4uLC5UrV+bw4cOsXr2agQMHJvtmYfHixUmfPj2LFy9m4MCBXLx4keXLl8dbbvPmzbi5uVG5cmWCg4M5efKkedBhiK157+vry4ABA7hy5Qpz5syhQ4cOpEuXjmbNmvHpp58yaNAgBg8eTNq0aZk1axYnTpwwP6hJSubMmfn222+5cuUKgwcPJl26dAQFBZEpUyYKFSpE8eLFk9xGjx49WLBgAYUKFaJs2bJs27aN48ePM3bsWLJmzcrq1avx9fWld+/e3Lt3j0mTJlGiRAmqVauWrBi7devG3LlzKVSoEG5ubqxatYrff//dPD9btmwcOHCAn3/+mezZs/PNN9+wYsUKIPa4SexNfIDWrVszdOhQHB0dLW6OPyup4ypbtmyULl2aYcOGMXbsWCIjI82DiscpV64cX331Fdu3b8fNzY3NmzcTGhpqLofTrFkzFi5ciK+vL/379+fhw4f4+/tTuXLlZJ1bz7u2JPf6nZRbt26RPn36eGPyPG3ZsmW4uLhQsmRJAgICCA8PN5f9S+rcet41PTmyZs3Kzp07efLkCT169ABg586duLi4mAfnXrNmDSNHjqRXr148efKECRMmcP/+fQoWLIjJZMLX15eCBQvSpUsXGjVqRJMmTViyZAn9+vVL8ji4cOECCxcuJGPGjNSpU4fbt29z+PBhypUrl2C8bm5uREZGcu7cuWSfsxB7LG3YsIEKFSoQHR2Nv7//C/fQSkhSbTd16lTy5MlDtWrVOH78OFOnTjXv5+c5ffo0+fLlS3AMopTQoaUnHVp6WkxzTJuW6aN9Xsv2X7UObZrSoU3TeNPnTYnf8+tNYbScjJYPGCunyaOHmP8/TRo7Rg76MMHlCuTPy+cLpr+usP4xtVHqZbR8wJg5gc6j1Mxo+YDxcjJaPnGMdF2IE/PHBf5aOtJyYtQTnuz8LOEviPw/qz6IsLGxYcGCBfj7+9O7d+wTQQ8PD9auXWtRE7pBgwacOHGCRYsWkTdvXmbMmEHdunWB2NrR48aNY+nSpaxevZoKFSowfPjwBB8M2NvbM2fOHKZNm0bTpk3Jli0bNWvWpFu3bnz99ddA7FvKDRs2xMfHh/bt2/Puu5YjvE+cOJEZM2YwbNgwIiIiKFmyJIGBgQnWB0+OtGnTEhgYyNSpU/H29sbOzo5q1aqxZs0ac93ypFSpUoXKlSvTvn17hgwZkuTNNhsbGxYuXMi0adPo27cvT548oWTJkixbtizRnh01atRg2rRpLFmyhLlz55IzZ046d+5M7969XzhngHfffZexY8cSGBjIlClTcHFxYfr06bz99tsWY0Q4OzszZcoU5s+fz4oVK3B2dsbT0xNnZ2dOnjyZ5HY8PT05efIkkyZNIiIiAhcXF/r27cvSpUs5efIkNWvWxMfHhydPnjB8+HAiIyNp2rQpHh4e5rebXV1dzXmvXbvWfENw+PDhyc63Xbt2/PXXXyxZsoTx48eTP39+Ro4cab4hlxwZMmRgxowZzJw5k8aNG1OiRAlGjBgR7+FRq1at2Lp1K5MmTaJYsWIEBARY9IjIly8fLi4utG3blvTp0/P+++/Tv39/ILYEyvLly5k6dSpdunTBxsaGcuXKsWLFikRLDD3L1taWJUuWMHXqVDp16sSTJ08oW7YsgYGB5odWSW2jc+fO/PXXX8yYMYO7d+9SrFgxFi9ebL6x+tlnnzFjxgzatGlDunTpqFu3LsOGDUt2ObOuXbtiMpmYM2cOYWFhNGzY0OJcHzhwIDdv3qR79+7Y2dnh6urK1KlT8fHx4eTJk/HGt3ha7dq1cXR0pGnTps+9kZvUcWVnZ2d+K75z585kyJCBQYMGWVzbmjdvTkhICOPHjycqKgpPT0+6dOnCiRMngNg6/oGBgfj7++Pl5cVbb71Fw4YNGTZsGOnTp0/y3HretSW51++kVK9enf79+1uMm/Csvn37EhAQwPnz5yldujSBgYHmG9BJnVtJXdOTkjFjRgICApgxYwZt27YlJiaGSpUqsXTpUmxtbXFycmL58uXMnDmTtm3b4ujoSJUqVZg7dy4ODg6sXr2aI0eO8NVXX2FnZ0eePHnw8fFh+vTp1KlTh1KlSj33OKhcuTJTpkxh2bJlzJw5kwwZMvDuu+8mev0pWLAghQsX5vDhwy/0IGLcuHGMGzcOLy8vcubMyUcfffRKBoJ+XtvFlWsLDAxk4sSJODs707dvX3r16pXkeg8fPky9evX+cXwiIiIiIiIiqUXMC5ayftPYmF60WPdr1qlTJ1xcXMxvsYu8al9//TUVKlQga9as5mmNGjWiWbNmifYQSa3q1q3Le++9R9++fROcP3/+fLZs2fLSg71L0sLCwqhRowZffPGFueSRJG7nzp1cuXIlWTefJXnWrFlDUFAQX331lbVDSRF3796ldu3abNmyJd5g6E+uJv2A+k1iY//Pe6WICGD38uOupUrRkdaO4NUzWhtJ6qfzSEQSYrBrQ+TnU60dwiuXfkT8yiBG0qlA69e2rVWXgl7btuKkziJqIq9RQEAAvr6+hIaGcvnyZebMmcPVq1dp1KiRtUOTN0hYWBi7d+9m1KhRlClTRg8hkiEmJoYVK1ZQv359a4diKF5eXvz5558cO3bM2qGkiLVr19KkSZN4DyFERERERERE3mSm1/hjDXoQIf96M2fOxMbGho4dO9K8eXN++OEHli1blqyBj0XiREZG4ufnx6VLl9SDK5lsbW1ZuXIlhQoVsnYohuLg4MCUKVOYOXOmtUN55e7cucPWrVsZOXJk0guLiIiIiIiISKqR6ksziYiIiCSHSjOJSIKMVq7EYGUjAOO1kaR+Oo9EJCEGuzaoNNObp0OBVq9tW2svbXpt24qjHhEiIiIiIiIiIiIiIpJi9CBCRERERERERERERERSTBprByAiIiIiIiIiIiIi8m9mstow0q+HekSIiIiIiIiIiIiIiEiKUY8IERERERERERERERErirF2AClMPSJERERERERERERERCTFqEeEiIiIiIiIiIiIiIgVxWiMCBERERERERERERERkZejHhEiIiIiIiIiIiIiIlZkUo8IERERERERERERERGRl6MeESIiIiIiIiIiIiIiVhRj7QBSmHpEiIiIiIiIiIiIiIhIilGPCBERERERERERERERKzKZNEaEiIiIiIiIiIiIiIjIS9GDCBERERERERERERERK4rB9Np+ErJgwQKaNGlCkyZNmD59OgDff/89zZo1o0GDBsyePfsf5acHESIiIiIiIiIiIiIi/1Lff/89Bw8eZNOmTQQHB3Pq1Cm2bdvGqFGjWLRoETt27OCXX37hwIEDL70NPYgQEREREREREREREbGimNf48ywnJydGjhyJg4MD9vb2FClShIsXL1KgQAHy589PmjRpaNasGbt27Xrp/DRYtYiIiBiCjeNb1g5BRCTl2dlbOwKRN5/OIxFJiMGuDZnG7LF2CK9c1AhrR2BcxYoVM///xYsX2blzJx07dsTJyck8PWfOnNy4ceOlt6EeESIiIiIiIiIiIiIi/3Jnz56lW7duDB8+nPz582NjY2OeZzKZLD6/KD2IEBERERERERERERGxItNr/C8hR48epWvXrgwZMoRWrVqRK1cubt26ZZ5/69YtcubM+dL56UGEiIiIiIiIiIiIiMi/1PXr1+nXrx8zZ86kSZMmALi7u3PhwgUuXbpEdHQ027Zto2bNmi+9DY0RISIiIiIiIiIiIiJiRTGJ9FR4HQIDA3n8+DFTp041T2vXrh1Tp05lwIABPH78mFq1atGoUaOX3oaNyWSyXoYiIiIir0jk7d+sHYKIiIiIiEiqkC5PDWuH8MpFPblm7RBSVGOXxq9tWzsu73ht24qjHhEiIiIiIiIiIiIiIlZk9P4CGiNCRERERERERERERERSjHpEiIiIiIiIiIiIiIhYUYy1A0hh6hEhIiIiIiIiIiIiIiIpRj0iRERERERERERERESsyITGiBAREREREREREREREXkp6hEhIiIiIiIiIiIiImJFMeoRISIiIiIiIiIiIiIi8nLUI0JERERERERERERExIpMJvWIEBEREREREREREREReSnqESEiIiIiIiIiIiIiYkUaI0JEREREREREREREROQlqUeEiIiIiIiIiIiIiIgVmdQjQkRERERERERERERE5OXoQYSIiIiIiIiIiIiIiKQYlWYSEREREREREREREbGiGJNKM4mIiIiIiIiIiIiIiLwUPYgQETGIunXr4urqav4pWbIkFStWpEePHpw5c+a1xuLq6srmzZuTtazJZCI4OJg7d+4AcPjwYVxdXfnjjz9SMsQ3xpMnT2jevHm8/RkREUGJEiUs2jw5+33Hjh20aNGCcuXKUb9+fZYuXUp0dHSCy+7atQtXV1euXr2a7Hifbc/kOHfuHN98802ylx85ciRdu3ZN9vIvw2QyMWriTJav/RKA6Ohops5ZTLP2PfFs240vNm03L3vpyjW69B1Gc+9etOvxEb9dupKisb0so+VktHzAeDkZLR8wXk5GyweMl5PR8gHj5WS0fMB4ORktHzBeTkbLB4yZU0Iae9bj2NG9nPrlW9avW0LGjBmsHdIbzfQaf6xBDyJERAykZ8+eHDx4kIMHD/LNN9+wYsUKwsPD6datG+Hh4dYOL0HHjh1jxIgRPHr0CAAPDw8OHjxIzpw5rRyZ9YWHh9OvXz9+/fXXePPOnj0LwNdff21u84MHD9KoUaNE13fgwAGGDh2Kl5cXW7ZsYciQIQQEBLB48eJ4y968eZOPP/74hWN+tj2To2/fvpw8efKFt5VSzl+8TPeBvuz95qB52sbNO7l05RqbVi1m/bK5rN4QzMnTse0yYvx02rZszJY1S+nXvSOD/SZjSmVdao2Wk9HyAePlZLR8wHg5GS0fMF5ORssHjJeT0fIB4+VktHzAeDkZLR8wZk4JyZEjG8sCPqHt+70oXaYmFy5cYsrkUdYOS1IxPYgQETGQ9OnT4+TkhJOTE87OzpQuXZoRI0Zw584dfvjhB2uHl6Bnf8FycHDAyckJW9t/9z9R33//PS1btky0Z0FoaCi5c+cmf/785jZ3cnIibdq0ia5z/fr1NGjQgI4dO+Li4kKjRo3o2rUrQUFB8ZYdNWoUxYsXf+G4X+YX5tT2S/b6r7bRpllDGtSpYZ729YHvadmkAWnS2JE5U0YavVuLrbv/w41bt7lw6Qqe79YCoEa1SkQ8ekRI6HlrhZ8go+VktHzAeDkZLR8wXk5GyweMl5PR8gHj5WS0fMB4ORktHzBeTkbLB4yZU0Lq16/FkSPHOXfuAgCLl6ykQ/tWVo7qzRaD6bX9WMO/+y6PiMi/gJ2dHRB7gx8gLCyMsWPHUqNGDdzd3enSpQunT582L9+pUyemT5/OgAEDcHNzo27duqxbt848PygoiFKlSllsI6FpcR4/foy/vz916tShTJkyVK1aFV9fXx49esTVq1fx9vYGoF69esyfPz9eaaZHjx4xc+ZM6tatS9myZfHy8uLQoUPm9Y8cOZJRo0YxadIkqlSpQrVq1Rg6dOgL9QC5evUqAwcOpEqVKpQuXZq6deuybNkyi2WWLVtG7dq1cXd3p1+/fkyaNIlOnTqZ54eGhtK9e3fc3d2pWbMmY8eO5f79++b533zzDS1btsTNzY3q1aszceJEHj9+nGhMBw4coE2bNqxfvz7B+WfPnqVw4cLJzhGgT58+9O/f32Kara2tRZwAa9as4datW/Tt2/eF1p9Qe0LsvunZsyeVKlWicuXKDB8+nLt37wKxx9vly5dZsGABdevWNa8nqfZISX5D+tKkQR2LaTdu3iJXzhzmz85OObhx8zZ/3LhFzhzZLR6cOeeMnZeaGC0no+UDxsvJaPmA8XIyWj5gvJyMlg8YLyej5QPGy8lo+YDxcjJaPmDMnBKSP18erlz93fz56tXrZM6cSeWZJFF6ECEiYmBXrlxh1qxZODk5Ub58eaKjo+nWrRsnT55kzpw5bNiwgaxZs9KxY0eLcQBWrlxJrly52LRpE927d2fixIls27btpWKYNm0a+/fvZ8aMGezatYuxY8eyfft2vvjiC3Lnzs2iRYsA2LhxI926dYv3fR8fH3bu3Mn48eMJDg7G3d2dHj16cPz4cfMyW7ZsITo6mnXr1jFmzBh2797NypUrkx1jnz59ePLkCStXrjSPoTBjxgxCQkIAWLVqFQsXLsTHx4dNmzaRN29eVq9ebf7+jRs36NSpE8WLF2fTpk3MmzePc+fOmW/63717l/79+9OuXTt27tzJjBkz2LFjBwEBAYnG5OvrS58+fcwPkJ519uxZIiIi6NSpE2+//Tbt2rXjwIEDz83Tzc2NokWLmj+Hh4ezbt06atT4+02dCxcuMGfOHKZNm4a9vX3SO+8pCbXn1atXad++PZkzZ2bNmjUsWrSIM2fO0K1bN6Kjo5k/fz558+alW7dufPllbP3UpNrDGmJMJmxsbJ6aYsLOzpYYkwkspoPJBLZ2qf9XLKPlZLR8wHg5GS0fMF5ORssHjJeT0fIB4+VktHzAeDkZLR8wXk5GyweMmZOtrW2CvdsTG4NQkmb0HhFprLJVERFJEYsWLTLf3I6MjCQqKopSpUqxYMECMmTIwIEDBzh9+jS7du2iUKFCAEyfPp0GDRqwZs0aRowYAUDx4sXx8/MDoEiRIhw/fpxVq1bRtGnTF47J3d2dJk2aUKFCBQDy5cvH2rVrCQ0Nxc7OjsyZMwOQLVs23nrrLYvvnjt3jv379xMYGEj16tUBGD16NCdOnCAwMJB58+YBkCVLFkaPHo2dnR2FCxdm27Zt/Pzzz8mK76+//qJVq1Y0adIEZ2dnAPr378/ixYv59ddfKVmyJMuXL6dr1660aNECiC1bdPToUfM61q5dS758+cz7D2D27NnUrFmTn376ibRp0xIZGUmuXLnImzcvefPmZdmyZaRPn/6F92ecs2fPkiFDBkaPHk3WrFnZtm0bvXv3Zvny5VSrVi3J7z969Ii+ffvy+PFjhgwZAkBUVBTDhw+nR48elChRgiNHjrxQTAm158KFC8mUKRP+/v7mBxuzZ8+mcePGfPfdd9SuXRs7OzvSp09PtmzZktUe1pDb2Ymbt/8uk3Xz9l2cnXKQ29mJ23fuYnrqD4tbt+/g7JQjsVWlGkbLyWj5gPFyMlo+YLycjJYPGC8no+UDxsvJaPmA8XIyWj5gvJyMlg8YM6fLV65RubKH+XPevLm4ezeMiIjkjxco/y6p//GaiIgkm7e3N8HBwQQHB7Nr1y6OHDlCUFAQ5cqVA2JL5GTNmtX8EAJiSza5ubmZBz8GqFSpksV63d3dCQ0NfamYWrRowaNHj5g+fTp9+/alQYMGHDlyhJiYmCS/G7fN8uXLW0yvUKGCRbwuLi7mElQAmTJlIjIyMlnxOTo60rFjRw4dOsSECRPo3r07NWrUICYmhpiYGMLCwrh27Zp5H8Z5OqaQkBBCQkLw8PAw/8QNGn3+/HlKliyJp6cnvXv3platWowaNYqbN29atMOL2rt3L5s2baJ69ermsUCqV6/OihUrACxi8fDwsPju3bt3+eCDDzh9+jQBAQHkzZsXgMWLF2Nra0uPHj1eOq5nnT17lrJly1r0rihSpAhZs2ZN8JhKqj2spU71qmzavoeoqGjuPwhn59cHqFuzGrlyOpE/bx527ovtjfLfw0exsbGheJGCVos1uYyWk9HyAePlZLR8wHg5GS0fMF5ORssHjJeT0fIB4+VktHzAeDkZLR8wZk579x6gSuXyFC0a+3dt716d2LJ1j5WjerOZTKbX9mMN6hEhImIgmTNnpkCBAonOT2wg45iYGNKk+fufhKf/P26+ZTdSS8/rejl69Gi+/vprWrVqRYMGDfDx8WHChAmJLp9QvM/+I/lsvAmVL0ruP6wRERF06NCB6OhoGjZsSJUqVXB3d6dOndiannHbed767O3teeeddxg9enS8edmyZcPGxoY5c+bQv39/Dhw4wMGDB+nXrx9t27Zl3LhxyYrzWenSpYs3rXjx4vz3v/8FIDg4OMHvXb16le7du/Pw4UNWr15NiRIlzPOCgoK4efMmFStWBDDf+G/atCkffvghH3744QvH+bxjLqHST0m1h7W836opV65dp02XvkRGReHVwpNKHm4AzBg/go+nzWXp5+txcHDgk0l+b8Rg60bLyWj5gPFyMlo+YLycjJYPGC8no+UDxsvJaPmA8XIyWj5gvJyMlg8YM6dbt+7Qo+dgvli/FAcHe347f4mu3T6ydliSitmYrPUIREREXqm6devy3nvvPXeA4UOHDtG1a1d27txpHuj4yZMn1K9fn2bNmjF06FA6deqEnZ0dn3/+ufl7Q4YM4caNG6xevZqtW7cydOhQfv75Z/PN8BkzZrB8+XLzoNeurq5Mnz6devXqUalSJebOnUuDBg2A2PI/7777LlWqVGHatGkcPXqUDh06sG/fPvLly8fhw4fp3LkzBw4cMMe2bNkyi3EMvLy8yJcvH7Nnz2bkyJH88ccfFvEmNC0x33zzDb179+bw4cNkyZIFgN9++w1PT0+mTJlCmzZtqFOnDi1btuSjj/7+per999/HwcGBVatWMXv2bLZu3cru3bvNN9evXLnCpEmTGDJkCI8fP2bbtm34+vqavx8QEMCCBQssxrpITNz+jCsNdefOHRo2bMiUKVPM+xWgc+fOODk5MWvWrATXc+fOHby8vLCzs+Ozzz4jf/78FvOvXbtGVFSU+fOpU6fw8fFh1apVFC9e3Lx/nufZ9pwzZw6bN29mz5495n1z7tw5mjRpQkBAADVr1qRBgwY0a9aMAQMGJKs9EmvfyNu/JRmfiIiIiIjIv0G6PDWSXugNE/XkmrVDSFGV89R6bdv68ffnjzGZElL/4zUREXllqlatioeHB0OHDuXo0aOEhobi6+vL/fv3ef/9983LHTp0iMWLF3PhwgVWrlzJzp07zQNJlytXDhsbG+bNm8fVq1fZsWMHmzZtSnB7adOmJX369Ozbt4/Lly9z+vRphgwZwvXr13ny5AmAeVyIkJAQHjx4YPF9FxcXmjRpwrhx4zh48CDnz5/H39+fU6dO0blz52Tnfffu3XjrjpMtWzYAtm7dyrVr1zh06BCDBg0CMMfYo0cPVqxYwdatW7lw4QKffPKJxRgUHTt25P79+4wcOZJff/2VkydPMnjwYC5evEjBggXJmDEja9as4ZNPPuHy5cuEhISwf/9+3Nzckp3D07Jnz46HhwfTpk3j0KFD/Pbbb0yfPp2ffvrpub0Wxo8fT1hYGLNmzcLR0ZFbt25x69Ytbt++DUDevHkpUKCA+SdnzpwA5MmTx/xQ4K+//uLWrVuJ9oJ5tj07duzIgwcP8PX15ezZsxw5coShQ4dSokQJ81gWb731FhcvXuTGjRvJag8RERERERERebPoQYSIyL+IjY0NCxYsoFChQvTu3Zv333+fsLAw1q5da/F2fIMGDThx4gQtWrRg3bp1zJgxg7p16wKQP39+xo0bx+7du/H09GTDhg0MHz48we3Z29szZ84cTp06RdOmTenbty+ZM2emW7du/PLLLwAULVqUhg0b4uPjYx58+mkTJ06kRo0aDBs2jNatW3P8+HECAwPjjXvwPO+99x6TJ09OcJ6bmxvDhw8nICAAT09Pxo8fT/PmzalSpQonT54EoEOHDnTr1o1p06bRokULLl68yLvvvmsuCeXk5MTy5cu5ffs2bdu2pUePHuTOnZvly5fj4OBAwYIFWbhwIf/9739p3rw5nTt3JleuXHzyySfJzuFZs2bNokaNGgwfPpwWLVpw7Ngxli9fTrFixRJc/q+//mLv3r1ERETg5eVF9erVzT81a9ZM9nZ37NhB9erVuX79eoLzn23PHDly8Nlnn3Hjxg3atGlDv379zAOAx/WQ6Nq1K99++y3NmzenTJkySbaHiIiIiIiIiNGYXuN/1qDSTCIiYqFTp064uLgkeuP+TXTixAm++uorxo8f/1Lf//bbb3F1dcXZ2dk8rXv37jg7OzNlypRXFeYbo1evXkyZMoUcOXJYOxQLKs0kIiIiIiISS6WZ3jyV8iT/JcF/6n+/f/vathVHg1WLiIjhffrpp+bSUi8jODiYq1evMnbsWLJkycI333zDoUOHCAwMfIVRvhmOHDmCra1tqnsIISIiIiIiIvImM3p/AT2IEBERw5s7d665jNLLGDNmDFOmTKFnz548fPiQwoULM2vWLPMYB/8m5cqV49NPP7V2GCIiIiIiIiLyBlFpJhERETEElWYSERERERGJpdJMb56KuV9fmx25/t1r21Yc9YgQEREREREREREREbGiGCsNIv262Fo7ABERERERERERERERMS71iBARERERERERERERsSKjj6CgHhEiIiIiIiIiIiIiIpJi1CNCRERERERERERERMSKNEaEiIiIiIiIiIiIiIjIS1KPCBERERERERERERERKzKpR4SIiIiIiIiIiIiIiMjLUY8IERERERERERERERErijGpR4SIiIiIiIiIiIiIiMhLUY8IEREREREREREREREr0hgRIiIiIiIiIiIiIiIiL0k9IkRERERERERERERErEhjRIiIiIiIiIiIiIiIiLwk9YgQEREREREREREREbEijREhIiIiIiIiIiIiIiLyktQjQkRERERERERERJIvOtLaEUgSHl35j7VDELGgBxEiIiIiIiIiIiIiIlakwapFREREREREREREREReknpEiIiIiIiIiIiIiIhYkQarFhEREREREREREREReUnqESEiIiIiIiIiIiIiYkUaI0JEREREREREREREROQlqUeEiIiIiIiIiIiIiIgVaYwIERERERERERERERGRl6QeESIiIiIiIiIiIiIiVmQyxVg7hBSlHhEiIiIiIiIiIiIiIpJi1CNCRERERERERERERMSKYjRGhIiIiIiIiIiIiIiIyMtRjwgRERERERERERERESsymdQjQkRERERERERERERE5KWoR4SIiIiIiIiIiIiIiBVpjAgREREREREREREREZGXpAcRIiIiIiIiIiIiIiKSYlSaSURERERERERERETEijRYtYiIiIiIiIiIiIiIyEtSjwgRERERERERERERESuKUY8IERERERERERERERGRl6MeESIiIiIiIiIiIiIiVmRCPSJERET+derWrYurq6v5p2TJklSsWJEePXpw5syZ1xqLq6srmzdvTtayJpOJ4OBg7ty5A8Dhw4dxdXXljz/+SMkQLVy/fp3t27cne/moqCg+//zzZC9/9epVXF1dOXLkyEtEJyIiIiIiIiKvm3pEiIiIJKJnz5506dIFgJiYGG7fvs3EiRPp1q0be/bsIUOGDFaOML5jx44xYsQI9u3bB4CHhwcHDx4ke/bsry2GUaNG4ezsTJMmTZK1/I4dO/D396dr164pG9gLMJlM+E2aRbEiBfmgw3tER0czY34A/z18lKjoaLq2b8P7rWLzu3TlGmP95xB27x7p06VjypihFC6Q38oZxGe0nIyWDxgvJ6PlA8bLyWj5gPFyMlo+YLycjJYPGC8no+UDxswpzpqvtrEuaDtp0zpQuEA+Rvt8CMCEWZ/y67kLpHNMS8vG7+LdpqmVI00eo+UDxswptTAZfIwIPYgQERFJRPr06XFycjJ/dnZ2ZsSIEbRr144ffviBd99914rRJezZX1wcHBwscrBGDK96+ZR2/uJlJs9axMnTZyhWpCAAGzfv5NKVa2xatZiHERF07D2YUq5FKVvKlRHjp9OpbUuaNKjDd4f+x2C/yWxa9Sk2NjbWTeQpRsvJaPmA8XIyWj5gvJyMlg8YLyej5QPGy8lo+YDxcjJaPmDMnOL8eOwEn639ijWfziBXzhxs2b2fcTMWks4xLenTObJ55QJiYmIYOGoKeXM7U/vtStYO+bmMlg8YMyd5fVSaSURE5AXY2dkBsTf4AcLCwhg7diw1atTA3d2dLl26cPr0afPynTp1Yvr06QwYMAA3Nzfq1q3LunXrzPODgoIoVaqUxTYSmhbn8ePH+Pv7U6dOHcqUKUPVqlXx9fXl0aNHXL16FW9vbwDq1avH/Pnz45VmevToETNnzqRu3bqULVsWLy8vDh06ZF7/yJEjGTVqFJMmTaJKlSpUq1aNoUOHEh4enqz9M3LkSA4dOsSmTZtwdXUFYksvBQQE0KBBA8qWLUuzZs3YsWMHEFs6avjw4UBsCaqgoCAA1q1bR9OmTSlbtiweHh5069aNS5cuJSuGf2r9V9to06whDerUME/7+sD3tGzSgDRp7MicKSON3q3F1t3/4cat21y4dAXPd2sBUKNaJSIePSIk9PxriTW5jJaT0fIB4+VktHzAeDkZLR8wXk5GyweMl5PR8gHj5WS0fMCYOcU59et5qlZwJ1fOHAC8W7Ma33z/I7+cOUezhnWws7PD3t6emtUqsveb/1o52qQZLR8wZk6pSQym1/ZjDXoQISIikkxXrlxh1qxZODk5Ub58eaKjo+nWrRsnT55kzpw5bNiwgaxZs9KxY0euXr1q/t7KlSvJlSsXmzZtonv37kycOJFt27a9VAzTpk1j//79zJgxg127djF27Fi2b9/OF198Qe7cuVm0aBEAGzdupFu3bvG+7+Pjw86dOxk/fjzBwcG4u7vTo0cPjh8/bl5my5YtREdHs27dOsaMGcPu3btZuXJlsuLz8/OjYsWKeHp6cvDgQQCmTp1KYGAggwcPZsuWLTRp0oTBgweze/duPDw8GDt2LAAHDx6kcePG7Nq1C39/f/r27cuuXbtYsmQJ165dY9q0aS+1z16U35C+NGlQx2LajZu3zL9sAzg75eDGzdv8ceMWOXNkx9b271+pnHPGzktNjJaT0fIB4+VktHzAeDkZLR8wXk5GyweMl5PR8gHj5WS0fMCYOcVxK1Wcw8dO8PsfNwEI3vE1kZFRuJd2Zevu/URGRRER8Yi9B77n1p0wK0ebNKPlA8bMSV4flWYSERFJxKJFiwgICAAgMjKSqKgoSpUqxYIFC8iQIQMHDhzg9OnT7Nq1i0KFCgEwffp0GjRowJo1axgxYgQAxYsXx8/PD4AiRYpw/PhxVq1aRdOmL14z093dnSZNmlChQgUA8uXLx9q1awkNDcXOzo7MmTMDkC1bNt566y2L7547d479+/cTGBhI9erVARg9ejQnTpwgMDCQefPmAZAlSxZGjx6NnZ0dhQsXZtu2bfz888/Jii9jxozY29vj6OiIk5MT4eHhrFu3jrFjx9KoUSMAPvzwQ86cOcPSpUtp2LCheayNuBJS2bJlY8qUKTRu3BiAvHnz0qRJE7Zs2fLC++tViTGZnum+bsLOzpYYkwme6dZuMoGtXep/18NoORktHzBeTkbLB4yXk9HyAePlZLR8wHg5GS0fMF5ORssHjJNTBffS9Onajo/8pmBja0vrxu+SOVNGhvTpyieLV+DVfRA5smWlWqVy/PzLGWuHmySj5QPGzCk1SW1li181PYgQERFJhLe3Nx06dABiSzJlyZLFYoDq0NBQsmbNan4IAbElm9zc3Dh79qx5WqVKlnUx3d3d2bt370vF1KJFCw4ePMj06dO5ePEi586d4/Lly+TLly/J74aGhgJQvnx5i+kVKlTgm2++MX92cXExl6ACyJQpEzdu3HipeH/77TeioqLibbNSpUr85z//SfA7lStXJjQ0lAULFvDbb79x4cIFQkNDcXZ2fqkYXoXczk7cvH3H/Pnm7bs4O+Ugt7MTt+/cxfTUH3+3bt/B2SlHYqtKNYyWk9HyAePlZLR8wHg5GS0fMF5ORssHjJeT0fIB4+VktHzAODk9jIigUrkytGnaAIAbt+4wP3ANEY/+YkifrmTOlBGApas24JI3tzVDTZb/a+/+o6KsEz2Of2ZjsPxRWhdEDTXDaE+tZXmLu0fxiAaK0iDqEdfUdE0KbYn8veoqVhtJieZ0zFuWp8Lu0dD8TV6pPGadflCJRXW6x2z9lWLgJiYCw/f+4TIrrLYpD/M8jO/XOZycYZjnefuMnG/zne/zBFuPFJxNCBxnToECAOAA11xzjbp06aIuXbro+uuvrzcJIUktWrQ478/V1tYqJOSfc/3n/rnu+790cTifz3fB782dO1fTpk2TMUbx8fF67rnn/mWi40Lq9rfhpywa7m/d9S/OdamfzDjfc0lnGxv+vdTZsGGDUlJSdPjwYfXq1Uvz5s3TAw88cEnbt0q/3jFav2W7amp8+ulkhbbt2Km42P9SRHiYIjt11LbCnZKk3R8WyeVy6aZ/XDjQyYKtKdh6pOBrCrYeKfiagq1HCr6mYOuRgq8p2Hqk4GsKth4peJqOHS/T+Iw5qjj1s6Szb2Yn9u+jNRsL5F2ZJ0k6XlaudZv/V4n/uO6FkwVbjxScTU5Sa0zAvuzAiggAAC5R9+7dVV5ern379qlbt26SpKqqKu3du1dJSUn+x3355Zf1fu7zzz/3X4za7XbL5/Pp9OnTuuqqqyRJ+/fvP+/2KioqlJ+fr6VLlyo+/uwnUGpqanTgwAF17NhRkn5xgqN79+6SpE8//VR9+vzz4naffvqpoqKiLib9F527D127dpXb7VZRUZF/+5JUVFTk32bDfX7llVeUmpqquXPn+u977bXXbF2mOnLoEB04dETDxqWruqZGIzyD9J89e0iScrJmav5TS/Xfq/5HoaGhWvz4nHrn4XWqYGsKth4p+JqCrUcKvqZg65GCrynYeqTgawq2Hin4moKtRwqephs6X68//mGYRqWd/eBVz9/9VnMy0+Tz+TT78Vwlj5siY4wm//EP+t1vu//7J7RZsPVIwdmEwHGZYD/5FAAAlyAuLk7Dhw9Xenr6BR9jjNGoUaNUVVWlOXPmqE2bNlqxYoXefvttbdy4UZGRkRozZow++ugjZWZmKiEhQbt27VJ2dra8Xq/i4uJ04MAB3XPPPRo/frxGjx6t4uJiPf744zpx4oRKSkokSdHR0Vq0aJESExMVExOjAQMGaPLkyaqoqNCKFStUUFCgxMRE5ebm6uuvv5bH45HX61VMTIxKSko0duxY7dy5UxEREXr00Ue1Z88eZWVlqUOHDlqzZo1effVV5eXlqWfPnpo1a5Z++OEHrVq1yt/Z8L6ysjK53W61adPmvH8vU6ZM0YkTJ/TUU0+pU6dOeuaZZ7R27VotWLBAN998s7Zv367c3FwtXrxYgwYNUmFhodLT0/XGG2+oW7dueuSRR3T8+HE9+eSTuvLKK7V582Z5vV5dd9112r17tw4ePKj+/fsrLy9PvXr18m+3+vi+xh94AAAAAP+er9ruPcBlyN0+2u5daFLtWlv3AcF/p7zi/wK2rTrOnAIFAKAZcLlc8nq9uuGGG5SWlqaRI0eqvLxcq1evVmRkpP9x8fHxKi4ulsfj0euvv66cnBzFxcVJkiIjI7VgwQK99dZbGjRokNasWaMZM2acd3tut1tLlizRl19+qSFDhig9PV3XXHONJkyYoC+++EKSFBUVpYSEBGVmZvovPn2uxx57TH369NH06dOVkpKiPXv2aOXKlerZs+ev7h4+fLieeOKJC35/9OjR+u6775SYmKjS0lJlZGRo5MiR+utf/6qkpCRt3brVPwkhSXfffbfuuusujRo1SmvWrNG8efPUpk0bpaamatSoUdq7d68WLlyoH3/8UYcPH/7V+wkAAAAAAJyBFREAADShMWPGqHPnzr/4xn1zU1xcrPz8fGVlZdm9K/WwIgIAAAAIEFZEwAasiLCOHSsiuEYEAAC4KMuXL9eECRPs3g0AAAAAAIJGrYJ7vQATEQAA4KIsXbpUoaGhdu8GAAAAAABoJjg1EwAACAqcmgkAAAAIEE7NBBsE+6mZrm7VLWDb+ulU4P//mYtVAwAAAAAAAACAJsOpmQAAAAAAAAAAsFFtkJ+4iBURAAAAAAAAAACgybAiAgAAAAAAAAAAGxmxIgIAAAAAAAAAAOCSsCICAAAAAAAAAAAbcY0IAAAAAAAAAACAS8SKCAAAAAAAAAAAbGRYEQEAAAAAAAAAAHBpWBEBAAAAAAAAAICNjFgRAQAAAAAAAAAAcElYEQEAAAAAAAAAgI24RgQAAAAAAAAAAMAlYiICAAAAAAAAAAA0GSYiAAAAAAAAAACwkTEmYF/ns2nTJiUmJio+Pl55eXmW93GNCAAAAAAAAAAALlNHjx5Vbm6u1q1bp9DQUKWmpuruu+9WVFSUZdtgRQQAAAAAAAAAADYyAfxq6P3331dMTIzatm2rli1bKiEhQQUFBZb2sSICAAAEBfd/dLN7FwAAAAAAuCQ1VYds2/axY8cUFhbmvx0eHq7i4mJLt8GKCAAAAAAAAAAALlO1tbVyuVz+28aYeretwEQEAAAAAAAAAACXqYiICJWWlvpvl5aWKjw83NJtMBEBAAAAAAAAAMBl6ve//70++OADlZWV6fTp09q+fbtiY2Mt3QYTEQAAAJK8Xq8GDx6swYMHa9GiRZLOXrArKSlJ8fHxys3N9T/2q6++UkpKihISEjRnzhzV1NRIkg4fPqzRo0dr4MCBeuihh3Tq1ClbWiRreuosWbJEy5YtC+j+n48VTUVFRRo+fLg8Ho/GjRunQ4fsOw+rFT2ffPKJUlJSlJSUpAcffFB///vfbWmpY+XrrqSkRLfeemtA978hK3rWr1+v3r17y+PxyOPx1PsZO1jRdOzYMU2aNEnJyclKTU3VwYMHbWmRGt/z448/+o+Nx+NRXFycevbsaVeOJGuO0cGDBzV69Gh5PB6NGTOm2f+uKy4u1rBhw5SUlKS0tLR6n9i0w8U01ZkxY4bWrVvnv+2kMYNkTZMkrV27VrNmzQrIPv8SK3qcNGaQrGly0rjBqtec5Iwxg2RNk5PGDVb0OGnMgF/Wvn17ZWZmauzYsUpOTtaQIUPUo0cPazdiAAAALnO7d+82I0eONGfOnDFVVVVm7NixZtOmTaZv377mb3/7m6murjYTJkww7777rjHGmMGDB5vPPvvMGGPM7NmzTV5enjHGmEmTJpnNmzcbY4zxer1m0aJFzbrnp59+MrNnzzY9evQwzz77rC0tdaxq6tevn/nqq6+MMcasXbvWPPjgg826Z8CAAebbb781xhiTk5NjnnnmGVt6jLGuyRhjfv75Z5OammpuuukmO1KMMdb1LFy40GzatMmujHqsaho3bpxZvXq1McaY1atXm4yMDDtyLH3NGWOMz+cz9913n9m4cWOgU/ysapo2bZr/z6+88oqZOnVqs+2pra01ffv2NR988IExxpgtW7aYtLQ0W3qMufimH374waSlpZkePXqY/Px8//M4ZcxgjDVNlZWVJicnx9x+++1m5syZtrUYY90xcsqYwRjrmpwybrCqxxhnjBmMsa7JKeMGq3qcMmaAM7AiAgAAXPbCwsI0a9YshYaGyu1268Ybb9T+/fvVpUsXRUZGKiQkRElJSSooKNChQ4dUWVmp22+/XZKUkpKigoICVVdX6+OPP1ZCQkK9+5trjyQVFhaqa9euGj9+vC0d57KiqaqqShkZGbr55pslSdHR0Tpy5Eiz7ZGkrVu3KioqStXV1Tp69KiuvvpqW3qsbJKk7OxsjRs3zqaSs6zq2bt3r9avX6+kpCRNmzbN1k+fWtFUVlamr7/+WqmpqZKkYcOG6ZFHHmm2PefKz8/XVVddpaSkJBtqzrKqqba2VhUVFZKk06dP68orr2y2PeXl5aqsrFRMTIwkqV+/fnrvvfdUVVXl+CZJ2rRpk/r3769Bgwb5n8NJYwbJmqaPP/5YtbW1mj59ul0Zflb0OGnMIFnTJDln3GBVj+SMMYNkXZNTxg1W9DhpzABnYCICAABc9rp37+5/42P//v3atm2bXC6XwsLC/I8JDw/X0aNHdezYsXr3h4WF6ejRoyovL1fr1q0VEhJS7347WNEjScnJyZo0aZKuuOKKgO7/+VjRFBoaKo/HI+nsm3Rer1cDBgwIaEcdq46R2+3WN998o759++rDDz/U4MGDA9pxLquaCgsLVVlZqYEDBwZ0/xuyqicsLEzp6enauHGjOnTooIULFwa041xWNB04cEAdO3ZUdna2hg0bpj/96U9yu92BTpFk3TGSJJ/Pp+eff15Tp04N2P6fj1VNGRkZWrVqlfr06aOXXnpJDzzwQEA76ljR065dO7Vs2VLvvfeeJGnLli2qrq5WeXl5QFvqXEyTJE2cOFEjRoyo9xxOGjNI1jT17t1bM2bMsG3S61xW9DhpzCBZ0yQ5Z9xgVY9TxgySdU1OGTdY0eOkMQOcgYkIAACAf/j22281YcIEzZgxQ5GRkXK5XP7vGWPkcrlUW1t73vvr/nuuhrcDrTE9TmVFU1VVlaZNm6aamhqlpaUFdP8bsqInOjpa77//vtLT05WZmRnQ/T+fxjSVlpZq+fLlmjdvnh27fl6NPUbPPfec7rzzTrlcLk2cOFG7du0KeENDjWmqqalRSUmJYmJilJ+fr/79+9t+Pngr/h3t2rVLXbt2VXR0dED3/UIa2zRz5kwtXLhQu3btUlZWlqZMmSJjTMA76jSmx+Vy6dlnn9WKFSuUnJyskydPqm3btra/mfVrmi7EiWMGqXFNTmRFj5PGDJI1TU4aNzSmx4ljBqnxx8hp44bG9DhxzAB7MREBAACgsxckvP/++zV16lQNHTpUERER9S6GWVpaqvDw8H+5//jx4woPD9e1116rkydPyufz1Xu8XRrb40RWNJ06dUoTJ05UTU2Nli9fbusbWY3tOXPmjHbs2OG//95779U333wT0IaGGtv07rvv6sSJE/6L7EqSx+Pxn2Im0Brbc/LkSa1atcp/vzHG9hVGjW0KCwtTq1at1K9fP0nSkCFDVFxcHPCOOlb9rtuxY4cSExMDuu8X0timsrIy7du3z//p7YSEBJWWltq2gsCKYxQSEqJXX31Vb775pu69917V1taqbdu2gU7x+7VNF+K0MYPU+CansaLHSWMGqfFNThs3NLbHaWMGqfFNThs3NLbHaWMG2I+JCAAAcNk7cuSIJk+erKefftq/RP22227Td999p++//14+n0+bN29WbGysOnXqpBYtWqioqEiStGHDBsXGxsrtdqtXr17aunWrJOnNN99UbGxss+1xGquapk+fri5dumjJkiUKDQ1t1j0hISHKysrSF198IUnatm2b7rjjjmbdNGLECO3YsUMbNmzQhg0b/N9r3bp1s+xp2bKlXnzxRe3Zs0eS9Nprr+mee+4JeIuVTZ07d1ZERIR27twpSXrnnXd0yy23NNueOp9//rl69eplS8e5rGhq166dWrRooU8++UTS2TeSWrVqpWuvvbZZ9kjSn//8Z/+bVy+//LIGDhyo3/zGnrczLqbpQpw0ZpCsaXISq3qcMmaQrGly0rjBih4njRkka5qcNG6wosdJYwY4Q4jdOwAAAGC3lStX6syZM8rOzvbfl5qaquzsbD388MM6c+aM+vbt6z//7NNPP625c+eqoqJCt9xyi8aOHStJmj9/vmbNmqXly5erQ4cOWrx4cbPucRIrmkpKSlRYWKioqCgNHTpU0tlz277wwgvNsueKK65Qbm6u/vKXv8jn86l9+/Z64oknAt5SJ9hed1YdoyVLlmjBggWqrKxU165dtWjRIruSLDtGy5Yt0/z585WTk6PWrVvXe77m2COdPY91REREwBsasqLJ5XLJ6/XqscceU2VlpVq1aqVly5Y12x5JWrBggebPn6/Tp08rOjq6Wf2uuxCnjBkk65qcwooeJ40ZJGuanDRuCLbXnGTdMXLKuMGqY+SUMQOcwWXsPFEkAAAAAAAAAAAIapyaCQAAAAAAAAAANBkmIgAAAAAAAAAAQJNhIgIAAAAAAAAAADQZJiIAAAAAAAAAAECTYSICAAAAAAAAAAA0GSYiAAAAAAAAAABAk2EiAgAAAAAAAAAANBkmIgAAAAAAAAAAQJP5fy6bfL85tKp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6712"/>
            <a:ext cx="8230265" cy="272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0" y="3861048"/>
            <a:ext cx="8208999" cy="213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4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12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424384" y="332656"/>
            <a:ext cx="7676008" cy="715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589980" y="492641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Méthode de remplissage des données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714" y="134076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Indicateurs concernés :</a:t>
            </a:r>
          </a:p>
          <a:p>
            <a:pPr marL="342900" indent="-342900">
              <a:buFontTx/>
              <a:buChar char="-"/>
            </a:pPr>
            <a:r>
              <a:rPr lang="fr-FR" dirty="0"/>
              <a:t>Nombre d’étudiants dans le secondaire et tertiaire</a:t>
            </a:r>
          </a:p>
          <a:p>
            <a:pPr marL="342900" indent="-342900">
              <a:buFontTx/>
              <a:buChar char="-"/>
            </a:pPr>
            <a:r>
              <a:rPr lang="fr-FR" dirty="0"/>
              <a:t>Taux de scolarisation dans le secondaire et tertiaire</a:t>
            </a:r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Moyenne entre croissance de la région et de la catégorie de revenus</a:t>
            </a:r>
            <a:endParaRPr lang="fr-FR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38" y="3317946"/>
            <a:ext cx="5661195" cy="62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38" y="4077070"/>
            <a:ext cx="22002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06633" y="4281317"/>
            <a:ext cx="313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 </a:t>
            </a:r>
            <a:r>
              <a:rPr lang="fr-FR" dirty="0"/>
              <a:t>la croissance : </a:t>
            </a:r>
            <a:endParaRPr lang="fr-FR" dirty="0" smtClean="0"/>
          </a:p>
          <a:p>
            <a:r>
              <a:rPr lang="fr-FR" dirty="0" smtClean="0"/>
              <a:t>0.0273225</a:t>
            </a:r>
            <a:endParaRPr lang="fr-FR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3670"/>
            <a:ext cx="36385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87019" y="4244443"/>
            <a:ext cx="2880320" cy="72008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1979712" y="5524300"/>
            <a:ext cx="63857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9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13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420888"/>
            <a:ext cx="7543800" cy="25939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2- Classement </a:t>
            </a:r>
          </a:p>
          <a:p>
            <a:r>
              <a:rPr lang="fr-FR" sz="4900" b="1" dirty="0" smtClean="0"/>
              <a:t>des pays</a:t>
            </a:r>
          </a:p>
          <a:p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14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420888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2-1 Attribution</a:t>
            </a:r>
          </a:p>
          <a:p>
            <a:r>
              <a:rPr lang="fr-FR" b="1" dirty="0" smtClean="0"/>
              <a:t>d’un score par pays</a:t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1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15</a:t>
            </a:fld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589980" y="492641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Méthode d’attribution des scores</a:t>
            </a:r>
            <a:endParaRPr lang="fr-FR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24384" y="332656"/>
            <a:ext cx="7676008" cy="715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39552" y="119675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1600" b="1" dirty="0" err="1" smtClean="0"/>
              <a:t>QuantileTransformer</a:t>
            </a:r>
            <a:r>
              <a:rPr lang="fr-FR" sz="1600" dirty="0" smtClean="0"/>
              <a:t> de </a:t>
            </a:r>
            <a:r>
              <a:rPr lang="fr-FR" sz="1600" dirty="0" err="1" smtClean="0"/>
              <a:t>sklearn</a:t>
            </a:r>
            <a:r>
              <a:rPr lang="fr-FR" sz="1600" dirty="0" smtClean="0"/>
              <a:t> sur la dernière </a:t>
            </a:r>
            <a:r>
              <a:rPr lang="fr-FR" sz="1600" dirty="0"/>
              <a:t>valeur disponible (2014 ou 2016</a:t>
            </a:r>
            <a:r>
              <a:rPr lang="fr-FR" sz="16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fr-FR" sz="1600" dirty="0" smtClean="0"/>
              <a:t>Moyenne des 4 scores de 0 à 1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10" y="1781526"/>
            <a:ext cx="5525155" cy="507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4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16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420888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2-2 Evolution </a:t>
            </a:r>
          </a:p>
          <a:p>
            <a:r>
              <a:rPr lang="fr-FR" sz="4900" b="1" dirty="0" smtClean="0"/>
              <a:t>du potentiel de clients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5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17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62558"/>
            <a:ext cx="5535315" cy="549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95105" y="41074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Taux de Croissance Annuel Moyen des indicateurs</a:t>
            </a:r>
            <a:endParaRPr lang="fr-F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24384" y="332656"/>
            <a:ext cx="7676008" cy="529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18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17" y="1412776"/>
            <a:ext cx="470869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1411339"/>
            <a:ext cx="4727430" cy="374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8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19</a:t>
            </a:fld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581025"/>
            <a:ext cx="73533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3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4950"/>
            <a:ext cx="3567100" cy="142684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27584" y="227460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827584" y="3322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27584" y="43651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259632" y="21282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EdStatsCountry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3096128" y="2274601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771074" y="1989709"/>
            <a:ext cx="26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Region</a:t>
            </a:r>
            <a:endParaRPr lang="fr-FR" dirty="0" smtClean="0"/>
          </a:p>
          <a:p>
            <a:r>
              <a:rPr lang="fr-FR" dirty="0" err="1" smtClean="0"/>
              <a:t>Income</a:t>
            </a:r>
            <a:r>
              <a:rPr lang="fr-FR" dirty="0" smtClean="0"/>
              <a:t> Group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31733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EdStatsSeries</a:t>
            </a:r>
            <a:endParaRPr lang="fr-FR" dirty="0"/>
          </a:p>
        </p:txBody>
      </p:sp>
      <p:sp>
        <p:nvSpPr>
          <p:cNvPr id="14" name="Right Arrow 13"/>
          <p:cNvSpPr/>
          <p:nvPr/>
        </p:nvSpPr>
        <p:spPr>
          <a:xfrm>
            <a:off x="3096128" y="328600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3779912" y="2863274"/>
            <a:ext cx="260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Topic</a:t>
            </a:r>
            <a:endParaRPr lang="fr-FR" dirty="0" smtClean="0"/>
          </a:p>
          <a:p>
            <a:r>
              <a:rPr lang="fr-FR" dirty="0" err="1" smtClean="0"/>
              <a:t>Indicator</a:t>
            </a:r>
            <a:r>
              <a:rPr lang="fr-FR" dirty="0" smtClean="0"/>
              <a:t> Name/Code</a:t>
            </a:r>
          </a:p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6414054" y="2896347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1259632" y="4213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EdStatsData</a:t>
            </a:r>
            <a:endParaRPr lang="fr-FR" dirty="0"/>
          </a:p>
        </p:txBody>
      </p:sp>
      <p:sp>
        <p:nvSpPr>
          <p:cNvPr id="19" name="Right Arrow 18"/>
          <p:cNvSpPr/>
          <p:nvPr/>
        </p:nvSpPr>
        <p:spPr>
          <a:xfrm>
            <a:off x="3096128" y="432910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3805116" y="3956211"/>
            <a:ext cx="260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Country Name</a:t>
            </a:r>
          </a:p>
          <a:p>
            <a:r>
              <a:rPr lang="fr-FR" dirty="0" err="1" smtClean="0"/>
              <a:t>Indicator</a:t>
            </a:r>
            <a:r>
              <a:rPr lang="fr-FR" dirty="0" smtClean="0"/>
              <a:t> Name/Code</a:t>
            </a:r>
          </a:p>
          <a:p>
            <a:r>
              <a:rPr lang="fr-FR" dirty="0" smtClean="0"/>
              <a:t>1970 à 2100</a:t>
            </a:r>
            <a:endParaRPr lang="fr-FR" dirty="0"/>
          </a:p>
        </p:txBody>
      </p:sp>
      <p:sp>
        <p:nvSpPr>
          <p:cNvPr id="21" name="Oval 20"/>
          <p:cNvSpPr/>
          <p:nvPr/>
        </p:nvSpPr>
        <p:spPr>
          <a:xfrm>
            <a:off x="6421725" y="3939443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827584" y="53021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827584" y="60212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1259632" y="515350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EdStatsFootNote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1259632" y="5872626"/>
            <a:ext cx="23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EdStatsCountry_Series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779912" y="1935269"/>
            <a:ext cx="2176890" cy="755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771074" y="2863274"/>
            <a:ext cx="2185728" cy="9353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779912" y="3939443"/>
            <a:ext cx="2185728" cy="9297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2</a:t>
            </a:fld>
            <a:endParaRPr lang="fr-FR"/>
          </a:p>
        </p:txBody>
      </p:sp>
      <p:sp>
        <p:nvSpPr>
          <p:cNvPr id="31" name="Oval 30"/>
          <p:cNvSpPr/>
          <p:nvPr/>
        </p:nvSpPr>
        <p:spPr>
          <a:xfrm>
            <a:off x="6414054" y="1851211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6558070" y="198971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214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pays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5741" y="300177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37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thématiques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8070" y="407794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3665 indicateurs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20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81025"/>
            <a:ext cx="721995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5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21</a:t>
            </a:fld>
            <a:endParaRPr lang="fr-FR"/>
          </a:p>
        </p:txBody>
      </p:sp>
      <p:sp>
        <p:nvSpPr>
          <p:cNvPr id="3" name="AutoShape 2" descr="data:image/png;base64,iVBORw0KGgoAAAANSUhEUgAAAvMAAAJWCAYAAADV1AiKAAAAOXRFWHRTb2Z0d2FyZQBNYXRwbG90bGliIHZlcnNpb24zLjMuMiwgaHR0cHM6Ly9tYXRwbG90bGliLm9yZy8vihELAAAACXBIWXMAAAsTAAALEwEAmpwYAAEAAElEQVR4nOzdd1gUVxfA4d/uUhUERCxgL4CKPYItFjRWUFBjbFhi7EZjDSbW2Ii9xVhjYokl9oa9xq6xxc8uKFhQUZFeduf7A9mIFEFFQM/7PDzuzt65c+7cdffsnTszKkVRFIQQQgghhBDZjjqzAxBCCCGEEEK8HUnmhRBCCCGEyKYkmRdCCCGEECKbkmReCCGEEEKIbEqSeSGEEEIIIbIpSeaFEEIIIYTIpiSZf2nDhg04ODik6S8jnTx5EgcHByZMmPDWdfj5+eHr65tomYODAy1atHjX8N67vXv34uDgwJw5czIthozcNy1atEj0nvH29sbBwYENGzYkW/758+dUqlSJChUqcPXq1SSvR0dH89tvv733OF+8eIGDgwNeXl76ZQn/J37//ff3vr3kXLx4kb///vu917tr1y4cHBxwdXUlLi4uzesFBgbi4OBAnz599Ms+xGcAfPh9/7aS20fw5r6Mi4ujbt26ODo6cuTIkYwO841CQ0NZsWLFB91mWFgYkydP5osvvsDJyQkXFxf69OnDlStXki1/8OBBvvrqKypVqkT16tX54YcfCA4OTrbsuXPn6NKlC1WrVsXZ2Zn+/fsTEBCQbNndu3fTpk0bKlSoQK1atRg8eDC3b99+b+181aNHj1i/fn2aysbExDB//nyaNm1KuXLlqFKlCl27duXkyZPJlk9Pm1/1888/89lnn6UppvDwcFxdXXF1dU1TeSE+FIPMDiCrcXZ2xtnZObPDeGtXr16ldevWtGvXjiZNmuiX9+vXjzx58mRiZCItVqxYQUREBBMmTMDR0THJ6x07dsTPz4+vv/46w2MpXbo0/fr1o2LFihm+rYMHD9K7d2++//57atWq9V7rbtSoET169GDhwoXs2LGD5s2bv9f6M8KH3PfvIleuXPTr14/ixYvrl6WlL7dt28aDBw/o06cPn3/++YcKN0WNGjXCxsaGjh07fpDtRURE0KFDB65evUqlSpVo0KABDx8+ZPfu3fz9998sXbqUKlWq6Mtv27aNwYMHU6hQIdq1a8eDBw/YuHEjp0+fZv369eTKlUtf9vTp03Tt2hULCws8PT0JDQ1l27ZtnDx5kvXr11OwYEF92cWLFzNlyhRy5sxJ06ZNMTQ0ZNeuXRw6dIhFixZRqVKl99bm4OBgGjduTLVq1WjVqlWqZXU6Hb179+bvv//G3t6edu3aERoays6dO+nSpQvTp09P9P2Wnja/aseOHfz+++/kzJkzTW2YPn069+7dw87OLu0NF+IDkGT+Nc7Oznz77beZHcZbCwkJITY2Nsny7Nymj4mxsTEAJiYmSV7TarUcP36cjh070rp162TXT2kkLiOULl2a0qVLf5BtPX36FJ1Ol2H1Dxw4kMDAQPbt2/dOybyxsTEqleo9Rpa8D7nv30WuXLmSfLakpS8PHDhAo0aNssznUnBwMDY2Nh9seytWrODq1at4eXkxYsQI/fJTp07RpUsXxowZw9atW4H40eBx48ZRqFAhNm3ahJmZGQA1a9bkxx9/5Ndff+X7778HQFEURo4ciampKevXryd//vwANG/enK5duzJ58mRmz54NwJ07d5g+fToWFhasWbOGYsWKAdCrVy9atmyJt7c3W7duxcjI6L20OTIykvDw8DSV9fX15e+//6Zhw4bMmDEDA4P4VOWbb76hdevW/PTTT9SvXx8jI6N0tflVv//+O1OmTEnz587Zs2dZuXJlGlsrxIcl02yE+IBKlCgBQKlSpZK8ptFoWLlyJSNHjvzQYX301Go1M2bMYNasWe9UT4kSJShZsuR7iurTNWvWLGbPno1a/Wl+Be3evRuVSsV3332XaHnCkeHr168TFBQEwPbt23n+/DldunTRJ/IArVu3plixYmzYsAGtVgvAsWPH8PPzo3Xr1vqkFqB69erUrFmTvXv38uzZMyB++plWq+Wbb77RJ/IAtra2dOnSBX9/fw4dOpRRuyBVu3fvBuIHoRISeYj//9e0aVOePn3KpUuXgPS1GSAgIAAvLy8mTZqEvb09VlZWb4wnOjqaH3/8kcqVKyfqAyGyik/zk/Q9+Pfff3FwcGDw4MHJvt64cWOqVq1KTEwMEH/Y8M8//8TDw4Py5cvr5/8dPXr0jdvy8vLCwcGBFy9eJFr++nzVOXPm0KlTJwCWLVuGg4ODfn5hcvPCQ0NDmTx5Mg0aNMDJyYkaNWowePBg/Pz8EpVLmL97/PhxlixZQsOGDSlXrhwNGjTg119/1X+RvMmZM2fo3LkzVapUoUaNGvj4+BAVFfXW7U2Ng4MD3t7e/PPPP3h5eVGpUiWqVq3Kd999R2BgYLLrnD59mi+//JJy5cpRt25dpkyZkuaRpKioKKZPn46rqyvly5enTZs2nD59Okm5UqVKYWhomOjLE+JHotq2bUulSpWoXLkynTt35sSJE0nafu/ePUJDQ/Xtg/Tvr8DAQIYMGUKNGjWoVKkS/fr14/79+0liTWne9oEDB/jmm2+oVq0aZcuWpVq1asnO9fXy8sLV1ZWHDx8yePBgXFxcqFChAh06dEg079Xb25vhw4cDMGnSJBwcHPR9dOnSJXr27EmtWrUoV64cjRo1YurUqYSFhSXbD6+7fv06Q4cOpU6dOjg5OVG5cmXatm3Lrl270rT+60qVKoW9vX2iNqZ138+ZMwcHBwdu3brF9OnTqVu3Lk5OTjRr1oxVq1YlWv/1fe/u7k65cuWSbffChQtxcHBIdJ7MnTt39H3s5OREkyZNWLBgQZKjdq6urnh5ebF+/Xr9+8HHxwdI275/vZ2p9SXA8ePH6dq1K1WqVKFixYp89dVX7Ny58807/qWYmBgWLFign0ddvXp1Bg8enGRudFo/sxLOUYL4KYqvnr+T2r5517Z89dVXDBw4MNnEMGEkPOGzJ+FzxMXFJUlZZ2dnnj9/zo0bN95Y1sXFBa1Wy9mzZwH0/VKhQoUkZRP2SULZ1KSlTzZs2ED9+vUB2LdvX6rnDQE0adKE3r17J/mchP/2T0RERLrbnFD+3LlzfP3116xevZocOXK8sY2zZ8/m3r17jBs37oMcmRMivWSazVtycnKiRIkS7N+/n6ioqETTJq5cuYKfnx9t2rTByMgInU7HwIED2blzJ4UKFaJVq1ZERESwb98+unXrxsiRI+nQocM7x+Ts7IynpycbN26kQoUKfP755ynO7Xv27Bnt2rXDz8+PihUrUr9+fQICAtixYwcHDx7kt99+S/IhP2XKFPz8/GjcuDG5cuVi+/btzJw5E0VR3phgHz58mD59+mBkZESjRo3QaDRs3LiRbdu2vXO7U3L58mU6depElSpVaNeuHRcvXsTX15crV67g6+ubaFTw/v37fP3111SqVImOHTty8uRJFi9ezD///MPy5csTjQ69TqfT0b17d06dOkX58uX54osvuHTpEl9//TWmpqaJylavXp1///030bJZs2Yxb9487Ozs8PT0RKVSsXPnTrp27YqPjw8tWrTQz03+448/iI6OpkePHm81DePhw4e0bduWJ0+e4Orqiq2tLUeOHOGbb75J0/orVqxg3LhxFC5cGDc3NwwNDbl06RL79u3jxIkT7Ny5k7x58+rLh4eH0759e0xNTfHw8ODJkyfs2LGDbt26sWPHDgoXLkyDBg148eIF+/bto1atWlSsWJFcuXLh5+dH165dUavV+vfcuXPnWLRoEZcuXeKPP/5INdaLFy/i5eWFkZERDRs2JHfu3Ny5c4d9+/bRv39/5s+fT7169dK1/yZPnpyu8skZOnQo9+/fp2HDhhgYGLBlyxbGjBlDjhw5UjwR293dnWnTprF37148PDwSvbZ9+3bMzMz0J+VdvnyZzp07ExUVRcOGDbG1teXMmTNMnz6d06dPs2DBAjQajX79Gzdu8NNPP9GiRQtiY2OpWLHiW+/7lPoS4K+//mLkyJHkzp2bpk2bkiNHDvbt28eAAQMYOHAgvXr1SnW/xcbG0r17d06cOEH58uXp2LEjwcHB+ikZy5cvT/RDC978mWVnZ0e/fv2YO3cuefLkoW3btonOmUpu37yPtnz55ZfJLn/69ClnzpwhR44c+nneCUlxoUKFkpRPKOPn54ejo2OqZRO+C/z9/YH/kuKEAadXhYaGAiT7I/9Vae2T0qVL06lTJ5YtW0axYsVo1qxZqp9fjRs3pnHjxkmWx8TE6I8WJBwhS0+bIf7Hi6+vb7Llk/Pvv/+ydOlS+vXrpz+yKkSWowhFURRl/fr1ir29vdKxY0dl9uzZKf6dO3dOv868efMUe3t7xdfXN1FdU6ZMUezt7ZWTJ08qiqIoGzduVOzt7ZWvv/5aCQ8P15e7e/euUrNmTaVMmTLK3bt3FUVRlBMnTij29vbK+PHj9eU6duyo2NvbKyEhIYm2ExAQoNjb2yu9e/fWL0tufUVRFHt7e6V58+b658OHD1fs7e2VGTNmJCp38OBBxcHBQWnYsKESFxeXaN9UqVJF8ff3T7T9smXLKnXq1El138bFxSmurq5KxYoVlWvXrumX37lzR6lRo4Zib2+vzJ49+63amxJ7e3vF3t5eWbRokX6ZTqdTvv76a8Xe3l45duxYkrITJ05MFPPgwYMVe3t7Zc2aNalua926dYq9vb0yfPhwRavV6pf//PPP+rpTcuHCBcXBwUHp2LGjEhERoV/+9OlT5YsvvlAqVKigBAcH65fXq1dPqVKlSqI60rO/hg0bptjb2ysbNmzQLwsPD9fX0bFjR/3yhH5funSpoiiKEh0drVSuXFlp2LBhovexoijK6NGjFXt7e2X16tVJ4urdu7cSExOjX/7rr78q9vb2ysyZM1PclqIoio+Pj2Jvb68cP3480bZ69Oih2NvbK9evX0+6Q1/x9ddfK2XKlFFu3ryZaPn27dsVe3t7ZdCgQamun5b3W3r2/ezZsxV7e3ulXr16ifr07Nmzir29vdK+fXv9stf3x4MHDxRHR0elR48eibZz69Ytxd7eXvH29lYUJf497ubmppQrV065dOlSorITJ05U7O3tlRUrVuiX1atXT7G3t1eWLVuWqGxa931y7UyuLx88eKA4OTkpTZo0UZ4+fapfHhkZqXz11VeKo6Njos+G5CxatEixt7dXJk+erOh0Ov3yixcvKmXLllVatWqVJIa0fma9/vmY2r55H21Jibe3t2Jvb6+MHj1av6xhw4aKk5NTsuVXrlyp2NvbK2vXrlUURdF/vj169ChJ2YMHDyr29vbK9OnTFUX573tp5MiRScoOGDBAsbe3V7p06ZJqvOnpk/R8fqdkzpw5ir29vfLNN9/ol6WnzclJ7jM1QUxMjOLu7q64ubnpP8OqVKmi1KtX763bIERGkGk2rzl16hRz585N8e/8+fP6ss2bN0elUrFjx45Edfj6+lKgQAGqVq0KwMaNGwH0o28JChUqRO/evYmLi2PTpk0Z3rYEMTExbN++HTs7O/r375/otTp16tCwYUP8/f05c+ZMotcaNmxIkSJF9M8LFixIiRIlePDgAdHR0Slu78KFCwQGBuLp6Zlo5Kxw4cJ07tz5PbUqKRMTE/20IwCVSqW/csarIzUAZmZmiU7G02g0DBs2DJVKpT8RLSXbt29HpVIxePDgRKP93333Hebm5qmuu27dOhRFYdiwYYlG8a2srOjevTuRkZFJLjP6tmJiYti9ezelSpXC09NTvzxHjhwMGTLkjetrtVrGjRvHhAkTkhyaThjNTO4E3a+//hpDQ0P98zp16gBJ++B1CSem/fPPP4mWT5o0iePHjyd73sGrunTpwpQpU5KMpiUcjv+QJxO/qlWrVuTOnVv/vHLlyuTKlSvV/ZE/f34+++wzjh49SkhIiH55wmePu7s7EP9/7fr167Ru3RonJ6dEdQwYMABDQ8Nkpzc0atQo0fN33fev27JlCzExMfTv3z/RHGUTExP69++PTqfTf06mZN26dZibm/Pdd98lmupQrlw5GjduzKVLl/TTTRK87WfWq17fN++jLcmZN28eGzZswM7OjoEDB+qXx8XFpXgSasLyhLYkTKNKrvzrI/GNGzfG1taWv/76i7lz5/L48WMeP37M7Nmz9aPfiqKkGvPb9Mnb2rRpE3PnzsXc3JxRo0bpl6enzem1YMECbty4wYQJExJ9hgmR1cg0m9f069cvzVdYsLOzo3Llyhw6dIjw8HBy5sypT1y7d++u/3C7evUq+fLlS/awXsLlx5K7pnhG8fPzIyoqisqVKyd7AlqVKlXYtWsXV69eTTQPsWjRoknKJiSrMTEx+iu1vC6hba8nFxCfyGQUW1vbJB/wr8b7Knt7+yTzV/PmzUv+/Pnf2DdXr17F1tYWa2vrRMuNjIwoW7Zsornvr7t8+TIQf8LXwYMHE7328OFDgBSvO51eAQEBREREJNsPTk5Ob/yyMjU1pWnTpkD8e+jWrVvcvXuXGzducPz4cYBkrwzx+vsmYT+/6QvW09OTVatWMWvWLNasWUPt2rWpXbs2NWvWTNM814Qfbo8fP+bq1avcvXsXPz8//fzZtJ7r8b4lNw/YzMzsjecBNG/enFOnTrFnzx791Y527NiBjY0N1apVA/57P929ezfZezfkzJmTa9euoSiK/vPJ0NAw0dQoePd9/7qEqWXHjx9PktwlzH1O7f9ZeHg4fn5+2NjYMH/+/CSvP3nyBIj/v/LqD423/cxKkNy+ede2JCdhqp2lpSULFizAwsJC/5qJiUmyVyhLaAOgHwhImO6ZXPnkyv7666/07t2bOXPm6N8vuXPnZvLkyfTr1y/Zq24leNs+eRtr165l9OjRGBkZMXfu3ETfpelpc3rcuHGD+fPn06lTJ8qXL/+WkQvxYUgy/46aN2/O2bNnOXDgAG5ubmzfvh34b6QM4m8OktI13hO+KJI7ETSjJCQNKY0apxRTciMfCQlBaiM4CScHJnct31e/tN639MSbUv/kzJmTx48fp7qdFy9eJEnkE7ypfQlzUxcuXJhimVdHYt9FQj3J9YNGo0nTVRpOnz7NpEmT9EmjsbExjo6OlC1blgcPHiT7Pni9H9LyngFwdHRk7dq1zJ8/n0OHDrF27VrWrl1Ljhw56NSpU5LRwNc9ePCAcePGsX//fhRFQa1WU7RoUapUqcL//ve/N7Y1o6T0vnzT/mjcuDHjxo3D19eX1q1bc/XqVW7duqWf2w7//V87cuRIqjdjCg8P1/d3cgnbu+771yW8z1evXp1imdTe5wmfWY8fP2bu3LlpruNtP7MSJLdv3rUtr9JqtYwaNYp169ZhbW3Nb7/9liTxzZUrF9HR0cTExCRpz+uf5QnnJ4SGhib5TEvuc9/R0ZEdO3awf/9+AgMDyZ8/P/Xr1+fBgwdAyp+Lr9aX3j5Jrzlz5jB37lxy5MjBL7/8ov/hmiC9bU4LrVbLDz/8QN68eRkwYMA7RC/Eh/HRJfNhYWG0bduW+fPnp3ijCIgfwRo1ahSxsbEUKFCA2rVrv9X2mjRpwvjx4/H19aVZs2bs3LkTe3v7RHeJzJkzJ48ePUp2/YQPOktLyzdu6/Uvn7f9AZCQzKUUU0JCkJaY0uLVD9vXJYxkJed9tTctXr8aSYJHjx69MSHPlStXsm2D1NsH8VNcNBoNFy5ceOfDuG/aXwntSC5WRVGIjIxMtf579+7RvXt3jI2NGTduHFWqVKFo0aJoNBp27NjB3r173yn+5Dg6OjJz5kxiYmI4d+4chw8fZsOGDcyfP598+fLRvn37ZNdTFIUePXpw8+ZNevbsSYMGDShVqhQmJiY8efKEv/76673G+SHeq+bm5tStW5d9+/bx7NmzJFNsAP2o+YQJE1K8V0Fave2+T05CXHv37k3ziYfJrf/ZZ59l+rW+37UtCRKm6hw4cAA7Ozt+++23ZI8kFC1alH/++YfAwMBEN+eC/65Ik3C0J2H9wMDAJEeAXi+bwNTUlGbNmiValnD0IbXLsGZ0nyiKwujRo1mzZg2WlpYsXLgw2SvvvE2b3+TBgwdcvHgRINkbZyVcUczZ2Znly5enq24hMsJHNWf+woULtGvX7o1zcSH+y65///5s2bKFYsWKcfjw4bfapoWFBXXq1OHo0aMcP36coKCgRF+uEP+l+OLFC65fv55k/YR56al9aL5+Ka4Ed+/eTVI2LaNlxYsXx9jYmIsXLyY71SHhUl/v63raCdM6Xp9/CyS5sgukr73vy9WrV5Mcpr116xYvXrygbNmyqa6bMCr9+pUftFrtG6fIODg4pFju3LlzTJ06Ncm5C69L6/4qXLgw5ubmnDt3LkkdN2/efGMCunfvXiIjI+nfvz9t2rShRIkS+qui3Lp1C0jbaGdyknvfbtq0iXHjxqEoCkZGRri4uDB06FD9dIDULpt37do1rl+/zhdffMHAgQMpV66cfpT1XWN91Yd+rzZv3py4uDgOHTrEzp07KV68eKL3Z8IgQnL/r2JjY/Hx8UlT8vEu+z65vkyIK+Ha4K/y9/fn559/Zv/+/SnWaW5ujq2tbYrv002bNjFnzpwULzv7Pr1rWyD+vTd48GAOHDhAqVKlWLVqVbKJPPw3FTO5S92ePHkSc3Nz/XkhqZU9deoUarVaP2Xk4sWL1KxZM8mlZ+G/67yndjfm9PZJei/p6OPjw5o1a8iXLx8rV65MNpGH9LU5rRKuHpbcn5GREebm5vTr1y/RuUdCZKaPKplPmFf36hzHTZs24enpSYsWLfjhhx/0JwrpdDr9dXwjIyPfaVS0efPmREZG8vPPP6NSqZIk8y1btgTif0C8+qUfEBDAL7/8gqGhYZKRkVcljCocOHBAvyw6OpolS5YkKZtwCcWU5lhCfALSrFkzHj16lOTOeIcPH8bX15ciRYq8t/ns5cqVo2TJkmzdujVRQv/o0SN+++23JOXT09735fnz54kutxcTE6O/DOGbbj2e8IHu4+OTaL8vWbJEP2/0TetOnDgx0ZzpsLAwxowZw6JFixLN7TY0NCQuLi5RHWndX4aGhri5uXH37l2WLl2aqK3Tpk1LNU747+61r7fp6tWrLFu2DCBJbGmV3Pv2/PnzrFixIskJwAnJga2tbYr1JSTZr5/k+vz5c32/vm2sr/rQ79U6depgaWnJ0qVLuXPnTpK72VatWpWCBQuybt26JD/aFi5cyNKlS/VTpFLzLvs+ub5s3rw5Go2GmTNnJpq2FhcXx7hx4/jtt994/vx5qjF5enry/Plzpk6dmujcjJs3b/LTTz+xdOnStz6aaGhomOpn5qveR1uWL1/O7t27KVKkCMuWLSNfvnwplm3QoAE5c+Zk8eLFiepdt24d/v7+fPnll/ppVs7Oztja2rJmzZok1/c/evQoX3zxhf7ka3t7e8LDw/nrr78SDeps2rSJAwcOUK9evTcO6KSnT9Ly3ZRg3759/P7771haWrJixYpU40hPm9Mq4c7Gyf0ZGxvrX0/4bhcis31U02wmTJiQ6PmNGzdYu3Ytq1evxtjYmGnTprFkyRL69OmDt7c3X3/9NRMnTsTU1JROnTqxZ88eTp06leyJY69q2rRpoitk1KtXj1y5cnH16lWcnZ0pUKBAovItWrRg//797Nq1i+bNm1O7dm39deZDQ0MZOXIkhQsXTnF7rVu35s8//2TixIlcuHABKysr9u3bh7m5eZKT0RK+FHx9fcmRIweenp7Jnnw0dOhQ/vnnHxYtWsTp06epVKkSAQEB7N+/n5w5czJlypT3dnMMlUrFxIkT6dKlC507d6ZRo0aYmZmxZ8+eZE+mS0973xc7OztmzJjB2bNnKVKkCEePHuX69es0a9Ys2esdv6pp06bs2rWLnTt34ufnR/Xq1bl58yYnTpzAzs6Oe/fupbhutWrV8PLyYvny5TRr1ow6depgZGTE3r17efDgAW3btk10EnLevHnx9/dnyJAh1KpVCw8Pj3Ttr4EDB3L8+HF8fHz4+++/KVGiBMePH+f58+dvPBmwXr16TJs2jQULFnD79m0KFy7MnTt3OHDggH5O6puSmJQkvG9XrVpFSEgIXl5efPPNN/j6+jJkyBB27txJkSJFuHfvHrt378bGxoaOHTumWF/RokUpX748Z86coX379lSuXJlnz56xd+9eYmJiMDU1TXRXyLf1od+rhoaGNG7cWD9f283NLdHrGo2Gn3/+me7du9OxY0fq169PoUKF+Pfffzlx4gQFCxZk0KBBb9zOu+z75PqyaNGiDB06FB8fH9zc3HB1dcXCwoLDhw9z69Yt6tWrl+SHyet69Oihv3b52bNncXZ25sWLF+zcuZPIyEimTJny1nfnzJs3L7dv32b06NHUqVNHf83+5LxrW2JiYpg3bx4QP8qf0hSVtm3bYmNjg6WlJUOHDmXMmDF4eHjQpEkTgoKC8PX1pWjRovTs2VO/jkajYfTo0fTp04dWrVrh7u5OREQEW7duxcrKiqFDh+rLmpiYMGjQICZMmEDLli35/PPPuX//Prt378bW1pbRo0e/cb+lp0+srKwwMjLi5MmTTJo0iS+++ILPPvss2XpnzpwJxB/V3rx5c7JlEr6H09NmIT5WH1Uy/7qTJ09y584d2rRpA8SPCJQpU4aoqCh+/PFHfv/9d8qXL8/SpUv1c2hPnTrFqVOnUq23dOnSiZJ5IyMjGjduzNq1a5OMykN8Mjtz5kxWrlzJunXrWLduHaamplSsWJFu3bolOaHndY6OjixcuJC5c+fi6+uLmZkZDRo0YMiQIUm+dOzs7Pjuu+/4448/WLlyJSVKlEg2mc+dO7f+BLddu3axYsUKcufOjYeHB7179071x8XbqFChAqtWrWLmzJkcPHgQlUpFw4YN8fDwSJIYpKe974ujoyOjR49m2rRpHDlyhPz58zNkyBC+/vrrNK0/ffp0nJycWLdunf6Q+dy5c1m3bl2qyTzAiBEjKFeuHKtWrWLLli1oNBqKFSvGt99+m+Qw7tChQ/nhhx/YuXMnwcHBeHh4pGt/WVhY6K9Ssm/fPs6cOUPlypWZOXMmX331Vapx5suXj6VLlzJ9+nROnDjB33//ja2tLV5eXvTs2ZOGDRty5MiRRFdKSauqVavSoUMHNm/ezMqVK6lRowY1atRg1apVzJs3j3/++Yf9+/djZWVF8+bN6devX6qjmWq1mnnz5jF9+nSOHj3K5cuXyZ8/P7Vr16Z37976GzDdvXv3nd7rmfFebdGiBatXr6ZSpUrJztn+7LPP+Ouvv/j11185fvw4Bw4cIH/+/Hh5edGrV69UT2pMULBgwbfe98n1Zb58+ejatSvFixfnt99+Y/fu3eh0OgoVKoS3tzcdOnRI9cZsEJ98Llu2jMWLF7Njxw7+/PNPzM3NqVy5Mj179kx0s6f0GjVqFOPHj2f9+vXExcW9se/epS23bt3S/5DcvXu3fkrL6xo0aICNjQ0A7dq1w8LCgsWLF7Ny5UosLCzw8PBg4MCBSY5G1K1bl8WLF+s/f3LkyEG9evUYNGhQkvdLp06dsLCw4Pfff2f16tVYWVnRtm1b+vTpo992atLTJ0ZGRowaNYrZs2fryyWXzIeGhuqnpJ44cSLFq4G9+j2cnjYL8TFSKe9j4mgW4+rqyrJly9i3bx8BAQGMGDECiL+Cg1arxd/fnzFjxuivtxwREUGNGjUSXUNeCCGEEEKIrO6jmjP/OhcXF/bs2UNwcDCKojBmzBj++OMPihQpwsOHD7l9+zYQPz+vXLlymRytEEIIIYQQ6fNRT7NxdHSkX79+dO7cGZ1OR+nSpenRowfGxsZMmjSJ7777DkVRsLa2ZuLEiZkdrhBCCCGEEOnyUU6zEUIIIYQQ4lPwUU+zEUIIIYQQ4mMmybwQQgghhBDZlCTzQgghhBBCZFMf1Qmwz56Fo9Nl3CkA1tZmBAeHvbmg+KCkX7Ie6ZOsSfol65E+yZoyul/UahVWVjkzrH7xafmoknmdTsnQZD5hGyLrkX7JeqRPsibpl6xH+iRrkn4R2YVMsxFCCCGEECKbkmReCCGEEEKIbEqSeSGEEEIIIbIpSeaFEEIIIYTIpiSZF0IIIYQQIpuSZF4IIYQQQohsSpJ5IYQQQgghsilJ5oUQQgghRKquX7+Og4MDu3btyvBtrV27lm3btgEwa9Ys9u3bl+HbzM4kmRdCCCGEEKlav349jRs3Zs2aNRm+rX/++YeYmBgABgwYQP369TN8m9nZR3UHWCGEEEII8X7FxsaydetWVq5cSdu2bbl79y6FCxfG1dWV8uXLc+XKFf7880+2b9/OihUrMDc3p3jx4hQuXJhvv/2Ww4cPM3v2bOLi4ihYsCDjxo3DysoKV1dXmjdvzt9//01kZCQ///wzL168YP/+/Zw4cQIbGxu2b9+Os7Mzzs7O9OvXj1KlSnHlyhWsra2ZNWsWlpaWrFixgs2bNxMZGYmhoSHTpk2jePHimb3bPhhJ5oUQQgghsiDt6X+JO3UpQ+o2cC6HpqpTmsoeOnQIW1tbihUrRoMGDVizZg1Dhw4FoHbt2sycOZOrV6+ycuVKNmzYgKGhIV5eXhQuXJinT58ybdo0li1bhoWFBatXr2bq1KlMmDABAEtLS9atW8fy5ctZsGABc+bMwdXVFWdnZz7//HO2b9+uj+Pq1atMnDiRMmXK8O2337J161Y8PT3Zu3cvy5cvx8TEhFmzZrFy5UpGjhz5/ndaFiXJvBBCCCGESNH69etxc3MDoGnTpgwZMoQBAwYAUKFCBQCOHz9OvXr1MDMzA6BZs2a8ePGCCxcu8ODBAzp16gSATqfDwsJCX/fnn38OQKlSpdi9e3eqcVhbW1OmTBl9+ZCQEMzMzJg2bRrbt2/H39+fI0eOULp06ffY+qxPknkhhBBCiCxIU9UpzaPnGSU4OJgjR45w+fJlli1bhqIovHjxgj179gBgbGwMgFqtRqfTJVlfq9VSuXJl5s+fD0B0dDTh4eH61xPWV6lUb4wloWxCeUVRePDgAV5eXnTs2JHatWuTJ08erly58vYNzobkBFghhBBCCJGszZs3U61aNQ4fPsz+/fs5cOAAvXr1YvXq1YnKVa9enUOHDhEWFkZMTAy7d+9GpVJRoUIFzp8/j5+fHwDz5s1j8uTJqW5To9Gg1WrTFN+lS5coUqQIXbp0oVy5cuzduzfN634sZGReCCGEEEIka+PGjQwcODDRsg4dOrB48WL9lBoAe3t7OnXqxFdffUWOHDmwsrLC2NgYGxsbJk6cyHfffYdOpyNfvnxMmTIl1W3WqFGD6dOnY25u/sb4atasyapVq2jatCmKolC1alVu3Ljxdo3NplSKoiiZHcT7Ehwchk6Xcc2xsTHn8ePQDKtfvB3pl6xH+iRrkn7JeqRPsqaM7he1WoW1tdmbC2Yjfn5+HDp0iC5dugDQu3dvvvzyS1xdXTM3sE+AjMwLIYQQQoh3Ymdnx6VLl3Bzc0OlUlGrVi3q1auX2WF9EiSZF0IIIYQQ78TIyIhp06ZldhifJDkBVgghhBBCiGxKknkhhBBCCCGyKZlmI4QQQohPlqLoiIt5QWxMCLHRz1BrjLGxcc7ssIRIM0nmhRBCCPHReD05j4t5Tmz0y7+Y5xQo1hJtXAQ3z/lQotL36OIi+N+xwfr1LfJWpbi9JPMi+5BkXiSi08Wh6GLRGJgSFxuGNi4C5eUynS4ORYlD0cUBYJ67LBEvbhMT9QTLvM6EPrtCZKg/ik4bX/5lWUUXi0pthF2ptgTfP0h4yE0Kl/6Gx3d38fzxGX2dOl1s/LpKLBqDHDi6TCTw2jKePz6DU63Z3P3fIh7d3YmixJfT6WJRlDg0akOMTPNRsf4y7t9cS+jTSzg4j+NJ4D7Cnl1BY5gTjUFONIY5MDAwi//XMBdmVo7ExYajUqnQGOTI5D0vhBAiOckn5yHExjwnNvoZ+Yq4o1KpuH7mJ4qVH4BabcS/R/omW5fG0Jzc+WthnCM/pmaFUKsMMDYvStFy/TE0ssDQ2BIj03wfuIVCvBtJ5jOAoiioVCp02hh0uuj/Ek99MhyLAuTMVZzIsEBio5+Sy7o84SG3iAoPfJkAx6F7mbQqulhUKg35i3vy7OExwkNuUdDBi+B7Bwl5cu61ZDh+G2qNMfafjeb+zTU8f3yGMtWnEHhtGY8DdqMocS+T9pexKFo0Bjn5rPF6/C/NJfj+fqo22cLd/y0myH9Tsm00MMpF1SZbeOi3RV/+ccAugvxSKG+YC7tSbQl9+j+ePvibwqW/ITI8kNCn/6JSG6BSGaBWG8Y/VhuQcDqHobEVJjlsATA1L4JV/mqoVIaoX5ZTqQwwMVERGRmXZJthz6/y6K4v2rjwJK8ZmuThs0bruHN5Hs8enviv7Q+OYGCYE41BDjSGZmgMcmJgmAMjExsKOnQi5Ml54qKfY21Xl8iwQLRxES/L50RjmBO12vBt3jJCCPHJ0CfnL0fK9cl59DNiY56Tt1BjDIzMuXryR4qU7YWRiQ0XD3ZLti6NoTmWNlXJaVEyPjlXG2NiZkdRp28xNLbE0NgSA6OEfy1Qq/9Lexycx+kfFyjeMsPbnd1dv34dd3d3Zs+eTaNGjdK9fkBAAL/++isTJ05M8zobNmzg1KlT+Pj40L17d8aPH0++fPJj63WSzKfDzYvLuXNtx8tkOFafdMcnzyZU/mIV/pfm8jhgN1WbbuHO5fk89NuQbF0aQzOcm27j4e0NPA7cjXPTbTy6sz3V8vmLe/L80Rme3NtHQQcvwkKuE3z/ECq1QXxyqzLQJ8MGhrkAUKuN0GhMATAysSGnpX180qzSoHoleTYwyAlA7gK1MDUrBECegvXJaVkSteq/cqqX66o1xgDYlWpLvqLNACjk0AXbEl/9F4/aAFXCuioNAEWd+lDUqQ8AhUt3o3Dp5D+gE+Qr6k6+ou4A2BRqiE2hhknKvHpzD9uSbYA2L7fVl6JOfVEUHdq4iPg//dGG+Fs9W9vWw8yqNAA5LEoQFxtKXGw42rhwYqOeEhUXEJ+wG1lQ0KETj+5sI/Tp/7C2q0vgtT94ErgnUSwqtREGhjkxNS9K2ZozuHdjNVHh9yhRcTCPA/cSGXrnZfIff4Qg/sdCTgyMLDA1K4ROG/Nyf8m56UKI7EFRFOJi45PzuOjnxMY8SzRynsfOFeMcBbhyfCiFHLuS06Ik5/Z2SLYujaE5uawrYJEjH6ZmhdBoTDHOkS/9yXmJVhne7k/N+vXrady4MWvWrHmrZP7+/fsEBAS89fYXLVr01ut+7OQOsOkQ/mQ3d2/uf5kM/5fcqtUa1AY5KFq2N8+CThD+/AYFHbwIeXyO8Bc3Ub+SZKvUhqhVBqg1Rljlr5FoZD468hFxMaH/JcKvbEetNkBjkEM/6i/+8yHvoBgXG4o2LhJj07yEh9wiOuI+2tgI4uLC9T8U4mLDMTDMSZGyvbj7v0VEhN7B0WU8N85O4EngXiDpe9TUrAgV6//B9dNjiXhxi4r1l+F3cRYhT86/MvKfQ/8jwCSHLfmLteBF8EV02hgs835GVMQDFJ0WA0MzNAY5UGuMPsg+SY7c1TJrkn7JerJinyiKQlxMCLExIYmT85cj59YFPieHRUku//0ddqXaYWFThbO7kk+eNYbmFHXqQ+4Ctbl1zod8RVtgbl2OR/7b9Am5obFVssl5ZspKd4CNnj8q2eXGvX4CIHbLUnT3/ZK8bti8K2rbYsSdOYD2zIEU10+L2NhY6tSpw8qVK2nbti1//fUXhQsXxtXVlWXLllGwYEFOnjzJ3LlzWb58OUuXLmXjxo2o1WrKly/PTz/9hLu7O4GBgXh4eNC4cWOmTJmCTqejVKlSDBo0iB9++IHQ0FAePXqEp6cnAwYMSDQyn7AtS0tLfvjhB4KCgnj06BHVq1dnwoQJn3RulDX+12QTRUu3ImeepCPDr7LKVw2rfNUAsLCphIVNpVTLm5oVxNSsIADGpnkxNs2bavlP+c2aFRgYmmNgaA5ATosS5LQokWr5wmW66x+XqvIjJSsPRxcXRVxcGNrY8JfJf5j+yIW1XV39e8Y4py2mUU/QxoYTG/OcqPB7aOPCiYsNJ4d5UfIXa8H9G6tenrPwGf6X5vLs4VH99lRqQ/3If05Le+w/G829G3+ijYugcOlveBK4j+jIx4mmFSU8NjCywMjEWn48CvERSJqc/3cyaFz0cyzzVSOXdXkuHe5DgeItsbZz5cxOj2Tr0hiak8O8GObW5TE1K4iBoTmGRhYycv6RO3ToELa2thQrVowGDRqwZs0ahg4dmmxZrVbLggULOHLkCBqNhh9//JGgoCBGjBjB3LlzGT16NCdPnsTf358DBw5gbm7OkiVLcHNzw9PTk9DQUOrUqYOXl1ey9R88eJDSpUsze/ZsYmJiaNasGZcvX8bJySkjd0GWJsm8EB+QSqWOH2E3zAGmSV+3tq2jf2xb4kso8WWy9SSchFyswiB02uj48iXbYm1bB21s+MsjBeH65N/Y1AaAqPB7xMXEjzY9uutLyOMzydZvZlWacrV/5eoJb3S6aMrWnMntC9MJD7n1yonELxN/QzNMctqRp2B9Qp9eBpUaGxtnoiMfgaKgNjBBozF9eaRJfhgI8a4SprXEvXKFlleTcwubyljlr8GFA9+Qr0hT8hXzTDU5N85RAMu8zpiaFcLAyBKNQQ59cm7w8qRQQ2MrSc4zyZtG0A2bd031dYPP6mHwWb13imH9+vW4ubkB0LRpU4YMGcKAAQOSLavRaKhUqRKtW7emfv36dO3alXz58uHv75+oXLFixTA3jx8c69atGydOnGDJkiXcuHGD2NhYIiMjk63fzc2Nixcv8vvvv3P79m2eP39ORETEO7Uvu5NkXohsSPXyCzUhSQfIZV0OrMulul6Jiv+NpJSuPgWdNvLlOQL/nU+gjQ1HbRD/SyO3bW0UXSwQf9KzxsCEuJhQoiMe6n8s6LTR5MpTkTwF63PnfwtRAcXtnbl5dgIvgi+8GjQajSlqA1Ms8lSkVJUR+F2ag0qloahTH+7d+JPoiCB98q8xMEGtMUVjYIqRaV4s8lQk4oUfKrUhpmYFiY15gUqlQWNgoj+yIUR2FRvzgrjoZ8km5+bW5chj58rFgz3IbVsbu1IdOLurtf7/5qs0hmYYGucmd4HPyZGrOIbGuVGrDShWfiAGhmapTmtxcP4vaZTkXCQIDg7myJEjXL58mWXLlqEoCi9evGDPnvhzxhJma8fF/Xchinnz5nH+/HkOHz7MN998w9SpU5PUa2Jion/s4+NDQEAAbm5uNGjQgGPHjpHSLPDly5eza9cu2rRpQ40aNbh+/XqKZT8VkswL8YlKuCRnapflzFekmf5x4dLfJFsm/spIMQCUqDAYRYn/QLez70ieyIbo4iLRaqPQxUWh1Uaii4vEJKcdQPyJyC/P9Q19epnQp5fQxkXp60tgYfMZFnkqcuv8VDQGJpSpMY2rJ4YT9uxyfFvURmhe/ghQG5iSy7oixSt8x53LC9AYmFLQoRMPbq0nNvoZGgNT1BqT+B8NBqZoNCYYmdqQ06IU0REPUakNMTKxRqeLiz9RXI4mfFIUXRwKCmq1ITGRT1CpDTA0tiQ85AbauEh02hgUXQw6XczLK5bFYJKzIBZ5KnL/5lpMzAqSO38N7vxvIXHRzxOVU17+a5WvOnb2Hbh0qDe2RWtgXcSL83s7Ehf7Ikk8GsP4o2DYuZLDogTGJjaoVCqKlR+ARmP638i5kSUGxhaJrqhl/9lI/eP8xVp8kP0nPj6bN2+mWrVqLF68WL9szpw5rF69GisrK27evEmhQoXYt28fAE+fPqVDhw6sW7eOSpUq8fDhQ65du0bp0qUTJfyvOnr0KGPHjqVy5cocPHiQoKAgdDpdimW/+uor3N3duXTpElevXk2x7KdCknkhxDtRqw3g5eieqXlh/XLLvFXfuG7xCt/pHzu6TNA/VhQt2rgodNootHGRr1wNqTcQn1zblviS6MjPE5VL+NfQ2AKA6MggDAzjr9QU/OAQoU//BSXph75lvmqUrubDtdOjMTSypHT1n/n3SF/CQ27E/0DQxCf+8UcNTMiVpyKFS39DwNXfMTDKRYHiLQm6sw1tbFj80QSNCWqDhKMLJhga5355NCEk/gpTBsnMsRLAf5f2jY15gU4b9V/yrP0vgTY0yU3OXMUJvn8IQ2MrclmX56HfZuJiQpJNns1zlyN/sRZcPz2WnJb22JVqx+WjA4mODNKXSVgHRUfeIs0oUXEoFw/3wiqvMyUqDePKieHERj1JNmabwk2xyFORB7fWYpHXmdz5a/A86ASxMS9Qq41Qa4z0/6pe/gvx09lMzQoAUMSpD2q1YarTWkpW+l7/OF8RtwzsBSH+s3HjRgYOHJhoWYcOHVi8eDHDhg1jwoQJzJ07l1q1agGQO3duvvrqK1q3bo2pqSnFihWjVatWREdHExoaytChQ2ndunWi+nr27MmwYcMwMTEhf/78ODk5ERgYmGw8nTt3ZsyYMSxcuBAzMzMqVaqUYtlPhVzNJh2y4lUHhPRLVpRV+0RRFBRd7MsjBFEvjxhEotaYkCNXUZ4FnUStNsTCpjJBd7YRHfFQf0Th1R8N5lalKVymO/87PhQjkzyUrPQ95/d3JTI06RUlAKzy18LRZTwXDnTDOEd+HF0mcOlwb6LC7yVJ/jUaU8ytK2BXqi33bqzGyCQ3NoUa8jhwLzptlP7og0Zjov+REX/Ccu6XlzZN+dyEtPRL/D0rEifPao0xxqY2hD27itrAlBzmRXgWdIK4mBf6Mq8m3DlylSCPXT3uXJ6PSc6C5Cvqxs1/fIiJfJS47pcJd+4CtSlWvj//7GlLLuuKlKzszdndXxETGZR8Owo1omTl4fyz+yty5amofxwdGQSoUGuMUauNUL1Moq1t61CkbE+unRqFmaUDdvYduH1hOtq4iPjk+rWEO6dFKazyV+dJ4D6MTG3IZV2ekMdnURRFX071SvmEc0cUXRyk82hOVv2/8qnLSlezEeJNZGReCPHJUKlU8UmYxgiMLJK8bpXPRf84LSOfZapP0T+uUG9JkiMECf8mXAHJrlT7+CkTQO4CtYmOCEKnjUxUNib2CbHRTwEIvrcfU/PC2BRqSODVP4gKT/4azda2dbGvOoaLB7uTI1cx7KuO4fLfA4iOevzy/IP4owuGhhqioyKwsKlMIceuXD46kBy5ilOs3Lec39+FyLC7yR65yFOwAaWqjOD6mZ8wz13m5fkOs4kOv5/cXsamUCPy2NUj9Om/6F7O646LDUWni0GlNsLQ0CzRSHVOi5IA5C/WEuMc+YH4+1DE/5BImjwbGueO3/+1Zurvo1HB9Xf9fTBSSqZfnRNevMKg5Ds1Ubvr6x9b2FR5Y3lVFrmsohDi0yIj8+kgIyhZk/RL1iN98v7FxYS+PEIQ+cp5CPH/GplY66eaGBpbYW1bmzv/W0hM5KNE5Q0NDdHqNFjaVMHOvgP+l3/V37Pg3o0/0cZGJJoKkpA8m+S0xTy3E6FP/0VjYEaOXEWJDAsgfhT8ZbmXCbecZ5A+8n8la5KReZGdSDKfDvKhmzVJv2Q90idZk/RL1iN9kjVJMi+yE7lnvBBCCCGEENmUJPNCCCGEEEJkU5LMCyGEEEIIkU3JqfdCCCGEECJZJ0+epFevXhQuXBhFUYiNjaVt27Z07tz5nepdtWoVAO3atcPBwYFr1669j3A/SZLMCyGEEEKIFDk5ObF8+XIAwsLCaNasGTVr1qRkyZJvXWe7du3eV3ifPEnmhRBCCCFEmkRHR6PRaDA3N8fV1ZXy5ctz5coV/vzzT5YtW8bx48cJCQkhb968zJgxg7t37zJ27Fj9+tevX2fGjBncuHEDgG+//TazmvLRkDnzQgghhBBZ1IOVPQi9uOW9P06Pf//9lxYtWuDu7o6rqyvOzs7kzZsXgNq1a7Nr1y7CwsK4ffs2q1evZteuXRQoUIAtW7ZQuXJlNm/ezObNm/H09KROnTo0atToHfeKeJWMzAshhBBCiBS9Ps3mm2++YeHChQBUqFABgCJFivD999/z119/4efnx/nz5ylcuLC+jqNHj7J27VrWrFkjN5Z7zySZF0IIIYTIogp0WJihj9PLzMyMJk2acOzYMQCMjY2B+NH7wYMH06VLFxo1aoRarSbhvqT+/v6MGDGCxYsXY25u/tbbFsmTaTZCCCGEECJNtFotp06dokyZMomWnz59GmdnZ9q1a0fRokU5ePAgWq2WsLAw+vbty48//kiJEiUyKeqPm4zMCyGEEEKIFCXMmVepVMTFxeHg4ED37t3ZvHmzvkzTpk3p168f7u7uQPzUnMDAQFasWMH9+/f59ddfmTNnDgCenp6Z0o6PlUpJOAbyEQgODkOny7jm2NiY8/hxaIbVL96O9EvWI32SNUm/ZD3SJ1lTRveLWq3C2tosw+oXnxaZZiOEEEIIIUQ2Jcm8EEIIIYQQ2ZQk80IIIYQQQmRTkswLIYQQQgiRTUkyL4QQQgghRDYlybwQQgghhBDZlCTzQgghhBBCZFOSzAshhBBCiGSFhYUxduxY3NzcaNGiBV5eXly+fDnDtnfy5Em8vLwyrP6PkdwBVgghhBBCJKHT6ejevTsuLi5s2rQJAwMDTpw4Qffu3dm+fTtWVlaZHaJAknkhhBBCiCzr8sYeiZ7bOLqRt3Rz7p1dyvO7x7EsXB27Kl15dGULj69uS1S2rOdCYsKfcGP3DwCUajgRo5x5uLyxB2U9F75x2ydPnuTBgwf0798ftTp+Mke1atWYNGkSOp2OESNGcOPGDZ48eYKDgwPTp0/nyZMn9OvXj1KlSnHlyhWsra2ZNWsWlpaWrFixgs2bNxMZGYmhoSHTpk2jePHi/P3330yaNAljY2OKFSum3/6pU6eYMWMGUVFRvHjxguHDh9OgQYN33aUfHZlmI4QQQgghkvjf//6Ho6OjPpFPUKdOHW7fvo2hoSFr1qxhz549hIaGcujQIQCuXr1K165d2bZtG7ly5WLr1q2EhYWxd+9eli9fzrZt26hbty4rV64kJiYGb29vZs+ezYYNGzAxMdFvZ8WKFYwfP56NGzcyfvx4Zs2a9UHbn13IyLwQQgghRBaV0gi6XZWu2FXpqn+et3Rz8pZunqScUc48SepIy6g8gFqtxtjYONnXqlatiqWlJStXruT27dv4+/sTEREBgLW1NWXKlAGgVKlShISEYGZmxrRp09i+fTv+/v4cOXKE0qVLc+3aNfLmzUuJEiUA8PT01CftU6ZM4cCBA+zcuZMLFy4QHh6eprg/NR90ZD4sLAw3NzcCAwOTvLZ3715atGhB8+bN6dOnDyEhIR8yNCGEEEII8QonJyf+97//oShKouXTp09n7969DBkyBBMTE1q2bEnVqlX15V79AaBSqVAUhQcPHvDVV18RGhpK7dq18fT0RFEU/esJNBqN/nH79u25ePEiTk5O9OrVK4Nbm319sGT+woULtGvXDn9//ySvhYWFMWbMGBYuXMiWLVtwcHBgzpw5Hyo0IYQQQgjxms8++wxra2vmzp2LVqsF4MiRI2zYsIEjR47QpEkTWrVqRa5cuTh58qS+THIuXbpEkSJF6NKlC+XKlWPv3r1otVocHBx48uQJV69eBWD79u0APH/+HH9/fwYMGEDt2rXZt29fqvV/yj7YNJu1a9cyevRohg0bluS12NhYRo8eTb58+QBwcHBg69atHyo0IYQQQgjxGpVKxbx585g0aRJubm4YGBhgZWXFwoUL0Wg0DBkyhO3bt2NoaEjlypWTnXmRoGbNmqxatYqmTZuiKApVq1blxo0bGBoaMn36dIYOHYqBgYF+eo6lpSWtW7emWbNmGBgYUK1aNaKiooiIiCBHjhwfahdkCyrl9WMnGczV1ZVly5ZRsGDBZF+Pioqiffv2eHl54enp+SFDE0IIIYQQIlvJUifAhoaG0rdvXxwdHd8qkQ8ODkOny7jfJjY25jx+HJph9Yu3I/2S9UifZE3SL1mP9EnWlNH9olarsLY2y7D6xacly1ya8tGjR7Rv3x4HBwcmTJiQ2eEIIYQQQgiR5WWJkXmtVkuvXr1o0qQJffr0yexwhBBCCCGEyBYyNZnv3r07/fv35+HDh/zvf/9Dq9Wya9cuIP5ySDJCL4QQQgghRMo+eDK/f/9+/eNFixYBUK5cOf0liYQQQgghhBBpk2XmzAshhBBCCCHSR5J5IYQQQgiRrLCwMMaOHYubmxstWrTAy8uLy5cvc/LkSby8vJKUDwoKonv37pkQ6adLknkhhBBCCJGETqeje/fuWFhYsGnTJjZv3kzfvn3p3r07z58/T3adfPny6adRiw8jS1zNRgghhBBCZC0nT57kwYMH9O/fH7U6fvy3WrVqTJo0ifDwcJ4+fUr37t25e/cuxYoVY/bs2Tx69IhOnTqxf/9+vL29MTMz4/LlywQFBdG3b19atWpFUFAQP/zwA6GhoTx69AhPT08GDBiQya3NviSZF0IIIYTIoo5u65Hia4Xs3Shs35yj23okepyW8jXdFr5x2//73/9wdHTUJ/IJ6tSpw8mTJ7l//z7z58/Hzs6ONm3acOzYMUqWLJmo7MOHD/nzzz+5fv06nTp1olWrVmzbtg03Nzc8PT0JDQ2lTp06eHl5kTt37jfGJJKSZF4IIYQQQiShVqsxNjZO8XVHR0cKFSoEQIkSJXj27FmSMjVr1kSlUmFvb6+fmtOtWzdOnDjBkiVLuHHjBrGxsURGRmZIGz4FkswLIYQQQmRRaRlBf7VMesunxsnJiT///BNFUVCpVPrl06dPp0aNGhgY/JdGqlQqFEVJUkfCj4FX1/fx8SEgIAA3NzcaNGjAsWPHkl1XpI2cACuEEEIIIZL47LPPsLa2Zu7cuWi1WgCOHDnChg0bePr06VvXe/ToUbp160aTJk3w8/MjKCgInU73vsL+5MjIvBBCCCGESEKlUjFv3jwmTZqEm5sbBgYGWFlZsXDhQkJDQ9+63p49ezJs2DBMTEzInz8/Tk5OBAYGUrhw4fcY/adDpXxExzWCg8PQ6TKuOTY25jx+/PZvXpExpF+yHumTrEn6JeuRPsmaMrpf1GoV1tZmGVa/+LTINBshhBBCCCGyKUnmhRBCCCGEyKYkmRdCCCGEECKbkmReCCGEEEKIbEqSeSGEEEIIIbIpSeaFEEIIIYTIpiSZF0IIIYQQIpuSm0YJIYQQQohkBQYG0rhxY0qUKJFo+fz58ylQoEAmRSVeJcm8EEIIIYRIUd68edm8eXNmhyFSIMm8EEIIIUQWtWN390TPS5Vwp1SJ5lz4dyn37h/D5bMhWOd24MBhbyKjgmnacBERkU84eGR4ovXKl+1CQbuanDg9hafPrtO04aJ3isvb25vnz59z584dhg4dSnR0NEuXLiUqKoqYmBgmTpxI5cqV8fLyoly5cpw9e5anT58yYsQI6tSpw7179xg+fDhPnz7FxMSE8ePH4+joyKZNm/jjjz/Q6XSULVuW0aNHY2xs/E6xfuxkzrwQQgghhEjRo0ePaNGihf5v8eLFAFhaWuLr60vdunVZvXo18+fPZ8uWLXzzzTcsXLhQv35sbCxr1qxh+PDhzJo1C4CxY8fSqFEjtm3bxrfffsuvv/7KjRs3WLt2LatXr2bz5s1YW1uzZMmSTGlzdiIj80IIIYQQWVRKI+gVnLpSwamr/nm92j76xzlM86S4XrWqQ9MdQ3LTbLy9vSlfvjwAarWaX375hf379+Pn58epU6dQq/8bL/78888BKFWqFM+fPwfg9OnTTJ8+HYA6depQp04dVqxYwZ07d2jTpg0Q/yOgTJky6Y73UyPJvBBCCCGESDcTExMAwsPDad26Nc2bN6dq1ao4ODiwcuVKfbmEaTIqlUq/zMDgvxRUURRu3bqFVqulSZMmjBgxQl+vVqv9EE3J1mSajRBCCCGEeGv+/v6oVCp69eqFi4sLe/bseWMS/tlnn7F9+3YAjh07xsiRI/XrBgcHoygKY8aM4Y8//vgQTcjWZGReCCGEEEK8NUdHR0qXLk2TJk1QqVTUqlWLs2fPprrOqFGjGDFiBH/++SempqaMHz+ekiVL0q9fPzp37oxOp6N06dL06NHjA7Ui+1IpiqJkdhDvS3BwGDpdxjXHxsacx49DM6x+8XakX7Ie6ZOsSfol65E+yZoyul/UahXW1mYZVr/4tMg0GyGEEEIIIbIpSeaFEEIIIYTIpiSZF0IIIYQQIpuSZF4IIYQQQohsSpJ5IYQQQgghsilJ5oUQQgghhMim5DrzQgghhBAiWXFxcSxatIgtW7agUqnQarV4enrSs2fPRHd0FZlHknkhhBBCCJGssWPH8uTJE9asWUOuXLkICwujb9++mJub06FDh8wOTyDJvBBCCCGESMbDhw/ZsmULhw8fJleuXACYmZkxatQobt68yZMnTxg1ahQPHz5EpVIxePBgatSowZw5czh//jwPHjygY8eO+Pr6UqZMGc6ePUt0dDRDhgxh2bJl3Lp1iy5dutClSxeCgoL44YcfCA0N5dGjR3h6ejJgwAA2bNjAkSNHCAkJISAggJo1azJmzBiGDh1K1apVadOmDQBeXl4MGTKEChUqZOYuyxSSzAshhBBCZFHLDnRPdnmneou44LeFC/5bk7xWoag7FYo1Z9mB7okev77+m1y8eJESJUpgYWGRaHmJEiUoUaIEAwcOpFWrVtSvX59Hjx7Rvn17Nm3aBEBMTAw7duwAwNfXF0VRWLduHXPnzmX8+PFs2bKFp0+f4uHhQZcuXdi2bRtubm54enoSGhpKnTp18PLyAuDcuXNs27YNjUZD48aNadeuHa1atWLOnDm0adOGe/fu8fTp008ykQdJ5oUQQgghRApenRe/c+dOfv31V3Q6HUZGRgQGBnL79m1mz54NxM+vDwgIAKB8+fKJ6qlduzYAtra2VKhQAVNTU+zs7Hjx4gUA3bp148SJEyxZsoQbN24QGxtLZGQkAJUqVcLMzAyAQoUKERISgouLCyNHjiQwMJDNmzfTokWLjN0RWZgk80IIIYQQWVRqI+gVijWnQrHmaVo3LSPxr3NycuLWrVuEhYVhZmZG48aNady4MYGBgXTq1AmdTscff/yBpaUlAI8ePcLa2pq9e/diYmKSqC5DQ0P9YwODpOmnj48PAQEBuLm50aBBA44dO4aiKAAYGxvry6lUKhRFQaVS4eHhwfbt2/H19WXJkiXpbt/HQi5NKYQQQgghkrC1taV58+Z8//33+hH0uLg4Dh48iFqtplq1avz5558A3Lx5E3d3d/1oenodPXqUbt260aRJE/z8/AgKCkKn06W6TsuWLVm9ejUFChQgX758b7Xdj4GMzAshhBBCiGSNGTOGpUuX0qlTJ7RaLeHh4bi4uLBo0SJy5MjBqFGjcHd3B2Dy5Mn66TDp1bNnT4YNG4aJiQn58+fHycmJwMDAVNcpUKAABQoUwNPT8622+bFQKQnHMD4CwcFh6HQZ1xwbG3MePw7NsPrF25F+yXqkT7Im6ZesR/oka8roflGrVVhbv13SK+IpisKjR4/w8vJi27ZtGBkZZXZImUam2QghhBBCiGxl165dtGjRgkGDBn3SiTzINBshhBBCCJHNJJyMK2RkXgghhBBCiGxLknkhhBBCCCGyKUnmhRBCCCGEyKYkmRdCCCGEECKbkmReCCGEEEKIbEqSeSGEEEIIkSwHB4cM34arq2uqN4jy8vLi5MmT77yd7t27ExQUlKayXl5efPHFF7Ro0YIWLVpQv359unTpwpMnT945jvdNknkhhBBCCPHRW7RoEfny5Utz+fHjx7N582Y2b97Mnj17MDMzY+nSpRkY4duR68wLIYQQQmRRI452T/TctZA7roWbs/7GUs49OqZfbmVszeDPfPALucaSf6dSKW8NWpXqyv67W9gfsDVRHeNrLkp3HCdPnmTKlCnodDpKlSrFoEGD+OGHHwgNDeXRo0d4enoyYMAANmzYwJEjRwgJCSEgIICaNWsyZsyYNG0jLCyMQYMG6Ue/+/btS/369fWvx8XFMWbMGG7cuMGTJ09wcHBg+vTpPHnyhL59+1K8eHFu3rxJmTJlqFSpEhs3biQkJIRffvmFEiVK4OrqyrJly7CxsWHs2LGcPXsWQ0ND+vTpQ9OmTVONLSIigmfPnlG+fHkALl68yKRJk4iKisLKyoqxY8dSqFAhvLy8cHR05MyZM0RHR/PDDz9Qq1atdO/v9JBkXgghhBBCvJG/vz8HDhzA3NycJUuW4ObmhqenJ6GhodSpUwcvLy8Azp07x7Zt29BoNDRu3Jh27dqlabrOnj17sLOzY+HChVy5coUtW7YkSubPnTuHoaEha9asQafT0blzZw4dOkTZsmW5du0akyZNwtHRkUaNGpE3b17WrFnD3LlzWbNmDT/88IO+nuXLlxMREYGvry/BwcF06dKFBg0aJLmT7IgRIzA1NeXp06dYWFjQtGlTunTpQkxMDCNGjGD+/PnY2tpy5MgRRo4cye+//w7E/yjZuHEjV65coXv37uzfvz9D71IrybwQQgghRBaV0ih6q1JdaVWqa5LlxSwcEq3jWrg5roWbv5dYihUrhrm5OQDdunXjxIkTLFmyhBs3bhAbG0tkZCQAlSpVwszMDIBChQoREhKSpvorVarE9OnTCQoKom7duvTt2zfR61WrVsXS0pKVK1dy+/Zt/P39iYiIACBPnjyUKVMGgPz581O9enUAbG1tk8zHP336NG3atEGtVmNjY8P27duTjWf8+PG4uLjwzz//0L9/f7744guMjIy4fv06AQEB9O7dW182LCxM/7hNmzYAlC5dGhsbG65du0a5cuXStA/ehiTzQgghhBDijUxMTPSPfXx8CAgIwM3NjQYNGnDs2DEURQHA2NhYX06lUumXv0nRokXx9fXlyJEjHDhwgN9++40dO3boX9+3bx+zZ8+mU6dOtGzZkmfPnunrfn3kW6PRpLgdAwMDVCqV/vmdO3coUKBAiqPnlStXxsvLi8GDB7Nx40Z0Oh0FCxZk8+bNAGi12kQnxr66bZ1Oh4FBxqbbcgKsEEIIIYRIl6NHj9KtWzeaNGmCn58fQUFB6HS6d6pzxYoVzJkzhyZNmjB69GiePn2aaMT7+PHjNGnShFatWpErVy5OnjyJVqtN93aqVq3Kjh07UBSF4OBgOnbsSExMTKrrdO3alfDwcNasWUPx4sUJCQnhzJkzAKxfv54hQ4boyyb8ALl06RIvXrzA3t4+3TGmh4zMCyGEEEKIdOnZsyfDhg3DxMSE/Pnz4+TklOrlJQFatGjBwoULU7yijIeHB4MGDcLd3R2NRsPQoUPJlSuX/vUvv/ySIUOGsH37dgwNDalcufIbt5mc9u3bM378eJo3j59+NHLkSP20oJQYGRnx3XffMXHiRJo3b86sWbOYMGEC0dHRmJmZ8fPPP+vLBgQE4OnpCcCMGTPQaDTs27eP/fv3M2HChHTH+yYqJa3HPrKB4OAwdLqMa46NjTmPH4dmWP3i7Ui/ZD3SJ1mT9EvWI32SNWV0v6jVKqytU08eP0YTJ06kf//+b0ycszMvLy/69euHi4vLB9umTLMRQgghhBAZSlEUnJycPupEPrPINBshhBBCCJGhVCqVflrLx2z58uUffJsyMi+EEEIIIUQ2Jcm8EEIIIYQQ2ZQk80IIIYQQQmRTkswLIYQQQgiRTUkyL4QQQgghkuXg4ABAaGgoffv2TXN58eFIMi+EEEIIIVIVEhLClStXMjsMkQxJ5oUQQgghRKrGjx/Po0eP9KPzM2bMoE2bNjRq1AgvLy+ePHmiL6vT6XB1dcXPzw+AiIgI6tSpQ3R0dKbE/rGT68wLIYQQQmRRPY7OSnb5wpoD2Hr3BFsDTqb4+HXuhVxwL1yNHkdnsbDmgHTFMWLECDp16sQvv/zCnTt3uH37NqtXr0atVjNs2DC2bNnC119/DYBarcbDw4MtW7YwYMAAdu/eTd26dTE2Nk7/DhBvJCPzQgghhBAizYoUKcL333/PX3/9hY+PD+fPnyciIiJRmZYtW7Jt2zYANm7cSMuWLTMj1E/CBx2ZDwsLo23btsyfP5+CBQsmeu3KlSv8+OOPhIeH89lnnzF27FgMDOTAgRBCCCE+XamNoLsXroZ74WqpPk5vnWnx77//MnjwYLp06UKjRo1Qq9UoipKoTMGCBbG1tWX37t0EBwdToUKFd9qmSNkHG5m/cOEC7dq1w9/fP9nXhw4dyqhRo9i1axeKorB27doPFZoQQgghhEiFgYEBcXFxAJw+fRpnZ2fatWtH0aJFOXjwIFqtNsk6rVq1Yvz48TRv3vxDh/tJ+WDJ/Nq1axk9ejR58+ZN8tq9e/eIioqiYsWKQPyhmZ07d36o0IQQQgghRCqsra2xtbXFy8uLpk2bcvXqVdzd3enUqRNOTk4EBgYmWadhw4aEhITQokWLTIj40/HB5rFMmDAhxdcePXqEjY2N/rmNjQ1BQUHp3oa1tdlbxZYeNjbmGb4NkX7SL1mP9EnWJP2S9UifZE3SL/GuXbsGgKGhIatXr9Yv/+uvv1ItrygKJ0+epHr16uTLly/jA/2EZYlJ6TqdDpVKpX+uKEqi52kVHByGTqe8ueBbsrEx5/Hj0AyrX7wd6ZesR/oka5J+yXqkT7KmjO4XtVr1QQYgM9PEiRM5cOAAixYtyuxQPnpZ4mo2+fPn5/Hjx/rnT548SXY6jhBCCCGEyPp+/PFH9u7dS7FixTI7lI9elkjm7ezsMDY25uzZswBs3ryZ2rVrZ3JUQgghhBBCZG2Zmsx3796dS5cuATB16lQmTZpE48aNiYiIoFOnTpkZmhBCCCGEEFmeSnn9wqDZmMyZ/zRJv2Q90idZk/RL1iN9kjXJnHmRnWSJaTZCCCGEEEKI9JNkXgghhBBCiGxKknkhhBBCCJGqDRs24O3tndlhiGRIMi+EEEIIIUQ2lSVuGiWEEEIIIZLqeWR1ouduhZ1wL+LE79dPcjzIj0Hl6uFgmY8fTm8lOCqcBZ+35UlUGD+e3oa9RV4Gl3flWJAff1w/maieBZ+3fat4Tp06xYwZM4iKiuLFixcMHz6cBg0a4O3tjbGxMZcuXSI8PJzevXvj4eFBUFAQP/zwA6GhoTx69AhPT08GDBjAhg0bOHLkCCEhIQQEBFCzZk3GjBnztrvpkybJvBBCCCGESJMVK1Ywfvx4SpQowfHjx5k4cSINGjQAICAggDVr1hAcHEzLli2pWbMm27Ztw83NDU9PT0JDQ6lTpw5eXl4AnDt3jm3btqHRaGjcuDHt2rXDwcEhM5uXLUkyL4QQQgiRRaU0gt7F3oUu9i765xOruusf5zExS7RejXzFqJHv/dyJdcqUKRw4cICdO3dy4cIFwsPD9a+1bNkSQ0ND8ufPT+XKlTl79izdunXjxIkTLFmyhBs3bhAbG0tkZCQAlSpVwsws/hKdhQoVIiQk5L3E+KmROfNCCCGEECKJM2fOEBQUBICiKGg0Gtq3b8/FixdxcnKiV69eicprNBr9Y51Oh4GBAT4+PixfvhxbW1t69+6NlZUVCbc4MjY21pdXqVR8RLc++qAkmRdCCCGEEEmsX7+evXv3AnDt2jUKFSqEv78/AwYMoHbt2uzbtw+tVqsv7+vri6Io3Lt3j4sXL1KlShWOHj1Kt27daNKkCX5+fgQFBaHT6TKrSR8lmWYjhBBCCCGS6NGjB8OGDWPFihXkz5+fmTNn8uzZM5o1a4aBgQHVqlUjKiqKiIgIAKKiomjVqhUxMTH89NNPWFlZ0bNnT4YNG4aJiQn58+fHycmJwMDATG7Zx0WlfETHNIKDw9DpMq45ctvtrEn6JeuRPsmapF+yHumTrCmj+0WtVmFtbZZh9WcGb29vnJ2dadmyZWaH8smRaTZCCCGEEEJkUzLNRgghhBBCvBMfH5/MDuGTJSPzQgghhBBCZFOSzAshhBBCCJFNSTIvhBBCCCFENiXJvBBCCCGEENmUJPNCCCGEECKJkydP4uXlpX8eFhZGmzZtMu1kV29vb+rWrUuLFi1o0aIFDRs2pE2bNty6dStT4skqJJkXQgghhBCpCg8P55tvvsHZ2Rlvb+9Mi6N///5s3ryZzZs3s3v3bipUqMCcOXMyLZ6sQC5NKYQQQgghUhQREUGPHj2oVq0a3333nX75gQMHmDlzJjqdjkKFCvHTTz+RJ08eXF1dKV++PFeuXOHPP//kyJEj/PHHH+h0OsqWLcvo0aMxNjZmxYoVbN68mcjISAwNDZk2bRrFixdPc1wxMTE8fvwYCwsLAO7cucOYMWN4/vw5JiYmjBw5kjJlyuDt7Y2xsTGXLl0iPDyc3r174+Hh8Z73UuaRZF4IIYQQIovqdXh7ssvn127GtjvX2XbnRpLX3IqUwq2IfarrplVkZCQ9e/bk+vXr/PLLL/rlwcHBjBo1ilWrVlGwYEEWL17MTz/9xOzZswGoXbs2M2fO5MaNG6xdu5bVq1djbGzMtGnTWLJkCZ06dWLv3r0sX74cExMTZs2axcqVKxk5cmSq8cyePZvff/+d58+fY2xsTIMGDejbty8A33//PaNGjaJMmTLcvHmTvn37smvXLgACAgJYs2YNwcHBtGzZkpo1a2JjY5Pm/ZCVSTIvhBBCCCGSdenSJQYMGEDx4sUZMWIEc+fOBeDixYuUL1+eggULAvDVV1+xcOFC/XoVKlQA4ufd37lzhzZt2gAQGxtLmTJlMDMzY9q0aWzfvh1/f3+OHDlC6dKl3xhP//79admyJbdv3+brr7/m888/x8zMjPDwcP7991+GDx+uLxsREcGzZ88AaNmyJYaGhuTPn5/KlStz9uxZGjdu/H52UiaTZF4IIYQQIotKbRTdrYg9bkXs32rdtKpUqRJ9+vQhMjISDw8PVq9eTdu2bdHpdInKKYpCXFyc/rmxsTEAWq2WJk2aMGLECCB+7r1Wq+XBgwd4eXnRsWNHateuTZ48ebhy5Uqa4ypevDhDhgxh2LBh+Pr6AmBkZMTmzZv1ZR4+fIilpSUAGo1Gv1yn02Fg8PGkwHICrBBCCCGESJahoSEApqamTJ48mcmTJ3Pz5k0qVKjAhQsXCAwMBGDNmjW4uLgkWd/FxYU9e/YQHByMoiiMGTOGP/74g0uXLlGkSBG6dOlCuXLl2Lt3L1qtNl2xubm5YWdnx7x58zA3N6do0aL6ZP7o0aN06NBBX9bX1xdFUbh37x4XL16kSpUqb7tLspyP52eJEEIIIYTIMBUqVKBLly4MHDiQdevW8dNPP9GvXz9iY2OxtbVlwoQJSdZxdHSkX79+dO7cGZ1OR+nSpenRowdxcXGsWrWKpk2boigKVatW5caN+Pn/s2bNIm/evLRr1+6NMQ0bNowuXbrQvn17pkyZwpgxY1i8eDGGhobMmDEDlUoFQFRUFK1atSImJoaffvoJKysrLl26xOzZs1m0aNH73VEfmEpRFCWzg3hfgoPD0Okyrjk2NuY8fhyaYfWLtyP9kvVIn2RN0i9Zj/RJ1pTR/aJWq7C2Nsuw+rO7y5cvc/78+UQj6+/C29sbZ2dnWrZs+V7qy2pkmo0QQgghhMgyHj9+jJubW2aHkW3INBshhBBCCJFl1K1b973Wl1l3rP1QZGReCCGEEEKIbEqSeSGEEEIIIbIpSeaFEEIIIYTIpiSZF0IIIYQQIpuSZF4IIYQQQohsSpJ5IYQQQgiRrMDAQBwcHBg1alSi5VeuXMHBwYENGzakq759+/Yxa9as9xniJ08uTSmEEEIIIVJkaWnJkSNH0Gq1aDQaAHbs2EHu3LnTXVf9+vWpX7/++w7xk5auZP7ChQvcunWLhg0b8vDhQ4oWLYqBgfweEEIIIYTICL0PHUz0vFmRorgVLcof165y4uFD/fLcJiZMcKnG9efPmXHhPNXy56ezgyPb/P3ZfsefTg6OVM+fn+kXznPj+XN+rVM3zTHkzJkTR0dHTp8+TbVq1QA4evQoNWrUAODw4cPMnj2buLg4ChYsyLhx44iKiqJly5asWLGCQoUK0apVKwYPHszTp085deoUPj4+HDt2DB8fHxRFwdbWlmnTppEjRw4mTpzI8ePHUalUNG/enB49erzzfvyYpSkTDw0N5dtvv+XEiROoVCqqVq3K1KlTuXPnDkuXLiV//vwZHacQQgghhMgkTZo0YdeuXVSrVo2LFy/i4OCAoig8ffqUP/74g2XLlmFhYcHq1auZOnUqEyZMYMiQIYwZM4bKlStTqVIl6tatq5+WExMTw5AhQ1iyZAmlS5dm2rRpbNy4EbVazYMHD9iyZQsxMTF4eXlhb2//3m8k9TFJMZlftWoV7dq1A2DKlCnExcVx6NAhGjduDMCPP/7I4MGD+fnnn5kxY8aHiVYIIYQQ4hOS0gh6ZwdHOjs4Jllub2mZaB23ovEj+QkGVaj4VnG4uroyc+ZMdDodvr6+NGnShB07dmBiYsKDBw/o1KkTADqdDgsLCwBatWqFr68vW7duZdu2bYnqu3btGvny5aN06dIADB48GID+/fvj6emJRqPB1NQUd3d3jh8/Lsl8KlI8AXbs2LEMHz4cnU7HoUOHGDZsGPny5dO/XqhQIUaOHMnx48c/SKBCCCGEECJzJEy1OXv2LCdOnNBPsdFqtVSuXJnNmzezefNm1q1bx+zZswGIjo7m4cOHaLVaHr4yJQjA0NAQlUqlfx4aGsrDhw/R6XSJyimKglarzeDWZW8pJvObNm0iOjqaiIgIQkJC9L+yXmVsbEx0dHSGBiiEEEIIITJfkyZNmDZtGk5OTvpzJqOjozl//jx+fn4AzJs3j8mTJwMwc+ZMqlWrxvDhwxk+fHiipLxYsWIEBwdz8+ZNABYvXsyqVauoVq0amzZtQqvVEhkZydatW3FxcfnALc1eUpxm4+joyPTp0wGoUqUKf/31F0OGDNG/rtVqWbhwIRUrVszwIIUQQgghROaqV68eP/74IwMGDNAvy5MnDxMnTuS7775Dp9ORL18+pkyZwvnz59m1axdbtmzBzMyMjRs38ttvv2FtbQ3EDwhPmTKFYcOGERsbS+HChZk8eTJGRkb4+/vTokULYmNjcXd354svvsisJmcLKkVRlDcVun79Ol5eXhQuXJgrV65Qs2ZNbt26xYsXL1i6dClly5b9ELG+UXBwGDrdG5vz1mxszHn8ODTD6hdvR/ol65E+yZqkX7Ie6ZOsKaP7Ra1WYW1tlmH1i09Lmq5mY29vz5YtW/jzzz/JnTs3hoaGuLm50bFjR/LkyZPRMQohhBBCCCGSkaZkfu7cuXTr1o2BAwcmWh4WFsakSZMYPnx4hgQnhBBCCCGESFmKJ8A+ffqU+/fvc//+fX755Rdu376tf57wd+LECVatWvUh4xVCCCGEEEK8lOLI/OHDh/H29tZfNqh169bJlpOTEoQQQgghhMgcKSbzHh4eFC5cGJ1OR8eOHZk3b16iy1OqVCpy5sxJyZIlP0igQgghhBBCiMRSnTNfuXJlAPbt24etrW2ii/sLIYQQQgghMleKyfzIkSPx9vYmZ86czJ8/P9VKxo0b994DE0IIIYQQmSswMJD69evz22+/UbNmTf1yV1dXli1bRsGCBZNdz8vLi+XLlwPg4ODAtWvX3jqGd10/gbe3N87OzrRs2fKd68pKUkzm/f399Xfq8vf3T7ECGa0XQgghhPh4GRoaMnLkSP0NoNLi1KlTGRyVSJBiMp/wa+r1x0IIIYQQ4tORN29eatSowc8//5xkNsbChQvx9fVFq9VSq1Ythg4dyoQJEwD48ssv+euvvwAYNWoU58+fB2DOnDkUKVKEixcvMmnSJKKiorCysmLs2LEUKlQILy8vLCwsuHHjBjNnztRvKygoiB9++IHQ0FAePXqEp6cnAwYMYMOGDRw5coSQkBACAgKoWbMmY8aMQVEUfHx8OHjwIHnz5kWr1eLs7ExYWBiDBg3iyZMnAPTt25f69etn/I7MIGm6zjzAvXv3sLCwwMzMjNOnT+Pr60uFChVo0aJFRsYnhBBCCPHJ6n3wTLLLf637Gdv877Pd/36S15oVtcWtqC29D55J8fGvdT9LVxze3t64u7tz9OhR/XSbI0eO8O+//7Ju3TpUKhVDhw5ly5YtjBgxguXLl+sTeYAaNWrw008/8fPPP7N69WoGDhzIiBEjmD9/Pra2thw5coSRI0fy+++/A/FTa+bOnZsohm3btuHm5oanpyehoaHUqVMHLy8vAM6dO8e2bdvQaDQ0btyYdu3a4efnx//+9z+2bdtGaGgozZs3B2DPnj3Y2dmxcOFCrly5wpYtWz7+ZH7nzp0MGTKEBQsWUKhQIXr06EHBggXZuHEjz549o0uXLhkcphBCCCGEyCxmZmaMGzdOP90G4Pjx41y8eFE/Bz0qKgpbW9tk12/QoAEAJUuW5MyZM/j7+xMQEEDv3r31ZcLCwvSPy5cvn6SObt26ceLECZYsWcKNGzeIjY0lMjISgEqVKumnABUqVIiQkBBOnTpFw4YNMTQ0JHfu3NSuXVtfdvr06QQFBVG3bl369u37rrsnU6UpmZ83bx59+vShZs2azJkzh3z58rFlyxb27t3L1KlTJZkXQgghhMgAqY2gu70caU/Luik9To9atWrpp9sAaLVaOnfuTNeuXQF48eIFGo0m2XUNDOJTTpVKhaIo6HQ6ChYsyObNm/V1JUx7ATAxMUlSh4+PDwEBAbi5udGgQQOOHTuGoigAGBsb68slbCPh39djKFq0KL6+vhw5coQDBw7w22+/sWPHDtTqFO+lmqWlKWo/Pz88PDyA+EMq9erVQ6VSUbZsWR48eJCR8QkhhBBCiCzC29ubv//+m0ePHlGtWjU2b95MeHg4cXFx9O3bl127dgGg0WiIi4tLsZ7ixYsTEhLCmTPx04jWr1/PkCFDUt320aNH6datG02aNMHPz4+goCB0Ol2K5atXr46vry8xMTGEhIRw5MgRAFasWMGcOXNo0qQJo0eP5unTp4mOCmQ3aRqZt7Ky4smTJxgZGfHvv//Sv39/AK5fv06ePHkyNEAhhBBCCJE1JEy36datG/Xq1SM0NJQ2bdqg1Wr5/PPP8fT0BKB+/fq0aNGCDRs2JFuPkZERs2bNYsKECURHR2NmZqYf8U9Jz549GTZsGCYmJuTPnx8nJycCAwNTLN+gQQMuXbqEm5sbefLkoUSJEkD8jVEHDRqEu7s7Go2GoUOHkitXrrfcI5lPpbx6/CEFP//8M/v27cPExITQ0FD27t3Lrl27GD9+PK1bt2bQoEEfItY3Cg4OQ6d7Y3Pemo2NOY8fh2ZY/eLtSL9kPdInWZP0S9YjfZI1ZXS/qNUqrK3TdolHId4kTSPzQ4cOxc7Ojjt37tC+fXs0Gg3Pnz+nQ4cOiU5cEEIIIYQQQnw4aUrmu3btyogRI+jYsaN+Wfv27TMsKCGEEEIIIcSbpekE2KtXryZ7VrEQQgghhBAi86RpZL5Lly6MGjWK7t27U7BgwUSX/wHIly9fhgQnhBBCCCGESFmakvlff/2VmJgYjh8/jkql0i9PuIbnlStXMixAIYQQQgghRPLSlMwvXrw4o+MQQgghhBBCpFOaknlnZ2f947i4OP0dtIQQQgghhBCZJ833rd20aRONGzemYsWKBAQEMHr0aH755ZeMjE0IIYQQQmSiwMBAnJycaNGiBR4eHjRr1oyuXbvy8OHDFNfx8vLi5MmT77ztDRs24O3t/c71fOzSlMxv2rSJiRMn4uHhgUajAcDR0ZFFixaxaNGiDA1QCCGEEEJknrx587J582Y2bdrE9u3bcXBwYPLkyZkdlngpTfNlfvvtN0aOHIm7uzsLFiwAoF27dpiZmTF79my6d++eoUEKIYQQQnyK+u6/nuh502LWNCtmzbIrDzn54IV+eW4TQ8bVKMb1ZxHMOheYaJ0BlQpib5WDkcf8eBoVyy+u9u8Uk4uLC9OnT+f8+fNMmDCB6OhorKys+OmnnyhSpIi+XFxcHGPGjOHGjRs8efIEBwcHpk+fzpMnT+jXrx+lSpXiypUrWFtbM2vWLCwtLdm0aRO//vorZmZm2NnZkSNHjneK9VOQppH5O3fuULFixSTLK1asSFBQ0PuOSQghhBBCZEGxsbHs2rULJycnBg0axMiRI9myZQtt27Zl0KBBicqeO3cOQ0ND1qxZw549ewgNDeXQoUNA/D2MunbtyrZt28iVKxdbt24lKCiIqVOnsnLlStasWUN4eHhmNDHbSdPIfIECBbh69SqFChVKtPz48eMUKFAgzRvbunUrv/76K3FxcXTu3JkOHTokev3y5cuMGjWK2NhYChQowJQpU8iVK1ea6xdCCCGE+JikNIreqXR+OpXOn2S5vVWOFNcZV6PYW8Xw6NEjWrRoAUBMTAzly5enVatWXLlyhfLlywPQpEkTRo0aRWhoqH69qlWrYmlpycqVK7l9+zb+/v5EREQAYG1tTZkyZQAoVaoUISEhnDt3jkqVKpEnTx4A3N3dOXHixFvF/ClJUzL/9ddfM2bMGB4/foyiKJw6dYoNGzbw+++/J/kVlpKgoCBmzJjBhg0bMDIyom3btri4uFCyZEl9mQkTJtC/f3/q1KmDj48PS5YsYeDAgW/XMiGEEEII8c4S5sy/6urVq0nKKYqCVqvVP9+3bx+zZ8+mU6dOtGzZkmfPnqEoCkCiG5CqVCr9vYsSXgfk6olplKZpNm3atKFv374sWLCAqKgofvzxRzZs2MD333+Pl5dXmjZ07NgxqlWrhqWlJTly5KBRo0bs3LkzURmdTqc/pBIZGYmJiUk6myOEEEIIITJa8eLFef78ORcvXgRgx44d2NraYmlpqS9z/PhxmjRpQqtWrciVKxcnT55MlOy/rkqVKpw/f56goCB0Oh07duzI6GZ8FNL0kyc8PJz27dvTvn17nj59ipGREWZmZuna0KNHj7CxsdE/z5s3r/4NkMDb25uvv/6aiRMnYmpqytq1a9O1DWvr9MX0NmxszDN8GyL9pF+yHumTrEn6JeuRPsmapF9SZ2RkxIwZMxg3bhyRkZFYWFgwY8aMRGW+/PJLhgwZwvbt2zE0NKRy5coEBgamUCPkyZOHESNG0KVLF0xNTRPN3hApUymvHs9IQcWKFWnYsCEeHh5Ur14dlUqV7g39+uuvREdH89133wGwdu1a/v33X3766ScAoqKiaNWqFZMmTaJ8+fIsXbqU48ePs3DhwjRvIzg4DJ3ujc15azY25jx+HPrmguKDkn7JeqRPsibpl6xH+iRryuh+UatVH2QAUnwa0jTNZuLEiYSHh9OzZ0/q1q3L1KlTuXnzZro2lD9/fh4/fqx//vjxY/Lmzat/fv36dYyNjfUnUnz11VecOnUqXdsQQgghhBDiU5KmZL5p06b88ssvHD16lD59+nDhwgVatGhBq1atWLFiRZo2VKNGDY4fP87Tp0+JjIxk9+7d1K5dW/96kSJFePjwIbdv3wbiT5ooV67cWzRJCCGEEEKIT0Oaptm8Ljw8nPXr1zNr1iwiIiK4cuVKmtbbunUrCxYsIDY2ltatW9O9e3e6d+9O//79KVeuHIcOHWLatGkoioK1tTXjxo1LcjnM1Mg0m0+T9EvWI32SNUm/ZD3SJ1mTTLMR2Umak/mYmBgOHz7Mtm3bOHjwIFZWVri7u+Ph4UHx4sUzOs40kWT+0yT9kvVIn2RN0i9Zj/RJ1iTJvMhO0nQ1m+HDh7N3717i4uJo0KAB8+bNe+sTYYUQQgghhBDvR5qS+cDAQLy9vWncuDE5c+bM6JiEEEIIIYQQaZCmZH758uUZHYcQQgghhMhCAgMDady4MSVKlAD+u7mnh4cH/fv3fy/b2LdvH//++y8DBgx4p3rmzJnD6tWryZMnj35ZmTJlmDRpUprWP3nyJHPnzn0vOe/atWvJkSMHbm5uzJo1CycnJ+rXr//O9aYkxWS+UaNGrFmzBktLSxo2bJjqlJpdu3ZlSHBCCCGEECLz5M2bl82bN+ufBwUF0ahRI5o1a6ZP8t9F/fr131ui27ZtW7799tv3Ute7+Oeff3B2dgZ45x8paZFiMu/u7o6xsbH+scyPF0IIIYT4tD1+/BhFUciZM2eS0Wxvb2+cnZ1p2LAhgwYN4smTJwD07duX+vXrs3TpUjZu3IharaZ8+fL89NNPbNiwgVOnTuHj44Ovry9Lly4lKiqKmJgYJk6cSOXKlfHy8qJcuXKcPXuWp0+fMmLECOrUqZPmmA8fPszs2bOJi4ujYMGCjBs3DisrK/7++28mTZqEsbExxYoV05e/c+cOY8aM4fnz55iYmDBy5EjKlCmDt7c3z58/586dOwwdOpTo6Ogk8UZFRbF//35OnDiBjY0N27dvx9nZmZYtW7J+/XqWLl2KSqWibNmyjBw5kpw5c1KrVi0aNWrE2bNn0Wg0zJw5M11Xc0wxme/Xr5/+cVb4lSOEEEII8anptzsk2eVzG1qw41YUO25Fp+lxcuunxaNHj2jRogXR0dE8e/aMcuXKMXfuXPLnz8+dO3eSXWfPnj3Y2dmxcOFCrly5wpYtW6hbty4LFizgyJEjaDQafvzxR4KCgvTr6HQ6Vq9ezfz588mdOzfr1q1j4cKFzJ8/H4DY2FjWrFnD/v37mTVrVrLJ/OrVq9m7d6/++YwZM7C0tGTatGksW7YMCwsLVq9ezdSpUxk9ejTe3t788ccflChRgh9//FG/3vfff8+oUaMoU6YMN2/epG/fvvpZKJaWlsyfPx+dTkfXrl2TjdfV1RVnZ2c+//xztm/fDsC1a9eYP38+a9euxcrKirFjxzJ37ly+//57Hj9+TPXq1Rk5ciQ+Pj6sXLkSb2/vNPUPpHHOPMQfMjh//jyxsbG8ejVLlUpFz54907xBIYQQQgiRPSRMs9HpdPj4+HDr1i1q1qyZ6jqVKlVi+vTpBAUFUbduXfr27YtGo6FSpUq0bt2a+vXr07VrV/Lly6dfR61W88svv7B//378/Pw4deoUavV/9zb9/PPPAShVqhTPnz9PdrvJTbM5cOAADx48oFOnTkD8jwYLCwuuXbtG3rx59VOFPD09mTVrFuHh4fz7778MHz5cX0dERATPnj0DoHz58mmK93WnT5+mXr16WFlZAfDVV18l2sar7Ttz5kwqezepNCXzv/zyC3PmzCFXrlyYmSW+Lqok80IIIYQQGSO1EfSmJUxoWsIkzY/fhVqtZtiwYXh4eLBkyRK6d++OSqVKNMAbGxsLQNGiRfH19eXIkSMcOHCA3377jR07djBv3jzOnz/P4cOH+eabb5g6dap+3fDwcFq3bk3z5s2pWrUqDg4OrFy5Uv96wtTv9E771mq1VK5cWT/CHx0dTXh4OPfv308Uu0ajAeKTfSMjo0TnCTx8+BBLS0sATExM0hTv63Q6XaLniqIQFxeXbPvSez/XlH9CvGLjxo307t2bU6dOsX///kR/+/btS9cGhRBCCCFE9mNgYMCwYcOYN28ejx8/xsrKioCAAKKjo3n+/Dlnz54FYMWKFcyZM4cmTZowevRonj59yvPnz2natCn29vYMGDCAmjVrcu3aNX3d/v7+qFQqevXqhYuLC3v27EGr1b5zzBUqVOD8+fP4+fkBMG/ePCZPnoyDgwNPnjzh6tWrAPrpMObm5hQtWlSfzB89epQOHTokqTe1eDUaTZLYnZ2d2b9/v/6owtq1a3FxcXnn9kEaR+afPHmCh4fHe9mgEEIIIYTInmrXrk2lSpWYNWsW48ePp06dOjRr1gw7OzuqVKkCgIeHB4MGDcLd3R2NRsPQoUPJnTs3X331Fa1bt8bU1JRixYrRqlUrdu7cCYCjoyOlS5emSZMmqFQqatWqpf9x8C5sbGyYOHEi3333HTqdjnz58jFlyhQMDQ2ZPn06Q4cOxcDAgDJlyujXmTJlCmPGjGHx4sUYGhoyY8aMJEcEUou3Ro0aTJ8+HXNz80Tle/bsiZeXF7GxsZQtW5axY8e+c/sAVEoaxvJ79epF/fr1+fLLL9/LRjNKcHAYOl36Dk2kh9x2O2uSfsl6pE+yJumXrEf6JGvK6H5Rq1VYW5u9uaAQaZCmkXkXFxcmTpzIiRMnKFKkCEZGRole79WrV4YEJ4QQQgghhEhZmu8Aa2Vlxblz5zh37lyi1xLmCwkhhBBCCCE+rDQl8/v378/oOIQQQgghhBDplKZk/tWL+ifn1euECiGEEEIIIT6MNCXzderUSfW6nleuXHlvAQkhhBBCCCHSJk3J/LJlyxI912q1+Pn58fvvv6frdrNCCCGEEEKI9ydNybyzs3OSZdWrV6dgwYLMnTsXV1fX9x6YEEIIIYQQInVpugNsSooVK6a/c5YQQgghhPi47Ny5k5YtW9K8eXPc3d1ZvHjxe6vbwcEBgFWrVrFq1apky/j4+FCtWjViYmLSXf+GDRuSnUESFBRE9+7d011fVvXWJ8CGhYWxYMECChYs+N6DEkIIIYQQmSsoKIiff/6ZDRs2YGVlRXh4OF5eXhQrVoz69eu/t+20a9cu2eVxcXH4+vpSqVIldu3ahbu7+3vZXr58+Vi0aNF7qSsreOsTYBVFIUeOHEyZMiVDAhNCCCGE+NT9sTky0fMKDgZUdDTk73Mx3LqrpVFNI/Ln0bB+TxRhEQqdW5gSFqFj/Z5o8udR06imMTfvxnH0XGyidWtVMkphi/959uwZsbGxREVFAZAzZ058fHwwNjYGwNfXl6VLlxIVFUVMTAwTJ06kcuXKeHl50a9fP1xcXAgMDKRTp07s37+fwMBAhg4dSkREBBUqVNBvZ86cOQB8++23ibZ/8OBBChcujIeHB8uWLdMn8ydPnmTKlCnodDpKlSrFoEGD+OGHHwgNDeXRo0d4enoyYMAAAO7cuUOHDh0ICQmhbt26DB48mHv37uljun79OuPGjSMiIoKnT5/So0ePFH9cZFVpSub/+OOPJMm8oaEh9vb25MyZM0MCE0IIIYQQmcfR0ZH69evToEEDSpcujYuLC+7u7hQpUgSdTsfq1auZP38+uXPnZt26dSxcuJD58+enWN+4ceNo2bIlX375JZs2bWLNmjWpbn/Dhg00btyYOnXqMHz4cG7evEnJkiUB8Pf358CBA5ibm7NkyRLc3Nzw9PQkNDSUOnXq4OXlBUBgYCCbN2/GzMyMzp07s2/fPhwdHfXb+Ouvv+jTpw/Vq1cnICCA5s2bf5zJvIuLS0bHIYQQQgghXtO5hWmyy2tVMqJWpf+et/rCRP/YLIc60XolCxtQsrBBonXTauzYsfTp04e///6bv//+mzZt2jB16lQaNmzIL7/8wv79+/Hz8+PUqVOo1amfinnq1CmmTZsGQPPmzRkxYkSKZYODgzl69Cjjx4/HxMSEevXqsXr1av06xYoVw9zcHIBu3bpx4sQJlixZwo0bN4iNjSUyMv6IhqurK7lz5wagSZMmnDp1KlEy7+3tzZEjR1iwYAHXr18nIiIizfsmq0gxmXd0dESlUmFjY0PJkiX57bffPmRcQgghhBAiEx08eJCIiAiaNm1Kq1ataNWqFWvXrmXdunXUrFmT1q1b07x5c6pWrYqDgwMrV67Ur6soChA/7/1VCctVKlWqyf+WLVtQFIXWrVsDEBUVRWxsLEOGDAHAxOS/Hy8+Pj4EBATg5uZGgwYNOHbsmH47Bgb/pbo6nS7Rc4DvvvuOXLlyUa9ePZo2bcq2bdvSvZ8yW4p7sW/fvvq/Pn36fMiYhBBCCCFEJjMxMWHatGkEBgYC8Yn4lStXKF26NP7+/qhUKnr16oWLiwt79uxBq9UCYGVlxc2bNwHYu3evvr4aNWqwZcsWAHbv3k10dHSK296wYQM+Pj7s37+f/fv38/fff2NhYcGOHTuSlD169CjdunWjSZMm+Pn5ERQUhE6nA+DQoUO8ePGC6OhoduzYQY0aNZKs279/fxo0aMDhw4cB9O3ILlIcmX/9JAQhhBBCCPHpqFatGv369aNXr17ExsYC8Pnnn9O3b180Gg2lS5emSZMmqFQqatWqxdmzZwH45ptv8Pb2Zv369YmuejNq1CiGDh3KmjVrcHJySvG8y0uXLvHs2TO++OIL/TK1Wk3nzp1ZvXo1gwcPTlS+Z8+eDBs2DBMTE/Lnz4+Tk5P+B0jx4sXp0aMHL168wM3NjVq1aulfg/h8t3379hgbG+Po6IidnR2BgYEUKVLk/ezED0ClJByHeE3Dhg2TnPSakl27dr3XoN5WcHAYOl2yzXkvbGzMefw4NMPqF29H+iXrkT7JmqRfsh7pk6wpo/tFrVZhbW2WYfWLT0uKI/Pu7u5pTuaFEEIIIYQQH55MsxFCCCGEECKbSv0aQkIIIYQQQogsS5J5IYQQQgghsilJ5oUQQgghhMimJJkXQgghhBAim0rxBNjXXb16levXr+svwq8oCjExMVy6dInx48dnWIBCCCGEECJz7Ny5k4ULFxIXF4eiKLRo0YJvvvkm3fXMmjULJyenRNedF+9HmpL5JUuWMGXKFNRqNYqioFKp0Ol0qFQqXFxcMjpGIYQQQgjxgQUFBfHzzz+zYcMGrKysCA8Px8vLi2LFiqU7KR8wYEAGRSlSnWbz4sULtFotK1eupG/fvly6dIncuXNz4MABduzYgb29PbVr1/5QsQohhBBCiA/k2bNnxMbGEhUVBUDOnDnx8fGhZMmSuLq6MnnyZDw8PPDw8OB///sfAKdOnaJdu3Z4enpSv3599u7dC4C3tzcbNmwgMDAQDw8Phg4dipubG507d+b58+eZ1cSPQooj81OnTuWvv/7iwIEDPHr0CA8PDzQaDY6Ojly8eJEvvvgCb29vxo0bx9dff/0hYxZCCCGE+CQc+TMy2eWftzflzqVY7l6KS/Ja4XIGFClnmOq6aeHo6Ej9+vVp0KABpUuXxsXFBXd3d4oUKQJAjhw52LRpE/v37+f7779n69atrFixgvHjx1OiRAmOHz/OxIkTadCgQaJ6r169ysSJEylTpgzffvstW7duxcvLK00xiaRSHJn/66+/mDVrFjly5MDMzIzo6GgAihYtyvXr1wEoUqQI9+/f/zCRCiGEEEKID2rs2LHs37+fdu3acf/+fdq0acPu3bsBaNOmDQCurq4EBQXx9OlTpkyZwo0bN/jll19YunQp4eHhSeq0tramTJkyAJQqVYqQkJAP16CPUIoj83/99ReFCxcGwNnZmWnTpjF27FjKlSvHb7/9RqdOndi/fz+WlpYfKlYhhBBCiE9KaqPoRcoZUqSc4VutmxYHDx4kIiKCpk2b0qpVK1q1asXatWtZt24dAAYG/6WROp0OjUZD+/btcXFxwcXFherVqzNkyJAk9RobG+sfq1QqFEV5pzg/dSmOzCck8gDff/89gYGB7Nixg6ZNm6JWq3F2dmbChAl07tz5gwQqhBBCCCE+HBMTE6ZNm0ZgYCAQfyXDK1euULp0aQC2b98OwJ49eyhRogSKouDv78+AAQOoXbs2+/btQ6vVZlr8n4o0Xc3Gzs6OrVu3Eh0djZGREatWreLUqVNYWVlRvnz5jI5RCCGEEEJ8YNWqVaNfv3706tWL2NhYAD7//HP69u3L1q1b+eeff1i3bh2mpqb4+PhgaWlJ69atadasGQYGBlSrVo2oqCgiIiIyuSUfN5XyER3bCA4OQ6fLuObY2Jjz+HFohtUv3o70S9YjfZI1Sb9kPdInWVNG94tarcLa2izD6v8QXF1dWbZsGQULFszsUD55cgdYIYQQQgghsqk03wFWCCGEEEIIgP3792d2COIlGZkXQgghhBAim3qrZP7p06fs3LmTgICA9x2PEEIIIYQQIo3SlMxfvXqVhg0bcvr0aUJDQ/nyyy/57rvvaNq0KX///XdGxyiEEEIIIYRIRpqS+Z9//hl7e3tKlCjBpk2biIyM5NixY/Tu3ZuZM2dmcIhCCCGEEEKI5KQpmT9//jxDhgwhd+7cHD58mLp165I7d26aN2/OjRs3MjpGIYQQQgghRDLSdDUbIyMjFEUhJiaG06dPM2HCBCB+7nzOnDkzNEAhhBBCCPHhjR07ln/++YfY2Fju3r1LiRIlAOjUqROtWrV64/oODg5cu3Yto8P85KUpmXd2dmby5MnkypULgDp16nD16lUmTJhA9erVMzRAIYQQQgjx4Y0ePRqAwMBAOnXqxObNmzM5IpGcNE2zGTNmDAYGBly9epXJkydjZmbG5s2bMTEx4YcffsjoGIUQQgghPkl+8yMT/T07EwvA4wMxiZYHrIwCIPK+Fr/5kTw+EAPAszOx+M2PJPRaHAAPtkTjNz/ynWJydXUlMDAQgJMnT+Ll5QWAl5cX/fr1o1GjRly5ckVf/p9//qFhw4bcuXOH8PBwvv/+e1q2bEmLFi3Ytm0bAO3bt+fo0aMAKIpCw4YNCQoKeqc4PxVpGpm/ffs206dPx9DQUL9syJAhaLVaDh06xP/Zu+8wK6r78ePvmbn9bu+7sLuwS1l6kw4iGEVUREETu6jBaDTma4wtGsXYEmtUjAYTa+yIIMYuaoxIk947S1m297u3TPn9MXfvsgIK+Qnu6uf1PPtwZubOmTP3XO79nDNnzpx00klHrYBCCCGEEKJ96N69OzNmzIgtb9iwgVtvvZWnnnqK/Px8HnzwQXr16sVf/vIXGhoaOPfcc+nXrx9Tpkxh7ty5jBw5kqVLl5KXl0dmZuYPeCbtx2EF8xdffDFffvklKSkpsXWaplFcXMz111/PqlWrjloBhRBCCCF+qjpf6T3o+vSxLtLHHrjem6O12if5OCfJx7V0xmaf4f7ey7i/vn37tlq+/PLLOeWUUygoKABgwYIFBINB3nzzTQACgQCbN29mwoQJPPLIIwQCAd566y0mT558VMv5Y3LIYP7ll1/mn//8J2Bf7pgyZQqq2npUTl1dHZ07dz66JRRCCCGEEG2KZVkA6Lrear3H42m1/OCDD3LjjTdyzjnnUFRUhGmaPPDAA/Tq1QuAiooKEhMTcTqdHH/88XzwwQcsXLgwNl5ffLdDBvOTJ0+mrq4O0zR57LHHOP300/H5fLHtiqLg9/s5+eSTj0lBhRBCCCHEDy85OZktW7aQm5vLJ5988q2vHT58ONdffz233XYbr7/+OsOGDeOVV17h7rvvpqysjDPPPJNXX32VvLw8pkyZwnXXXcfYsWNxu4/uFYQfk0MG8x6PhyuvvBKA7OxsTj31VHljhRBCCCF+4q699lruuusuZsyYwahRo77z9WeeeSazZ8/mxRdf5JprrmH69OmcfvrpGIbBDTfcQF5eHgCDBg1CUZTDmvZStFCs5usk36GkpIRVq1YRiUT45i4TJ048KoU7UpWVDZjmYZ3O/yQ9PZ7y8vqjlr/430i9tD1SJ22T1EvbI3XSNh3telFVhdTUuKOWf3tkWRabNm3ipptuYs6cOT90cdqVw7oB9vXXX+fOO+/EMIwDtimK0maCeSGEEEII0f48//zz/OMf/+DRRx/9oYvS7hxWMP/ss88yefJkbrzxRuLj4492mYQQQgghxE/I1KlTmTp16g9djHbpsB4atXfvXi677DIJ5IUQQgghhGhDDiuY79OnD5s2bTraZRFCCCGEEEIcgcMaZnPWWWdx5513snbtWvLz83G5XK22y5h5IYQQQgghjr3DCuZvvfVWAGbOnHnANrkBVgghhBBCiB/GYQ2z2bBhwyH/1q9ff7TLKIQQQgghjrHdu3czbty4A9Z37979W/dbvXp1rCP49ddf55133jmi444bN47du3e3Wjd79mxuvvnm2HJpaSnjx4/nhRdeoLS0lGnTph3RMQ7loosuYtGiRd9LXsfKYfXMH0o4HGb16tUMGjTo+yqPEEIIIYRox/r06UOfPn0AWLZsGUOGDPle8y8vL2fq1KlcfPHFXHDBBQA8/fTT3+sx2pPDCuZXr17N7bffzqZNmzBN84Dt0jsvhBBCCPHTMnv2bL744gtqa2vZtWsXI0eOZPr06SxatIgZM2Zw1VVXMX/+fBYuXEh6ejo9evTg9ttvZ9++fSiKwvXXX8+IESOoqanhhhtuYN++fRQWFhIKhQ55zMrKSi699FIuvfRSfv7znwP2FYSLL76Y+fPnc/PNNxMXF8fatWspLS3l6quvZsqUKdTX13PjjTdSXFxMbm4u+/btY8aMGWRkZHDrrbeyZs0aOnToQHV1dexYTz31FG+//TaapjFy5EhuuOEGSkpKuPrqqykoKGDLli307NmTAQMG8NZbb1FbW8sTTzxBYWHhUX/v93dYwfy9996L2+3mT3/6E3feeSe33noru3fv5oUXXuAvf/nLYR9s3rx5PPnkk+i6ziWXXBJrTTXbtm0bd9xxB7W1taSnp/Pwww+TmJh4ZGckhBBCCPEj0XRvzUHXe/+QROSLIPoXwQO2OUZ7cI72fOu+35fly5fzzjvvoGkap5xyCuedd15s24gRIxg3bhxDhgxh9OjRXHfddUyZMoUTTzyRsrIyzj//fObMmcNjjz1Gz549efrpp1myZAnvvffeQY9VVVXF1KlTiUQinHnmmYcs0759+3j55ZfZtGkTF198MVOmTOGJJ56gc+fOPPnkk6xevZpf/OIXALz44osAvPfee+zYsYMzzjgDgM8//5z58+fz5ptv4nQ6+c1vfsOrr77KmDFj2LhxI/fddx9FRUWMHz+ejIwMXnvtNWbMmMFrr73GH/7wh+/p3T08hzVmfv369dx2221MmTKFHj160LlzZ66//np+//vf88orrxzWgUpLS3nkkUd4+eWXmTNnDq+99hpbtmyJbbcsi6uuuopp06bx9ttv06NHj4PecCuEEEIIIY4+VT0wTLQsC0VRYssDBgwgLi4Or9dLbm4utbW1h8xvwYIFPPbYY0yaNIlp06ah6zq7du1i8eLFnHrqqQAMHjyY3Nzcg+7/xRdfcNlll5GXl8dDDz10yOOMHDkSRVHo1q0bNTU1AHz55ZdMmjQJsIcBdevWDYDFixczYcIEADp16sSAAQMAWLhwIaeddhperxeHw8GUKVP46quvAEhLS6Nnz56oqkpWVhbDhw8HICcnh7q6ukOW62g5rJ55y7JISUkBID8/n02bNjFkyBDGjh3LjBkzDutACxYsYNiwYSQlJQEwfvx43n//fa655hoA1q5di8/n4/jjjwfgyiuv/EHeECGEEEKItuLbetGd0R74/2Xfw5GQkEB9fX2rdZWVla1GTbjd7lhaURQsyzpkfqZp8vzzz8diwbKyMlJTUw/YT9O0g+5/6qmnctZZZzFq1CjOOOMMRowYwZgxYw54XXOZ9m90aJp20LJ989gOhyNW1m/SdR3ggCnaD1XeY+Wweua7du3K559/DkCXLl1YtmwZYFfowU72YMrKykhPT48tZ2RkUFpaGlsuLi4mLS2NP/zhD5x11lnccccd+Hy+wz4RIYQQQgjx/YmLiyM/P58PPvggtu61116L9UQfDk3TMAwDgGHDhvHyyy8DsGXLFiZOnEhTUxPDhw9n7ty5AKxatYri4uKD5uV0OgFIT09n+vTp3HLLLVRUVBxWOYYPH868efMA2LhxI5s3b0ZRlNh60zTZs2dPLMYdNmwY//73vwkGg+i6zptvvsmwYcMO+7yPpcPqmZ82bRrXXXcdmqZx2mmnMWPGDH7961+zYcMGhg4delgHMk2zVQvpm5dpdF1n8eLF/Otf/6JPnz789a9/5c9//jN//vOfD/tkUlPjDvu1/6v09Pijfgxx5KRe2h6pk7ZJ6qXtkTppm6RebA888ADTp0/niSeeIBKJ0L17d26//fbD3n/EiBE8/PDDxMfHc9ttt3H77bfHnk90//33ExcXx7XXXsvNN9/MaaedRkFBwSGH2exv/PjxzJ8/n5tuuonp06d/5+uvvvpqbrnlFiZOnEheXh5paWl4PB7OP/98Nm/ezIQJE+jQoUNs+M3YsWNZv349U6ZMQdd1Ro0axYUXXsi+ffsO+9yPFcX6tush+1m9ejVOp5OioiIWLlzIK6+8QkpKCtdeey3Jycnfuf9bb73F0qVLueeeewB44oknsCwrNszmq6++4r777uPtt98G7Bbbtddey7vvvnvYJ1NZ2YBpHtbp/E/S0+MpL6//7heKY0rqpe2ROmmbpF7aHqmTtulo14uqKsekA1K0mDt3Lh07dmTQoEHs3buXCy+8kI8//vig9wW0N4c9z3zzfKFgX3o40ksNI0aM4PHHH6eqqgqv18uHH37IXXfdFds+YMAAqqqq2LBhA0VFRcyfP59evXod0TGEEEIIIYT4poKCAu644w5M00RVVf70pz/9KAJ5+JZg/rLLLuPRRx8lPj6eyy677FszeeaZZ77zQJmZmVx33XVcfPHFRCIRzj77bPr27cu0adO49tpr6dOnD0888QS33XYbTU1NZGVlcf/99x/5GQkhhBBCCLGfPn36MHv27B+6GEfFIYP5zMzM2Jj2zMzM7+VgEydOjI2Tarb/E7v69evHrFmzvpdjCSGEEEII8WN3yGD+vvvuO2haCCGEEEII0TYcMphfsmTJYWcyePDg76UwQgghhBBCiMN3yGD+oosuajWRfvOQm28ug/2EWCGEEEIIIcSxdchgvvkhUQD/+c9/ePrpp7n11lvp378/TqeT1atXc88993DppZcek4IKIYQQQgghWjvknDyZmZmxv5kzZ3L33XczZswYEhMT8fl8DB06lOnTp/PXv/71GBZXCCGEEEIcC7t372bcuHEHrO/evfu37rd69WpuvfVWAF5//XXeeeedIzruuHHj2L179wHrX3rpJSZNmsQZZ5zBpEmTmDNnTmzbLbfcwp49e7413/+lLO3BYc0zX1FRQVJS0gHrXS4XDQ0N33eZhBBCCCFEO9WnT5/Y84mWLVvGkCFD/r/zXLlyJW+88QavvfYaHo+HyspKpkyZQlFREUVFRSxatIirr776W/P4vsrS1hxWMD948GDuuece7r///tg0lcXFxdx1112MHj36qBZQCCGEEOKnKvhQ6/sSHcPTcIxIJ/L+Xoy1tbH1SoIT97QumLsaCb9e3Gof18/zUHP9hJ7eglUXwXN9j++lbLNnz+aLL76gtraWXbt2MXLkSKZPn86iRYuYMWMGV111FfPnz2fhwoWkp6fTo0cPbr/9dvbt24eiKFx//fWMGDGCmpoabrjhBvbt20dhYSGhUOiAY5WXl2NZFk1NTXg8HlJTU3nsscdITk5m5syZlJWVccUVV/DSSy+xcOFCnn32WYLBIOFwmHvvvZdgMHhYZfnqq6944IEHAEhMTOShhx4iJSXle3m/jpbDCuanT5/O5ZdfztixY0lOTsayLKqrq+nVqxe333770S6jEEIIIYRog5YvX84777yDpmmccsopnHfeebFtI0aMYNy4cQwZMoTRo0dz3XXXMWXKFE488UTKyso4//zzmTNnDo899hg9e/bk6aefZsmSJbz33nsHHOf4449n9uzZjB49mv79+zN06FAmTZpEZmYmV1xxBa+++iozZ84kMTGRV199laeeeoqUlBRmzZrFzJkzeeqppw6rLH/729+YPn06ffv25emnn2bdunWMGjXqWL6lR+ywgvmcnBzmzZvHl19+yZYtW1AUhR49ejB06NAfzaNwhRBCCCHamkP1ojtPycF5Ss4B69Vc/yH3cU/rckTHPliMZ1lWqxkNBwwYQFxcHAC5ubnU1tYesE+zBQsWsG3bNh577DEAdF1n165dLF68mIceegiwR4Pk5uYesK/L5eJvf/sbO3fu5L///S9ffPEF//znP3nuuefo379/qzI/8cQTzJ8/n+3bt7N48eKDnsehynLiiSdyzTXX8LOf/YwTTzyRkSNHHsY79cM6rGAewOFwMGbMGMaMGXM0yyOEEEIIIdqAhIQE6uvrW62rrKwkMTExtux2u2Pp/ac0PxjTNHn++edj92GWlZWRmpp6wH6aph2w75w5c8jMzGT48OHk5+dzwQUX8MgjjzB37txWwXxjYyNnn302Z5xxBoMHD6Z79+689NJLh12WHj16MHbsWD799FMeeOABVq1axVVXXfWt79MP7bC61Xv16kXv3r0P+SeEEEIIIX5c4uLiyM/P54MPPoite+211xg+fPhh56FpGoZhADBs2DBefvllALZs2cLEiRNpampi+PDhzJ07F4BVq1ZRXFx8QD6GYfDQQw9RVVUFQDgcZvPmzfTs2bPVcXbs2IGiKFx55ZUMHTqUjz76KHb8wynLOeecQ2NjI1OnTmXq1KmsW7fuiN6zH8Jh9czfddddrS6p6LrOjh07mDNnDjfeeONRK5wQQgghhPjhPPDAA0yfPp0nnniCSCRC9+7dj+h+yREjRvDwww8THx/Pbbfdxu23387EiRMBuP/++4mLi+Paa6/l5ptv5rTTTqOgoOCgw2ymTJlCdXU15513XmzYzGmnncbZZ58NwAknnMAVV1zB008/TY8ePZgwYQKKojBq1Ci+/vrrwy7L7373O26++WYcDgc+n4+77777/+v9OxYU69uuh3yHd999l1mzZvHMM898n2X6n1VWNmCa//PpfKf09HjKy+u/+4XimJJ6aXukTtomqZe2R+qkbTra9aKqCqmpcUctf/HT8v9192q/fv1irR0hhBBCCCHEsfU/B/OhUIiXX36ZtLS077M8QgghhBBCiMN0WGPme/Xq1WrMPNg3IiiKwvTp049GuYQQQgghhBDf4bCC+YMN/nc6nfTr1++gNykIIYQQQgghjr7DCuYVReHUU0/F5XK1Wh8IBHjuueeYOnXq0SibEEIIIYQQ4lsc1pj5W265hYaGhgPWb9u2LfbELiGEEEIIIcSxdcie+eeff54///nPgP3o3kM9zva44447OiUTQgghhBBCfKtDBvMXXnghKSkpmKbJTTfdxG233UZ8fHxsu6Io+P1+hg4dekwKKoQQQgghjp3zzjuPCy+8kNNOOy22LhAIMHbsWN577z1SUlJ+wNK1Nnv2bBYvXhzriD4Sjz/+OK+++mpshsZwOIzD4WD69OkMGjSIm2++mYULF5KYmIhpmng8Hu666y6Kioq+79P4nxwymNc0LfZUrOzsbAYOHIjDcVhD7IUQQgghRDs3ZcoU5s2b1yqY//DDDxk6dGibCuS/D+eeey6/+c1vYsvPPfccf/7zn3njjTcAuPbaa5k8eTIAH3/8MbfddhuzZs36Qcr6TYcVnQ8ZMoSdO3fyzDPPsG3bNh588EE+/vhjunTpIj3zQgghhBBHSejRzw+63v3bMegLd2As2nnANm1oPo5hnQg9+vkh0+7fjvnOY0+YMIH777+fmpoakpKSAHj77be55JJLaGxs5E9/+hObN2/GMAymTZvG6aefzuzZs/niiy+ora1l165djBw5MjaN+cyZM3nvvfcwDINRo0Zxww038MEHH/Dkk08CYJommzZt4o033uDll19myJAhsQC6e/fubNy48ZDH3d97773Hs88+SzAYJBwOc++99zJw4MDDfcsxTZN9+/aRmJh40O319fVt6jlLhwzmDcNA0zQAVq5cySWXXMLAgQNZvnw54XCYLVu2cO+99zJjxgzGjh17zAoshBBCCCGOPr/fz4knnsj777/PueeeS2lpKdu3b2fUqFE88sgj9OrVi7/85S80NDRw7rnn0q9fPwCWL1/OO++8g6ZpnHLKKZx33nmUlpayZs0aZs2ahaIo3HDDDbz99ttMmjSJU045BbCnQj/uuOPo27cvL7/88kHL9OSTTx7yuGAH4q+++ipPPfUUKSkpzJo1i5kzZ/LUU09967m++uqrfPzxx9TV1WGaJieccAL33ntvbPtjjz3G888/T1NTE3v37o01QNqCQwbzF110EY8//jipqak8+OCDTJs2jauvvpoBAwYAcMcdd5CQkMDjjz8uwbwQQgghxFHwbT3ojmGdcAzrdFj7Hir9XSZPnsyjjz7Kueeey7x58zjjjDPQNI0FCxYQDAZ58803AXss/ebNmwEYMGAAcXFxAOTm5lJbW8tXX33FqlWrYj3twWCQnJyc2HFmzZrFunXreP7557+1PN92XABVVXniiSeYP38+27dvZ/Hixajqd0/e2DzMpry8nEsuuYT+/fuTkZER277/MJtly5bxy1/+krlz57aJ5y0dMpgPBoOceeaZfPzxx6xbt+6gD446++yzv/NNF0IIIYQQ7dPgwYMpLy+npKSEt99+mxkzZgB2D/gDDzxAr169AKioqCAxMZF58+bhdrtj+yuKgmVZGIbBJZdcwqWXXgpAXV1dbATIsmXLeOqpp3j11VdxOp2t9gOIRCKx/L7tuACNjY2cffbZnHHGGQwePJju3bvz0ksvHfb5pqenc/fdd3P55Zdz3HHHHTRYHzhwIHl5eaxdu7ZNBPOHbKrMnj2be++9F0VR8Hq9VFZWHvCa7du3x1peQgghhBDix+fMM8/kySefJDExkby8PACGDRvGK6+8AkBZWRlnnHEGJSUlh8xj2LBhzJ07l8bGRnRd5+qrr+aDDz6gpKSE3//+9zz88MOtxqEnJSWxZcsWwL7hdP98vu24O3bsQFEUrrzySoYOHcpHH32EYRhHdL4DBw7khBNO4IEHHjjo9j179rB79+42M5vNt153GD16NC6Xi9NPP5377ruPrVu3oigKoVCIr776irvuuis2zkkIIYQQQvz4TJ48mTfffJMpU6bE1l1zzTUEg0FOP/10LrnkEm644YZYoH8w48aN4+STT+bnP/85p59+OkVFRZx11ln87W9/o7GxkenTpzNp0iQmTZrEu+++y3nnnceiRYuYOHEiy5YtIz09/bCOW1RURI8ePZgwYQKnnXYaycnJ7N27F4BXXnmFRx999LDO+Xe/+x2ffvopS5cuBewx85MmTWLy5MlcccUV3HTTTXTq1OlI38qjQrGar2F8i3A4zI033sj7779v76QogH2X8z333IPX6z26pTxMlZUNmOZ3ns7/LD09nvLy+qOWv/jfSL20PVInbZPUS9sjddI2He16UVWF1FQZ2XCsVVVV8c9//pMbbrjhhy7K9+qwpqZ0uVz89a9/pbi4mHXr1uF0Ounateu3tsCEEEIIIYRoK7Zu3coFF1zwQxfje3fIYH7OnDkAZGRkUFhYSGZmJnl5eRLACyGEEEKIdmfw4ME/dBGOikMG8zfffDNgT/HTsWNHPvzww2NWKCGEEEIIIcR3O2Qw/8knn6AoCqmpqa2mGBJCCCGEEEK0DYcM5ptvcj3YlJTftP+k/0IIIYQQQohj45DB/Lhx42IB/XdZv37991YgIYQQQgghxOE5ZDC//9Oy1q5dy1NPPcU111xD//79cTqdrF69mscff5wrrrjimBRUCCGEEEII0dohg/lBgwbF0tOnT+fuu+9m3LhxsXVdu3aNPfL2vPPOO7qlFEIIIYQQQhzgW58A22zXrl3k5+cfsD4rK4uysrLvvVBCCCGEEEKI73ZYwXyfPn3429/+RjAYjK2rr6/noYceatWDL4QQQgghhDh2DusJsLfeeiuXXnopo0ePpnPnzliWxdatW0lKSuL5558/2mUUQgghhBBCHMRhBfNFRUV88MEHvPPOO2zZsgVFUfj5z3/Oqaeeit/vP9plFEIIIYQQQhzEYQXzAAkJCZx//vlHsyxCCCGEEEKII3BYY+aFEEIIIYQQbY8E80IIIYQQQrRTEswLIYQQQgjRTh1xMN/Q0EAoFDoaZRFCCCGEEEIcgcMO5p999llOOOEEBg8eTP/+/TnppJOYPXv20SybEEIIIYQQ4lsc1mw2f//733n66aeZOnUqffr0wbIsvv76a+666y7q6uqYOnXqUS6mEEIIIYQQ4psOK5h/8cUXueeeexg/fnxs3QknnEBhYSF//etfJZgXQgghhBDiB3BYw2wCgQBdu3Y9YH2fPn2oqan5vsskhBBCCCGEOAyHFcxPnDiRp59+Gl3XW61/4YUXmDBhwlEpmBCinbEsMCwIm1hNhr3OtCBkQsS0lw3LThtWy3bDsv+1rB+m3EIIIUQ7dshhNpdddlksHYlEWLJkCQsXLqRPnz6oqsr69evZvXs3P/vZz45JQYX4SWoOcBUFmgwUPRr8GhaWW4U4B0pNBKU2AoaFYlhggtE9DpoMHOvrY6/HsDC6xWGlu3EsrkapjhA5IQ00cL1TiuXXiJyUgbqnCeenFS35GRahSdlYGW48M3egNOqg28fR+ycSGZ+B84MyXF9Uxord5FTgjiKUijC+x7ahd/UTuiQPx9Jq3PNKCZ+cTuT4NNyv78Gxpj62n5nuoum3hWibGnD/a1f03O1/gtM6YXb04n1wC0pAtzcooA9KInxqJs5PynEurCJ0VjZGzwTczxej7Q0SuLYAXCreh7e2yi8yJg19aDKuefvQNjbY6xUwU12ELslD3R7APbck9noUCP68A1aWB88/d0LEJHhlZ5SqMO5X92DmeQmfnoW2tg5n83uh2DsHL8oFl4Ln2eLYOhSIHJeE0S8R56cVaDsCdpWrYCU6CZ+ZbdfF/AqMbn70oSk4ltegrasnMjIVs5MP54dlqJXhaNkVzCw3kTFpqFsbcS6rsfOLHi98eiaWaeF6txTLqYBTxXKpmJ28mDle1D1NKAEDI9cLHg2lMgyagpXktD+HFqA2vxlCCCHaikMG85mZma2WO3bs2Gp54MCBDBw48OiUSoijybRaeoQB3BoEDZQGo1UAa2Z7QAVtSyOWpmAW+lHqImhbGjFTXJidfKjbA2jFgZaA2YLIyRko9TrOj8tb5RcZnoLZ2Yfr7RLUfaHYPmZHL+Ezs9FW1OJ6v5TI8WnoI1Jwv7EHx8o6mq7Ix8zz4X10K2qDETuNyOAkwpOycSyuxvWflkDa0hQCdxahNOi4Z5e0OvVgnAMj3Y1jRS3q3iD6iGQsrwNtQz1WmpsI2GWujYCmtPw1v3UZbpSwEyu63sxy2+sLfIQdih3sORT8SR67LH6N8PgMzGSn/bpcL+GT0jE6+QDQ+yRgZrrtQBGwfJr9umQnkdGpsfUAVpz9daUPSEQJm7FtRp7X3ifHg94v0Q4+AbOzDyvZaZdfAaNbHGC1HKv5dekuCPlQog0nMz76tehWY+cXK4fDvphpJjlRmq82qApWvAPLa5cdTbHTFijN+ym0BMPN68yWsmCYELbzUywL3NGLprqFUq+jBKPHChioVRH7/AG1OoJaFoqV0XLZdaXU66jFTa3LHr1q4vi6BsJmrGyhUzIwc7w4/1OJY209TVd1wuzgxfv3HRAxCdxRhFIWxvf4tpZGgFMhPCkbo1scrjklKDURcKngVDA6eNFHpKDubrL/70T3wami944HTUHd2YTlU7EyPfaVmpBpn7NTHn0ihBBHSrGsH8+17crKBkzz6J1Oeno85eX13/1C8e0sCwzsYMal2oF0bQQlYg/BUCIWRmcfaIodeEQsO3CKmBid/ZiFfhyLqtG2NxI+MZ20nmnUPbYepUEnOK0TSnUEz/PFsWBZMSxCE7MweifgeXoH2s6mWFGMQj/BS/NwLKnGPXdfq2IGbuiCFefAf8cGzBQnTb/rgrqlEe9zxUQGJRI+KwfnR2W4PrcDaUsBHIod/FSH8czcaQeSDjvwDZ+cjtE9Hte8fagVYSwNOyDO9hAZl466I4BjZS1Gj3iMbnFoa+pQS0Pog5Kwkpz2e6FbsQDbTHNh5npRKkJ2MLVf8G128NqBYJ29vjn4xqW2Cs6PFvm/0jbF6qV5SFTEin0ulMowSqOOmekBt4q2pg50C6N/Ikp9BMfimtj/T8Im+rBkzA5eXLP3opaFYuuNzj7Ck3NwfFmJ+72yVsdvvK0bWOC/ZxNGlpvgNQVo6+rxvLybyPBkwqdl4fygDOfSGrsR4FKx/Jr9/7oqjOu90mhjQgWXQuS4JKxMD9qKWruB41SwnCpWkhOzoxcadJRGHSvBCV7NbjhoSpu6wiD/V9qmo10vqqqQmhp31PIXPy2HNZsNQElJCatWrSISibB//K8oCqeffvpRKZw4xszoj7vT7slUysMouglhC3QTK8mJleZG3d6IWhqKBd84VSKjU1HKQrg+q8DI86IPS8GxtBrH4hoiY9MwesTj/tcutG0B0E0UE4zOPoKX5+NYW4/7rdY9yIHrC7ESna0CbEsBNNXuIa8O22UI7dc76lTBsrCcdoBsB7DYwWyi3QurD0jEKPTHAlwr2mNsdPYTPDsnFnijKXYvsQpNv+pkBxaAmee1y+a2e2EjY9OiQ1VaBwhWsoummw68aRwgPDHr4G9/Jx/haI81gNE7AaN3y3Z9UNJB97PS3Fhp7gM3OBSsFNdB9xE/cUq0kbnfL4CV6sJKbfm8GL0TWrbFO4mcmH7QrMKTcw66Xh+Zij4sxb4KEDHt7xaXCiY0XZoXa1SamW5Cp2fajQjA7OhBDye0NByaO+sjJkp1xM4rbDfwjW5xGJng+rwCtTzccuze8YTO7YhzeS2uD8oInZ6JPiwF9yu7cWxqJPCbzliZHrx/3Wpf0YhePdAHJKIPScbxdQ3qzoDdmHCq4NPsK0UNOo6NDVjRqxCWU7Wv4Pm0aIM6egVJaTuNBSHEj99hBfOvv/46d955J4ZhHLBNgvmjrLkHzcK+BN2gozToLYG0hR3c1uto6+tbfgAjJvqAJKw0F673SlFqIoR+0QECBp5/7cJMdxOekoO2ps4eFxyx7PHYQOC6QqwUJ94Z21DMlqKEx6QSOSkDx4o6nF/XxNabSfaQCCViou5pwowGzpZTtYcfRANho9CPleKK/XCasUDaR/DcDrEfR5yq/YOoKgRu7BJdFw2yoz+SkVMyiZzSMhQs9IsOLQWNc7Re3o9+XPLB3+Y0F0bawQNfM9fbsuBSsVz7vc4hwwKEOCRNAa/WMgQJQLW/s5pZqS701JTYstErAaNXAt9kZXoIXlNw0MM0XdkJJRz9Tox2MADoPeIwk512wA3oA5Iwc71Y0aFURief3aMfMe39m29nqAyjbWmMfZda0WBerQgf0PHQNDUXs0scnmd3olZGaJxehNIUwfvAFsxOPoKX5aNtqMf1UXmrexXCk7KwEpyEX9mBKxC2v9sUMLr6MbrHo62qRdsTtM9dATwakRPSUKrCOJbWYOZ4MHonoG5rRNsewOgRj5ljX6VQayLREwEz0WlfXSkNoW1uiN1fAaAPTASPhmNRFbEdFDA7eDA7eFF3BFArwxhd/VgJTrR1dSghC71/AkQstA31sXKDvZ+V7ELdGUAJGLH1lk/DzPOh1EVQS0P2+TQfK88LThV1RwAcin1FJWigloWw/A6sVBdKXQSlXo/mF90vyw0GKJWh2DoU7Lr1aPZVSd2KnZbltO8xImyiBA37nqPoEEsMy047FHtZGmOinTmsYP7ZZ59l8uTJ3HjjjcTHxx/tMrUPzWOkXWrrHqPokBAj2wNxDrQ1dfaY1+g2M82F0S8RbWM9jhV16AMTMbrG4Xq3FHV7I6HzOmKluPDevxklaNj5WRAenUpkfAau+eU4F9fEimH5NQK3dEOpieB+u3Uvtpnvw0hzoe4L2V9shn1J3fJoEB2bbCU77XHGzQGzU8XyqqAohH7ewX69UwGHGhtjHD4lg/DJ6fYPZvM4acDs4KXpui4tb1G/RIx+ibFlfXjLD/b+rBQXxiF6kK0E5/9WP0KInw63hnWQi1NWmhtjv6tWRp8E9u+SCp+ZfdDsIidnEDk5o2VFdPim2dFD4PrC2JUBImbsikL45AyURsPunXeoREalYiXYP7GWS8VMccZ+H5R6PZav/nUVjub7dyw7GDW6x6PtCOBYURe7Cd5KcNrBfK2O87+V6P0SMXonoO0I4Pq0glCSEzPHg/PrGrTtgZZzzvdi9E9E29OE+/3Ww56Mojgsj4Z7Xmmr9eET0jA7eHF8XYNzeS1Nl+ZhJThxvVuGWhNB75eA0mjgeX1vq/1CZ2WjD3Lh+rj8gDIEp3VC29J4wH08gd8V2r95/9iJmeig6YauqCVBvP8sJtI/kfDZOTiW1uCaX9Fqv8Y/FaHU6/ge336QMiThfmPvQcvgWFOHe3YJ4RPSiPwsHde/S2PnaBb68c7YjpnhgusTEaK9OKwx8/369WPOnDl07tz5WJTpf3a0x8wn/reGyGeldvBugOXVCNzaDXVPE94nd7R6bfCCjhg94vE+vg21NBRbr/eKJ3ReRxxLa3B+UUl4bBpG/0ScH5ejlgQJn5aJlWL3pkPL5V8j14tZ4LdnnKiJ2EG3Q7Fv0mseH92kYzmiN5Fp/GR6F2TMadsjddI2Sb20Pd9Lnew/61XzjdXNMxAp2FcQm6eFheh2wKPanTENduPCvinasjt3PBoEdJSQhRWngVNFqY6AaWGlOMG0r2C05GfZnS8+eyYkJWS2NERcKla6Gxp01Kpwy/Etu4GEU0Xd2mjf79PJBwEDbXcTZoIDK8uDUhFCrdhvPyyMHvH21YFNDa1uKjdzvVgpLrTNDSgNemwfK86B0T0OpSKEtj2Ame3B7OhF3dqIWh7C6BGPlWjfm2R5NVLG5MiYedFuHFYwf+GFF3LRRRe1egJsW3S0g/nkXREaV1XaX3QOu4dbH5ECTQbalkZ7mIjDvjHLTHPbvd8Nuj3m09G6F1t8fyRAaXukTtomqZe2R+qkbZIbYEV7cljDbM466yzuvPNO1q5dS35+Pi5X6yEREydOPCqFa2scA1MI5x5k2IdXw+hz4BhPwB6jJ4QQQgghxFFwWJHmrbfeCsDMmTMP2KYoyk8mmBdCCCGEEKItOaxgfsOGDUe7HEIIIYQQQogjJPPqCSGEEEII0U5JMC+EEEIIIUQ7JcG8EEIIIYQQ7ZQE80IIIYQQQrRTEswLIYQQQgjRTkkwL4QQQgghRDt1TIP5efPmceqpp3LyySfz0ksvHfJ1n332GePGjTuGJRNCCCGEEKL9OWaPJy0tLeWRRx5h9uzZuFwuzj33XIYOHUqXLl1ava6iooK//OUvx6pYQgghhBBCtFvHrGd+wYIFDBs2jKSkJHw+H+PHj+f9998/4HW33XYb11xzzbEqlhBCCCGEEO3WMQvmy8rKSE9Pjy1nZGRQWlra6jUvvPACPXv2pF+/fseqWEIIIYQQQrRbx2yYjWmaKIoSW7Ysq9Xypk2b+PDDD3nuuefYt2/f/3SM1NS4/+9yfpf09Pijfgxx5KRe2h6pk7ZJ6qXtkTppm6ReRHtxzIL5rKwsli5dGlsuLy8nIyMjtvz+++9TXl7OlClTiEQilJWVcf755/Pyyy8f9jEqKxswTet7Lff+0tPjKS+vP2r5i/+N1EvbI3XSNkm9tD1SJ23T0a4XVVWOSQek+Gk4ZsNsRowYwVdffUVVVRVNTU18+OGHHH/88bHt1157LR988AFz585l5syZZGRkHFEgL4QQQgghxE/NMQvmMzMzue6667j44os588wzOf300+nbty/Tpk1j9erVx6oYQgghhBBC/GgolmUdvXEpx5gMs/lpknppe6RO2iapl7ZH6qRtkmE2oj2RJ8AKIYQQQgjRTkkwL4QQQgghRDslwbwQQgghhBDtlATzQgghhBBCtFMSzAshhBBCCNFOSTAvhBBCCCFEOyXBvBBCCCGEEO2UBPNCCCGEEEK0UxLMCyGEEEII0U5JMC+EEEIIIUQ7JcG8EEIIIYQQ7ZQE80IIIYQQQrRTEswLIYQQQgjRTkkwL4QQQgghRDslwbwQQgghhBDtlATzQgghhBBCtFMSzAshhBBCCNFOSTAvhBBCCCFEOyXBvBBCCCGEEO2UBPNCCCGEEEK0UxLMCyGEEEII0U5JMC+EEEIIIUQ7JcG8EEIIIYQQ7ZQE80IIIcT3zAo3YAVrATD2LMUoXw9AePkL6Fs/BiD40a1Uf/GUnf7gZsLLno2u/wPh5c/b6Y9vI7ziRTv9yR2EV75kp+ffSXjly3b6s7sJr3oVgNDn9xFZ/bqd/s+fiax5w05/8QCRtW/a6S8fIrLuLTu94K9E1s+10189RmTD23Z64RNENr5jl3nxk0Q2/ttOL/k7kU3v2eml/yCy+QM7/fUz6Fs+jJ7j8+hbP7HTK15E3zbfTq98CX37Z3Z61avoO/4DQGT16+g7vrDTa2ah7/zSTq+bjV78lZ1ePxd91yI7veEd9N2L7fSmdzH2LLXTm9/H2LsMAH3Lhxgly+301k8w9q2y09s+bUnv+A9G6Vo7vfNLjLJ1dn1VbDywQoVowySYF0IIIb6D2VCKWV8CRIPAaAAZXvp0LDBueu/3hL563E6/9UtCC2cAEPry4VggrW+bj1GyEgDF5UfzJtppbzKKKz66Ph7F6bMP7PCgaE47raj2HwBW9A/QQ2BG7LXhBiw9aKeDNVjhRjsdKI81Lsy6vViBSjtdU4zVWGanq7ZiRc/RrFiPVbsLAGPfasyanXZ67zLMqq12evcizIpNdrq4JRhuFTBv+aglqN4v8NbXz8HYtRCAyNpZGMUL7PSa1zF2/tdOr3oVozngX/kSRrQhEFnxAsa2T+30sudiDYfI18+gb/koWi//QN8cbVws+Tt6cwNk8ZMt6YUz0JsbLF89ir5hnl226Doh2gvFsizrhy7E96WysgHTPHqnk54eT3l5/VHLX/xvpF7aHqmTtumnXi+WZYGpo2hOzKptgIWaUkhk84comhNHwVhCC2eguBNwDbiYpn//FsWXhmfsHwm8ORU1MRfPz+4iMPsy1PhsPCfdQ9N7v0NNyMU98jrCi59E8Wfi7DUZfcuHKL5UtJxBmNXbwRWP6k/DsiwURYmV6adeJ99kmQYAiqphGRFQFBTVgaWH7LTmwooEQNFQHG6sUD2oGorTZzdWVAeKy4/VVG2n3fGYjRUomhPFk4jZWIaiulC8SZj1JSgON4o3BbNuDzg8qL5UzMYKMjt1Pqr1oqoKqalxRy1/8dPi+KELIIQQQvwvLD0EehDFk4hRthZMAy2rb2yoiLPoDEJfPgyqA/fwawm+cw2KKw7P+L8Q+u8DdvqUB9DXzwGnD0fBWKxgDUT7uLSOQ1Hcdm+5a8hVKC4/AJ7xf4n1nHsnPBwrj2vIVbG0o8vJsbSa3DmW3j+QFwdSVK0l3XxFAlAc7pZ081ULiNUPgOJJbEl7k2Np1Z+2XzqjJR2f3ZJO6HDQ1wvRHkgwL4QQok2wmqqx9CBqfDbG3q+x9BCOvBFE1ryBpQdx9b+I0Bf3Y+lBPGNvJ/jBjQB4T3uU8NKnwTTwnv44+vb/oCgKzqIzQHOiqHZQ6Og2AVQXAK5h14BmB4ieUx6EaLDoOeG2WHlc/c6PpR25Q2Np1Z9+dN8IIYQ4AhLMCyGE+F5ZpoGiavbY7HAjWlpX9OIFWMFanN0mEF75ElZTNe5h1xD6/F7MxnK8pz5C6D/3YQVr8U76ux3AB6pw5I2wb0iMjv1W4rNRjDAAzl5TYr3o7hHXgWr/pHlOeSDWA+4e9ptYuZzdT4+ltYxesbTiaunpFUKI9kaCeSGEEIdkmTpEmuyxx1XbsILVaDmD0Ld/htWwD2efcwkvfwGzthjPCbcR/OxuzKqt+CY/S3jJ3zFrduCb8jz6lg8xq7bi7DbB7oGP3nSpZvRCCdljk519zsWK3sjpGvl7lObgfP/e8v4XxdKOTsfH0mpSfiwtQ1mEED8lEswLIcRPiD1lYh1qQg5G+XqshlIcnU+IBtvbcQ35FeFlz2LsW4331IcJ/efPmGVr8f38FSKrX8PYtwLfL17D2LUIo2wNzj7ntsrfkTscK607AM5+F4ARAsA96gbQ7CEu7mHXxF7v7DEpltZyBsbSMm5ZCCEOj0xNKX7ymid0skwdK3r53tJDLVO6RZrsm+IAK1SP2Vhhp4M1sanqzEAlZk2xnW4si03dZtaXYJRvsNN1uzFK19jpmp0Ye+3p2syqbbE5k43KzejRKdqM8g2xOZmNsnWxuamN0tWxeZ6NkuWxm/2MPUuJrJ0NgL57EZHVr9np4gWxuan1HV/E5rLWt39mjzPGnoc5tOhvdnrLh4S+ehSAyKb3CP33QTu98R1C/7nPTq+fS/DTu+z0utkEP7ndTq95g+CHt9jp1a8T/OCmaPq12PjmyOpXCb5/Qyzd9N7vAXve6ab3ro+mX6Hp3d/Z6ZUv75d+iaZ3r2tJ//u3B6ZX/Iumd66Npl+k6Z1rWtLzounlL9A07+qW9NtXRdPPt6SXPUfT3Cv3S/8qmn6WprlXtKTnTLPTXz9D01u/jKb/SdNbl8fSgdmX2eml/yAw+9KW9JtTo+mnv5G+xE4vmUlg1sXR9N8JzLJ7pcOL/07gjQuj6acIvH7+QdJPEnj9PABCi/5G4I0LYvs2n7u+6X1CCx4BwKjcgr7bnsdb8STHbg50dDkZZz/7WM7+F+E5yf4MuEb9Ht/Z9vznrgEXx3rPHYUn4ux9DgBaWje0zD52ni5/qxsahRBCfD8kmP+RsCzLvhwOWEa4JRANB7Caqux0sLZ18Fm9w07vH3DW7o7NgWwHmfaPu1GxOfZQD6NsbWwuX6NkJZEN9py8xp6lRNbMAkDftbAlgNz535YActun+wWNHxFa8FfAfvBH6D9/ttMb3iY4/047vfZNgh/9wU6vfpWm96JB3Yp/xQKSmv/O3C+g+mdLULRk5n4BzJMEXv0FAKGFMwi8PNlOf/UogZfsnsHwoicIvHJ2dN+nYoFQeOl+AdWyZ2h6KxqYLX8+FuBFVv4rFjRGVr0SCzgja15vCWL3P5f1cwjOv8NOb5xH6LO77fdkv/dB3/KBPRMHoG/9iNBXj0Xfw/mEFz9pp3f8h/DSf9jp4i8JL3/Orov93n+7XuyHyBj7VqFHH/5ilm+IPczFrN4Wm/PZrN2NGZ0j2mosw6zcYqebauzp2wAr0vK5wtAhOq91q3mwVUfspkI0Jzg80bQbmmej0Dwobnt6NsXpRXEnRNM+FG+SnXb5YzNTKO54FF9qNJ2AEp2ZQnEnoMZl2mlPUiwQVbzJqAkdo+kU1MRcO+1PQ03Ma0lHZxtR/BmoyQV2Oi4TNbWrnY7PQk3rFk3noKYVtaSjY6+VhI6omb3tU0/MRc3qG03noWX3t9NJ+WjZdu+zmtwJrcOgaLoArcPglnRH+2ZLNaUQLXeYnU7tiiNvpJ1O64Yjf7SdTi/C0fmElnTB2Gi6J46CcfbbnNELR749JMXR9RTcw+3GjnPAxXgn2Q0699Bf45v8jL2+55m4R9sNLkfHITi7nxY9l46oKdH3Z79ZR4QQQvxwZJ75IxDXsIbq7fZlZb14AWblZlwDLkHf8QVm+Xpcg6+wnzRXtg738N8Q2fwhZukq3KN+T2TjOxglK/CccBuR9XMx9izF87O7iKx5A2P3YjynPEB41asYu76yZ2ZY8SLGzi/wTppJeNmz6Ns/xzflOcJLZqJv+wTfL14jtOhv6Fs+wn/BW4S+egx9y4f4L3rnCNIf4b9o3kHSR5rPd+S/6G8Y2+bjO28W4aVPo2//DN85L9nnteMLfJOfIbziXxjFC/Ce8Tciq19F37UI76mPEFn7JsaeJXhO/rP9vpUsxzNuOpFN72LuW4n7+Fvwlv6Hmi1LcI+8vtX7r2//zK6XIVfZdVSxEddxv0Tf+SVm1Ra77nYtxKzahqvf+ei7l2DV7MDZ+xz7wSg1xTh7nolRshKzbhfO7qdjlK7BrNuDs+t4e4hCfQmOgnEYFRuxGspwdBqNUbkFK1CBI3cYZvV2rEAlWofj7IezNFWjZffDrNuDFaxFy+iJWb8PK1yPltoVs7Ecwo2oyZ2wmqqwIk2oCR2wgrVYegg1LgMr3ABGGMWbghVpsufNdsfbVxUsE8XhaTVX8w9B5s5um6Re2h6pk7bpaNeLzDMvvk8SzB8BdeXfqV/5Nv6L/x0NpD/Af8Fc++lyWz/Bd+7r9iOtt3+K7+wXCS9/wQ7Iz3ya8KpXMIq/xHv6DCJr3rCD1QkPElk3xw5WT7qHyIZ37GB17B+JbH4fc98q3KNvjAaoa3AP/y369s8xyzfgGvIru0FRsQnXwKnouxfbQWnfczH2Lses2YGz51kY+1Zh1u3G2e1UO/is24uj8ESMys128Jk/ErN6B1agwg4463bbAWdmH8yGUqxQnR1kBirtIDMpzw4sjRCqPwMrHAAzguJJjAaTlv0gj288GOVokh/DtkfqpG2Seml7pE7aJgnmRXsiwfwRSEv1Ul5eH5thQbQN8mPY9kidtE1SL22P1EnbJMG8aE9kzPwRUFSHBPJCCCGEEKLNkGBeCCGEEEKIdkqCeSGEEEIIIdopCeaFEEIIIYRopySYF0IIIYQQop2SYF4IIYQQQoh2SoJ5IYQQQggh2ikJ5oUQQgghhGinJJgXQgghhBCinZJgXgghhBBCiHZKgnkhhBBCCCHaKQnmhRBCCCGEaKckmBdCCCGEEKKdkmBeCCGEEEKIdkqCeSGEEEIIIdopCeaFEEIIIYRopySYF0IIIYQQop2SYF4IIYQQQoh2SoJ5IYQQQggh2ikJ5oUQQgghhGinJJgXQgghhBCinZJgXgghhBBCiHZKgnkhhBBCCCHaKQnmhRBCCCGEaKckmBdCCCGEEKKdkmBeCCGEEEKIdkqCeSGEEEIIIdopCeaFEEIIIYRopySYF0IIIYQQop2SYF4IIYQQQoh2SoJ5IYQQQggh2ikJ5oUQQgghhGinjmkwP2/ePE499VROPvlkXnrppQO2f/zxx0yaNIkzzjiDX//619TW1h7L4gkhhBBCCNGuHLNgvrS0lEceeYSXX36ZOXPm8Nprr7Fly5bY9oaGBqZPn87MmTN5++236d69O48//vixKp4QQgghhBDtzjEL5hcsWMCwYcNISkrC5/Mxfvx43n///dj2SCTCHXfcQWZmJgDdu3enpKTkWBVPCCGEEEKIdueYBfNlZWWkp6fHljMyMigtLY0tJycnc9JJJwEQDAaZOXMmP/vZz45V8YQQQgghhGh3HMfqQKZpoihKbNmyrFbLzerr67n66qspKirirLPOOqJjpKbG/X+X87ukp8cf9WOIIyf10vZInbRNUi9tj9RJ2yT1ItqLYxbMZ2VlsXTp0thyeXk5GRkZrV5TVlbG5ZdfzrBhw/jDH/5wxMeorGzANK3/77IeSnp6POXl9Uctf/G/kXppe6RO2iapl7ZH6qRtOtr1oqrKMemAFD8NxyyYHzFiBI8//jhVVVV4vV4+/PBD7rrrrth2wzC48sormTBhAr/+9a+PVbGOmGVZmIBlgQWYFmiK/RfQwamCQ4W6MHgd9nJVCPwOcGlQ3mTvu38eALlxChVBi/qwRecElbImi9qwRddElZKARU3Iokeyyp5Gi/ImK3bs5n/z4hRSPbCkzKJTvEK6F77aZ1KQoJLpg/+UmHRNVMjyKny612xVBhNwKnBKnsaqSpOdDRYT8zWWV5jsqLc4q7PG1+Um2+oszinUWFxmsr7abClDNI/hmSpdEhSe3WgwMkulW6LC0+sNRmerdE9SeGqdwZhslR7JCo+v0Vu9hxbg1hR+38/Be8UGKytNbh7g5J2dBisqTG4b5OTtHQbLKkymH+fkre0GX5TY5+F116BZJl4NTuqo0S9V4eUtBkMzVLokKny6x6RHskqOD9bXWOT4FZJcUBOy68itgXqQq0RCCCGEEG3dMQvmMzMzue6667j44ouJRCKcffbZ9O3bl2nTpnHttdeyb98+1q1bh2EYfPDBBwD07t2be+6551gV8Ts9urSRNzZEDlh/WXeNcR1ULpwfiaUv/awlPe3zlvRVXxy4v88BL53oYu52g/l7TV460cW8HS3pf+80+DSafq/Y4N/F5kHLMLaDygMrdS4r0hibo/LIaoPLimCsW2XGGoPLijRScuyg+pv8DjuYX1xm8tlek4n5dgD/2V6TszprrKw0+XSvyTmFGuuqTd4rNlEVUABFsW++yI1T6ByvsKTMpDBBoTBBYXWVSY9khW4obK416ZeqYKGwu6FlP0Wx/3ya3bTRTQhFi9icP4BLBa/WUt40T3Rfh0ptwKQ8Ak26RZOh8F6xSaZXIdun8OQ6g2k9IMGl8sclOtOKNEZlq1z+eUtdeDQ771SPwgPD7UbEhhqL3/dz8EWJwc4Giwu7OlhVaVLWZPGzjho7601qw9F9HUr0XzsfTZXGgRBCCCGOPsWyrKM3LuUYO9rDbLaE3XxdHLADSIgFs31SFTrF2wFkrxSFvDiFj3ebFCUpdIxT+GyvSbdEhRy/wn9LzFZBrKqAQ1EYmqmys96kIgiD0lV2NVhUhSz6pdq98TUhi14pKvsCFtUhq3Ue2EFovAt2N1gkuxX8TtgXgESX3VioCEKc0w48a8L7BdH7nYffqRAxLUzL7iU3oh8NrY33Wh/qcmjzVZTqkB1guzRYX22R41OIc8LnJSZNOjQZFkEdmgxwKHBFTweztxmsq7avCDyzQWdZhcmMUS5mrNFZXmHyzxNcPLFG5+M9BzasruypMSRD5bdfRri8SKN/msp9y3WmdNbokazw7AaDEzuqdI5XeLfYjDUCPJqC12E3VLolqdSF7fc/wdW23/+DkaEDbZPUS9sjddI2yTAb0Z5IMH8E5Eu3bTqW9RIyLIIGJLoUSgMWlSHLbhDo9vomHfqmKiS7FV7ZYg8ryvApPLpKZ1Injdw4hVsXR7iku0ZBgsqvD3KlJsMLfz/exaOrddZWmcwcYzccNtVaPDrSyUubdXbWW/xhoJN/7zTYVGvFrgg0NwgGpaukumFNtUVBgkK8E8qaINVtDyuyOLpDi+T/Stsk9dL2SJ20TRLMi/bkmA2zEeLHwK0puKNDfTJ9Cpm+QwfEv+rZ8t/rzsHOWHrmGBdgXzl4/SRntDEAQcNuGDQ3R8flqPRPtfPvk9JyrDinQpLbfk150GJjjUmTAUEdwtELBSlusOJV7lmm87u+dsPhmv9GDkh3TVT509eRbwwTUsjywQVdHXy1z6Q+YnFyrsaGapOQCf1SVUoD9hWcbL9CyLBwKDK0SAghhPghSDAvxA9EURScCjhdkOACe7BTiz6pLY+BOD5Hi6UndWpJT+3uYGr3ln0M075C4FTtRsFfhjrI8iloCvy2j0b3JBWXCucUqOTF2esLE1Saog2J6hDs1U3qI3ZZPi8xKA3Aybkac3YY7AvAX0eqPLtRpyQAj4508tdVOgvLLFwqeKJXCOLcNVzcRSHdq/DkWp1zu2ikeRRe3GRwRieVZLfC7G0GJ+eqJLoUPtxl4ojePO6M/iW5FAZnqGyuNYmY0DN6A7hhWeTFqVSF7DunUzwKQd0eeuZQ2/6wMCGEEOL7JMG8ED8imqrg3+9RcN2SWgLbE/ZrEJzfteW//vX9Dv01cGN/B5Fob/8vixyEounJnTUCup0+Pkejc4IVvfnYvkJgOlQ8mt1737x/0LDYXm/SpKs4FIsv9pkMSlcxTItXtx54U3ZBvB3Mv77VoCoID41QeW6jHks/ubY57eThVTpLyu1rGqoSnVVKgd/1dZDmhT8v17myp4NUj8KMNToXddNIdis8t1Hn7AKNRJfCG1uNVo0JpwppHoWfdbRvBg+b9oxN66tNdNNubO2sNzEtYjNQRcyWGa2c0XK4ZLYkIYQQR5EE80KIQ1KVlmFFad6WgLRbUkuLYXimyvDM1vvtP970vqEtQ4xmjHLF0i+Oa0m/ebKTiGnPZNT8b/OFiku7O4hE74U5t1CLNSgm5muxWY/GddAoSrKD6YhlxfJJ9YBTVShMUIlz2tOoulR7KtmwYVEWgLABjRGLZRX2FYDm4+sWdE20g/l/FxvUh+1znbXNoC4MDwxXeWFTS/rv63SWVRx4z86tAx0kuSxuXaxzU38HyW64d7nOtb0dJLjgsTUGvyzSSHAp/HO9Hm1QKLGGRY5PYXKBxvw9BhETxudqLCw10U2LUdn2dLKmBf3TVLbUmjTqLY0ZZzSvNI/dwKgJ2vupSsu0ugd7eJ8QQoj2Q4J5IcQPrrnR4NYO3JbjV2iO7AsTWxoRffcbhjQsU/3mbq3sf/Vh//sXHhnZst8/T3C12se0LIxobH59Xwd6NP2rni1XKy7sqsXSkztrjMm2iESvRjQ3Cjr6FVQFJuSpZHjtoU19U1QSXPaQoGS33cDQTYsGvXlfu/dfN6E6XmEyGl/uswP18bka7+8yaNJhVLbG7O12un+ayr82G6ysPLBB8ceBDnxOuOWjam4f5MDrgFsW6dw+yIHPYXHHUp0/DHDgc9gNDUf02Rmaas+2VZCgcG0fB89t1ImYMK2Hg1e26OgmXNTNwVvbDXQTzinUeK/YoCRg7be/fZ6js1VcGiwsNRmSruLUYEWFSZ9UFacCG2osuifZ78/OBnt/RzQPTbFv7E7zKDRErFazb6nI/RpCiJ82CeaFEOIgVMUOwsEOHJtl7HeFonNCS2OgV8q3Nyimdm/5uv1Nn5b0bQNbGhf3Dzt0Hn8c5KR58rGb+ztiDY1re7c0NC4vclAXtlo1JiKmRacEBSz4v+N8dPRFUIDzu2hk+xQU4JRclVSPggoMSlMxLDAse3/DskiMtnNMy/4D+6FrzTdc76y3CJsWoLGi0mR1pd0Q0vd7fbckBacKT6836OC3039dbTD9ODt973Kd6cc5cKpw62L9gPMvSlK4b6iTB1bohE37is/dX7ek//R1BN2EPw12cv+KCBtq7BuzHdErMQ5F4apeGi7NLsOl3TXcmsKLm3TO66Lh0uyhVpMLVJyqwrwdRmxfTQWnopDhhbEd7CsjlgXDs1RWVNgP0BuQZg/BAuiRrLK9zoxNd7t/oybdaw8Fq49AvNO+zyVkWDhVGY4lhPjfSDAvhBDtRPOQGI+jJehL8bSkc+NarmIczNm5XsrL7UD5nMLWN1I3u7r3oX8WLitq2XZVr5b0//VtSd8ywNlqn+YrHKpiD3N69gQnfqcd5D8xymnPvAQ8MMxBdnTGpunHOaINCTBM0C2L+GiD6rR8LdaQObGDGksPy1BjDYeiJBW/wzqgUeLW7OM2P2cjbFhUBpuvhlhsqDEJRFTAvqfDiJahuVHSM1lhbAeNd3YaWNjB/KxtRiyYf3mzgQncM0TlmQ0Ga6oPvEpy53EOVAX+uETnzuMclKLzm48j3HmcA4dqcccSnTuOc+BQ4S/L9VhDoPnm7q6JCtf0dvDMBvsp2pf3cPDSZt1uoHW1n5GhKHBWZ413iw3Kmqz9GhT28K1RWSqaCkvLTI5LV1EVWFtt0TvFbtBtq7coTLAbs3sbrdixHdGyuDX7+Rchw4reo9I+GiGWZaEoCo16hIhpkuRyEzFN9gUDOFHJdPqoCoSo08Okp8f/0MUV4rBJMC+EEOKo2f8KBwqxaVUBcvwt6S6JLQFhv9RDB4dDMg4+y9PJuS3pMzodZLzWfu4a0pLHQyNa0k8df/B7OsBulDQ3Fv4w0EHzE1p+19dB86PjrurliE0te1mRRl2k5f4LI9qgyItTMC34VU+NDn6FJL/KhV3tqyS6BRM7qaR5FAzLPteWxojd4Gh+//Z/pEpVqCW9ta5lw9Jyk7VVLY2aZl0T7TI8uc7g7sH2sR5cqXPXYAemBdOXtqTvWHrgVZJeyQp3D3Hyp691VOCuIU7+uDiCpsKtAzXuXWbf+3HrQBf3LQ+xo97Co9lXPCKmDorFiblNGJbJkn1+ruzpYWd9PfN2WvRIr8eKwJ6yOH7ZK4lGR4RXVtSSbbgo9MZTHwyyK9BIXHeVC7NS+fDzWqqbgriJYEZcbOlQxy3Hd2Htv0MUlzbwQteVqBEPV27qRVaWl7QJTp78aDNnbi1EGwJ1/Zv48o1qxpXlUw6Al/L0EBQd+vMjRFsjwbwQQgjxHfZvlPgOcWXEvr/Dtv8QrIM5Jdr4SI/TmFLQ0vi4uNuBVz9Mq3mmJoW6SJiKUJBf9vAQMU22N9QzuUClg89PZSjIuLwGdMvkv+Umx+ea3NA/A4+qMW9PMSHTImJarKgz6JmQzNNjUvi6ei8bamu5ZWA+hXFOZm7dSPd0hXy1G1UNYXISt2EYkF3vI2JZdOycyBB3Iq98sINgRGdbXAM3z9PpHyikV1wSG99tpFNViO19dPTqTEYutxgcUUhSHbgslZczG1jvC+N/103HpgTm9WpCb4Ru/0ribK/BXb3XMagynV9vy6cpYLCnn0G3ramMrWx+X+Lorfl5KLGO8+Ng0Lrk2PulKxbbfXYLsX6vi7xgCj/L6MDS3dlgJrC8yuSVzyJ0inRlk9+By2lS3eBivS+L7r2aSPS6+HifwYAurRtyQrR1EswLIYT40TAt+wZZCwgYOoZlYZgWumUS53DiczgoDTbRqEcwLAvdsvCoGp3j4qkMBdnWUE+W10uuL46NdTXsaQrQPymVFLeb+aV7qY/uZ5gmef44hqZmsKK6kmXVFfb66N9VXXpQr0eYuWUDOV4fF3TqwsrqSmbv3sHx6VmcmNWB14u3sXR1BU1hHd0ySdBc/Ln3EDZW13DHlq9Bt0hq8qKZKtd07kkXbyJ/LP6arVYdszqcTF2twXV1C+kZn8StkcEUh4PcwdfkNsYzrjSPDQlVdJ+QROJGH/GL4kmxVJymiqFYrJtQRl8jlZ6vZ9PDyMZtatRbCgkDHGxNLiM8R8Vb7iVjXBMOl8q0Bb2oim8iPLyR7uUqHVcV0KmwkvV5Br1XZtKpOAVUC0uLZ5zLS1OXBghDV8tFxGXidak4nAq/7OFEz1Lwaz60JoUHhrtJ8ajUDjXpEmfxWt8hqPUqZleT5HSF/Gwv4TMs9AYDUwVDBacG96bG4XAAvzTAAelxCsUNJr/AC0DSOfbn4PKk7gxKNakuMkix4Femhm6BbpokZ6v4DQfd+ht06OiyZ8cqhtxO7kN/wIRogxSr+Y6qH4HKygZM8+idjjx2u22Seml7pE7aprS0OErL69BN+yFbLlWjydBp1KNBr2ViWBYdvX50y2JbQx1uTaOTP56qUIjtjXVkenx09PnZVF/LnkAjZjQgdqoq4zJzqAgF+aysJLrezu/EzBxyvH5e2bmVmnCIK7r0IKBHmLl1A1keO9BdVVPFm7u2R8fY2/veUNSXdI+X/1v2FWHTiAXfp2bnMiW3MzO3rueTfXu5tVd/+ialcsWSL9jbFGDu6JOoDoeZuujzVud/TdeenJKdy62rlrCypiq2vkdCEg/0H8qnpXt5aONqzsntzCWdu/HYpjV8uG8Pd/UZxIDkNKYt/g8lwabYfmPSs7mhR1/eKN7Gq8VbURXFHluuqDw3dAz1eoQbVyyma1wCv8vsx/qyGp4NbuAMZ2cGbMlifXwln3Qs5ri12fTdnolm2r35ltNizunrSKn3MubjglbnsOv4SsrzGhj8UR5GqcL2c0uJ8zpIfzYVUkwqz6nBs9uJ91M/Vs8IaWM0IstVGteD6gDFAaobkiaC0QCBrxSIrlc0C3d3cKRCaDNYYXB3B1SIFIPiAWcWmGEwG0H1gOoFywAUUL79YkS7crS/w1RVITU17qjlL35apGdeCCG+Yf/A1qmoOFSV6nCIiGmS7vZgWBa7Ao04VZWOPj+14TA7Aw2tAtg+iSn4HA4+K9tLxGzJr8AfT4/EZJZWlbO5vo4xGVnkeP3M2rWd6nCIywq60WQY/GPrxlg5dMvilKyODExJ47ntm9hYVxPrAc71xfF/3XuzuLKMp7duZHx2R87O7cwz2zby0b493NSjH/2TU/n10v9SHGiMnePx6Vnc2KMf8/YU88KOza3O/61RJ1EXCXP9ikV0j0/koQHDWF1bxQMbVnF2bmemdu7GhyW7eX/f7tg+SU4X4zJzKA8FeW77pth6FeiVkEyO18/iyjJKQ038srAIw7JYX1dDxLRHnEdMk7pIGDUaDDsUNTb+PNNj97ZqioKmqLHl7vFJWBYku+ye1NNy8gjoEQD8Dge/LOge28ehKPRMtIdknJdXyGk5eTiiwXe80x5WMTAljYf6DyXV7QHgok5dOTu3Mykue/mhAcNQwM5PtfMFOLtjAZMTCzBqQUu0/xq+VGCHxlOTRqN6ofwRhey4ZB6+chiREqhbDH2yUpg4Kp/djnoiaQqKZtqBtRN+1aUHZgjCXhNFIxZwp6Umo/qSMc60AIv0uHT7nuffmaBChpIEPbH/sG9Gdg4C36ADP+daHMSfdPAOMHfX1suuTi1p1WX/NVO+/RYFIcRRJsG8EOI7WZYVu8lPUxTCpkHENHGrGg5VpS4SRjctklwuLGB3QwPlgcZYYJvqcpPkcrOjsZ6acDgWoHo1B32TUigNNrGmpopcfxzd4hNZVVPJ1oZ6hqdmkOX1MW/PTqrD4Vh+nfzxnJTVgSVV5XxRti+Wn2FZ3NSjHyHD4N71K8jx+rimay+WVVXw7PZNnJiZw5kdO/Hijs3ML91r52da+B1Onh4ymo11Nfx+xSL2D2+m9x7IcSnp3LJyCbubGpk18mc0GTq/WbaAbvGJPDxgGCtrKrl/w6pW79nfBo0kzxHHY5vWEjbN2PrJHTvRIzGZxZXlvFuyiy5xCeR4/XxRvo+SpgAXdeqKYVmsqK5EU5t7ehUaokGqbtoPiXIoKm5Nwe+wv8bjnS66xSeQHg1EC+MSCGUYsUB3fHYupkshFIigKQp5frtXcFBKGglOJ5qiRgNfe2x4gtPFHb0HEu+wA8L+yak82H8oqdH8zs/vwlkdO8X2cah2YNstPpFZI0+M5bf/dIuPDBweSye53PxjyPGx5UEpaQxKSTvo5++Wnv0Pun5MRjZjMrJjy5M65MfSXk3lzI6dDrpf76SUg65PdLpIdLZEqckuN8m4sSwwA+CtdWHUgFELzuPsHumK5xXMesC0zzNujIlvCFhBQAMrAkocJJxhoUU7Yp3ZkHpZy6fMXQjuwgODatUNnkPciKklfHPFwV8nhPjxk2BetGumZREyDIKGYc82gR0gaopCdTiEYVmxQNSraSQ4XVSHQ9RGwmS4vfgcDnY2NhA0dLrEJ2JFewub8zItyPX5yfB4WV9XQ1UoiBk9bpzDwaCUdPY1BVhZU0W+P46ihCRW11SxrbGeoSnpZHl9fFiym5pIGMOyMC2LXJ+f4zOyWVNTxeKqcruM0WNdXtCdiGnyj20bSHd7OS+/kI11Nczds5PBKemMzczh/ZJdLK4sj5bPwqM5+EPP/uwKNPD4prWx8pmWxS8Li+idmMzda5ezp6mRRwYMI2Ka/N+yheT547ij90AWV5bx6Ka1sX1MLB7qP4w8fxy/WPAJAV2PBbdndezE5QXd+efWjfy7ZBe39xrAkNQMbl65mOJAI2+MPJGwYXLBB5+2qqdfFRYxsUM+z2/fzJKq8tj6wrgEHh04nM31tTyyaQ1ndexEt/hEviwv5d8lu+jg9ZHl9fFeyW52BxqjvaEKw1MzOSmrAxXBIGtrq+3e3Og2wzJRFDvobR5E6NY0MjyeWGCa4/XRLyk11jPriwbEqW4PP88riK63g9GOXvuGugs7dSFg6DgUhTiHk1t69CMhGvj1SUrh3r7HxfZxKEqs9/iJQSNjwy80RcGr2VHXFYVF/KpLEWp0KslH9wt0PZrGc8PGHPQz/8vCg0d3PRKS6JGQFFs+WKB7sKEDhXEJFMZ9MzK051cfnJIeW/5moJvidgMHji3WFAVNa38/LWYYzFrQ0sAKQeMCBcUNcSMtgmug/v3WY0jc3U20JHB2AC0etER72RFtj8Sf2Do493Q7NuchhPjpaX/fuD9izbcvKIpCyLDHh5pYsUv9PoeD+kiYRl0nyeXCoznY29RI0DDI98djWRabG+piY05NyyLH6yPD42VjXQ2V4VAsYPM5HByXkk5psInl1RXk++PpkZDEqpoqtjbUMSw1g2yvj/f27qIqup+BRZ4vjnGZOaysrmRBZWnsOKZlcVWXnhiWxeOb15Lh9nBpQXfW1VbzWvE2hqdlcEp2LnP37OTL8n2x/Tyaxn39hrCzsYH71q3AsOxeRxOLa7v1YkByGjeuWMTOxgaeHToGwzK5aOFndPLH89eBw/mqopT7vljZ6n2cMWgEnfzxXLHkC5oMI7Z+Uod8phUW8VrxNt7ZW8wfew1gaGoG969fyc5AA6+POBHdMrll1ZJW+V1RWMQZHfJ5vXjbNwLReAalpLO1oY7HN69lUod8ihKS+LKilHf2FpPl8ZLl9TF3z052Bhpi+41Iy+D4jGy2Ntbz773F9iwZKCgKXNypK6ZlsbSqgs5+e57jBl1nS0NdbLk+EqEiFIzOrtHS66liD09onnVDVRSc0e2ZHi8OxZ6D3KGq9ExMJisabKa6PYxIy7T3wc6zubd3Uod8DMuKroeiaLA4PC2TLK+PXJ/d1XhuXiGNum4Pj3Co3H7ccQQaQjiiwW1z2S/p3JUpuZ1jAa83GvQNSknjH4NHExcNti8t6MbFnbviiQa+TwwaEZtjfX8TcnKZkJN70P9P9/cfGkv3SkymV2LLrBcnZnbgxMwOB+yT5vZwUaeuB6wHGJWe1Wp55H7LyS53rAf8m7K9voOub+7JFseGZWD3oANaEoQ2QXCjgm+ghbMDVL+kYFQopF1jD2sJrgJn9KPl7ABx48zYEBo1sWWYSeJpP5rbzoQQ7ZTcAHsEvmqo4OOdxbFA1KVq3NZrAHsCjTyyaU2rIHpaYXf6JqVy55plFAcaeHzgCEzL4sql/yXPH8e9fQezqLKM+9evjO5jB7CPDRxOQVwC53z58UED0b9vWc+8vcXc1nMAw9IyuObrL9nR2MBrI8ZhWXDuV/NblXlaYRGTOuRz19plLKpsCUQ7++N5fNAIFlSUcu+6FZzRIY8rCnscMn8VOzgcnpbJTT368e+9xby0Y0ssoNQUhScGjcTC4vrli8jz+/lDzwGsqqnk2e2bOCE9m0kdOzFvz06+qiyzL79j94je1KMf+5oCPL9jcyyY1BSY2CGfwrgE3ijeRlU4xNTOdtfWK8VbSXN7OD0nj92BRlY21dAUCMfKODYjh0SXiw9LdmNiRQNlhfzoEI4t9XXsCwbokZBEqtvD6poqgqbBgKRUANbVVaNEy6EqCpluLyluN/uaAjQZRixYdqsaGR4vQcOgPhLG53DgdzhpMnR008SrOXCoKmHTiOZHrCw/dnIDbNv0Y64Xy7JvyjRro8Ngcu0e89q3FSIl0UDeUnD3tEg8zSKwGAIrFOLHWri7QnAjYIG7ABSXnd+x+K/6Y66T9kxugBXtiQTzR+D9qr28u31HLMjzaQ7u7nscJU0Bnti8LjY+VFXgnNwCihKSeG77JipDQX7dtScKCv/YuoF0j4df5BWyo7Ge+aV77eA1GjxOyM4lxe1m7u4dGJYVy7NzXAK9E5PZWFfDrkAjfZNSyPB4WV5dQZNhMDglHQVYWVOJpqjRnlmVbI+XVLeHkqYATYYeC7xdqkZmNBBt0CN4NQ2/w0nQMDAsE4+moSlqtFeWNh2Ayo9h2yN10ja193oxQ/bNlooDAsvArFeIG2OhV0DViwroLd9TCRNNPEVQ96GCFbZ747VEC0cGODN/uHP4pvZeJz9WEsyL9kSC+SMgX7ptk9RL2yN10ja19XqxdDCD9iwregUE1yg4ciw83aDuA4XgKoWkn5u48qHyHwpmANJ+bWEZ9hh3LdGKBu32n9IOBpK29Tr5qZJgXrQn7eCrTgghxI+BZYHZAEYNqH5wpEBgCYS2KBg19jYtDVIvtTDq7N53n6pANwt3Fwst2UJLtPNKudgCpz0URnFA/NgfTb+UEEIcEQnmhRBCfC8se+pzFBXCOyGyD7x97YcNVT2jYNQChj0UxjfUIu54CzNkL7vy7WEwmn3rCq5OkH6dFRu3bk/f2HIsZb95zoUQ4qdMgnkhhBCHzdLtnnAzCMF1dlDt7Q1Na6DhEwX/CAvfYGhaqRDaqODqaOLsYN+Q6u5iT+GoJrZM4Rg36uA96j+mp4kKIcTRJMG8EEKIGMu0Z36xTHAkQ3gHNK1RYrPEmAFI/z8LS4eGT1QcORbe3haOZPD0AkeGnU/cOIv48RZqdMbOhJNlGIwQQhwNEswLIcRPkFEDkRJwZNlBe90HCuGdxJ5m6upskXS2hVEPkb32DaWuAnsojGXaY95TrzJR7Wdq2b3vHVoCdk3u7RNCiGNCgnkhxE9a8zhvTPtfy7KHkSiq3QttmXZgaulg1IPitJfNgL2sxdmBrV4JZlNLPooTnDlgNIBeYufTfBxXAagee2gK2MNUzIA9bEVLBHdXO9AOb7fHjjtzoGktGOVKrLyq38I/FCKl0LRcAbPlXOJG2zeK1r6jgAWJEy30ctjyYgAlUyHhZIvgBmj8QiXuRBNHMqhucGaDVmQPhWkeBuPtA94+B+9Vl4BdCCF+eBLMCyFaaX5YjqWDFQYc9tMujbposKrbT9NUNLs31qiHSLG9zjIAA/TRdvDXuBiwwD/UDmqblipoqRbePhAuhtAGBXc3C1cnCHwNkRI7+MQCNd6eoSSy1552cP9gOH68hSMFql+zg9jk8yz0Sqido+DKhfiTLZpWQ+N/7THc3n5Q+2+F8BZiAbsjDVIusghvgdo5rQdoJ19s4sy0pz/EgvTf2vlXv6Di6mKRdJZFcB00fKoSN9bEdxw0/EchvKVlnnNHukXKVAu95OD5qx5omG/n7+1tYTTY+bm6WLi7Rs/7SxXFZeLMgfAWhdC26IOMFHCkK/iHWpgBO+i3HwgRrbuIfRyzruWYigdcKSpWmv0wOk8vcBeaaEn29rgTZBiMEEK0RxLMC/EDsywg0joYVv1273Ck1F525tgPzAnvBNUHro6gl0N4l73NmQXB9aCXKXY+uv26uFEWkZJoMBzN2zIgYYKFIxWqnlewdEi93O65rXpBwdUZkiZbNK2EhvkqcSeY+AbbgWdoc0uwqqVZpF5qoZdC3butg9VIbxM8EFikgAH+oRZWEwSWg7tAwdvHwqiG4OaWMdZGpUJkb/TGRwW06AOQLSPaiFCi2/Y7lOrFDvABNAstDZREC9000OIdODtZGHFhgoaO0sGBw62gqQ5UVUX3BamLBPCkJOIbaRE0A6CApVrUugL4dT9xJ/gJ6A2UNlVjukA50Us4ASANs1MjkVPqCGa48JGKPriCpqJGUEwsxQKXRQoFmDkB6iYXYykWlmJiKSbuhI4kkkzt2WsJmgGSzf6QYrH3giVYmolZqWPlWeT+uiteX0c21q6gekQZ1ggTywKfI57+KSOpCJawzreEDhcWUBjfm811K9nVuBUrYkIJaOMcnJB1JnXhKhbUvU/y8QlEmhQ8lT66xPchKT6N0qbdKIZCmjsLJfrmtuWHxAkhhGhNgvkjsLpiDWv3bQZARcGhOhidMYbacC0rqpfjVBT8DgdhyyTN3ZksbyZ7GjdQFa6jU1wfEhwetjWspF6PYFkKiqKQ4ckh05NFdXg3lcFqdCy8qobf6SfZnU99uJZGvZREZypeRwo14XJ0swHDMgmbBoqikevvQtgIUhfZh6aoNBk6CgodfB1xaz72BHZhWhHy/J3RTZO9TcVoqopT0dBNE58zEb8WT12kirAZxKU6or2zGinudHQzTH2kFpfqIc6ZQNBopMkIAPaTaxVFJd6ZjGHpBPQGFBQU7CfQujUvDtVJ0AhgWiZezR5gGzaD0XfVfrWmamiKA93UsaMzxZ4/GgVV0Q67jizLwrAMLExMy8TCxKm60BQHAb0B3dTxqwkoGtQ0VmIFFSyXAS4TT0MC7pCfumAN4UgINBMjJ4Az4CWhJIdQJERDsBY3PlL6xVHp2EPTlw6IKASG7UILuMlc2hszJczOnkvx7EjBv7oDDd33kDEgFecX6TRsiqCY4DBdKIkWG055F/+edDp8MrTVeZSdsZw98ZvoPWsSmu5g8wXvM0g5mYa5LqqzdhM6bRdddg+l4ROVbX0WsafHcopWnkjqns6oDg00k2p/CYuz3yCxPJueVWPxuxNwOl1UmCW8v+PfnBL3C8j2sbV2Fa9teAdXyEf3gqGk52Sh6XkscH6I1dtin76d8jV76ZbTn1N6nceOpi0sqPqI/JSuDIqM5L/qO2wfvZoIEYKKgcupcV+Hx1m1YwvPjLgfRQmhrDCJmBpnXXwlx6UM5dF1N7FL38vvL3uUagxuXfJblGQdJUVHtzTG51zASdln8I9N97C8ejlWNwuNINneAq4sepDFtYt5ceFdjO49hVM6TuXZLf/gv2X/hnRQjSC+JXHcMeB19iZt57H1V2OVqpi4UHwG1xRNp2vCYB5Y/RvKlmzm0SHzqOsf4I8rLo5+iEBZb3Be518xotcknt34ZzYs/wpV0TEtF9lKIXeYT7BJ+Zon6u9hlG8il2ZewwfhfzG/+r1YHXo0Pw/nvUaZtZv7Sq8FVFSaALjQO52+2lBeKn+A3Y07uT35Fdyqxt923oJpOTGjX81n5F7KKMdpfFTyGiurFmLgQUGnkz+PbgmDWVWzjpe3PcpJOWeR5inkP2WfsbBsDopioltevFocPZNPZE/jbmbtfAZViUTzd3JVtz8wOG00j224k5KmXTw+eBamZfB/S8/FrbmI0xw4VT9js89jQMrxfFIyi9KmXSQ43fgcPnyOLEZkTMAwa9lYt4pkVy55cYWEjVrqIvVYOEl0xpPoiidoGOiWGXtvVEUl3uEmYho0GRFcqoZHcxI0IkRMA4/mxKlqBPQwBhZ+zYUCNBrhVv9P3KoDp6oRNCKYloVbc6ApKgE9jKIoeDVn7LvSfvK1A91sXZbmfOzvJQNVUXCqGoZlYlhm9LveXjYtK/oUbRXdNGLtSAW7AaQpKqZlYWFFv7sUjOixVOzvfDP6nEZVUbAsK/YnDSghxP9KngB7BG5a8xSra1uWVSK8M/I3LChfxt2bFuNhN2nqF9Rb3am1BnJF5xGsKn+UFQ3ZBOnIA70n8Oi6i9ljTsGiZZLkSdl90MPv8nllgAa6k6r8h65+L2XWKWxrrCRHmcWYzEm8ss9JssPCb75Kk9WBSuv4VuXLUN7DpdSwx5wCwN09BpDg6sFvVs7Cw27+NfQm3inZwHPFX5OoLCNe2UiFOZogHWN5OKkmU30/lv+k7D4MSTK5b/1sGujObUXj2VX3Di/vbSBCMjnKLDyan236hFZlac4/3ncF6xvq6eNdS3VoFTXKJVhAsvU8YSuJGv004s1yLunejYDeg/fXrSesGuz1VZIeTOCkcJgz+l/EBdufZVBFKqcq+SQ7urOsfDe6o4QvOt+Dv+5UTt95LgWedNwW7Gmo5emun1Lsr+DOleeSovspvNbDbZ8/xLWLb6Aqq5bc82Dm3PlcsO0s3st7gS/znmbShmcYXNE1dg77PDXcPPAletXkcsO6M1qd3929Z3Nct2KOe3cKTiOV3w9+hP7GJqZteJoFns3MKpzJ0BoPg/dcxqeZO1mUtoUTS3pT0JCGS9tMr9SxvFO/lvkd59E1vIUu5T+nQcmiIF7j5A5DuaH2KbYpMKJ2L06lgf8mFKCabrKbkmjUQmSk1vFgr1/zx+X/ZFXIIMnxH+KUfZSYJxOyEvhr7xN4bMNNbNMn4FbqKHB+yeCMq3hh945W5/Fg79N4edtNrAyMAGCgfwn9U6fwdPFecj0muc7llIQz2B7KpV9cI/f1u56bVr/G6rrqls+dy8GAuI2UheNY3pBJobeRV8dP59YFb/Jh2TYGx1fRwRPm06pUag0nrw+9lH/vfoHn9xityjIgPkiRX+eLag+7Qw4e73c2exu/4sGtuwG4MMckbCXx0t56+idmMDihgpJwFu+U7m2Vz+W5HpyKi6eK68j3JjEp02Rbo8475QEGJLj5bdeTeWvvDuaWrObMrEQu7TyF/1s5h+2Bqlge3fxebuw2hsU1dczcvoDx6akMT0nm1T0lbGho5PF+Z5Pqgsu+no2CypvDf8nCipX8aeNXrcpyW9F4BiZlcs2KWewNBriv52AUVG5et4gCfyq3dBvEkuo9zNyxljOye3FaZhav797MJxXFsTz8mouZAyaypaGMOzZ8wcDELH7fbRSfVexl5vYFXJTbj0k5fXhw839ZWLWDv/QaT2d/ClO/nkXAiMTyOT2rB9cNHMX9Sz/hg7Jt3Nh1DCdk9ODyr5+nJNjEq0MuIWKGuGjpqyQ7LMan1bMtYLC4LrnVORU4F6BYZezQJ+LRvPy+MJcnN8+gzJrAsJROdHat4d3STdRaA0lUlpHjKiPRfyULq1o+e361iRGJuylIPIu/71hD33gHQxJNSvUezNu3linZqfRLSOXJHcWUhII8M3Aycc5Efr7o2VZluaLzCM7M6cuf1r/PwqodPN7vbArj0jhn4TMAvDHsMrY2VPCblbMYltKJ23ucwpy9q5i5fUGrfF4feikAP1/0LAX+VGb0P4cFldu5e8MHTMruw68KRvL3bV8yt2Q1txWNZ0RqZ65Z8QbbGitjeXwz/yMp2zc/MyNSO/ObFbPY3ljJK0OnogDnLnqOAn8qj/U/m4WVO7h344dMzO7NtM4j+Mf2r5hXsiY2J79fc/PSkIvZ3ljJ9aveYkhKPjd3P4l3Stbw7M5FTM0fysTs3ty/8WOWVBdzf59JdPancunSl2INJgWYkNWTqflDeX7nYt7bt47ru45lcEo+t6yZx85AFU8PPBcFhWnLXiXfl8y9vSeytLqYR7d8Fj0bu0B39TyNTv4Urlr+GgBPDvgFxYEqbl/3LgOSOvLbLifwYekGXt31NefmDuLkzCJmbP0Py2t2x3LJ9SZzR88JLK/Zzd+2fsGJGd04N3cQr+1exvyyTVxZMIoBSR25e8MH7A7U8HDfswC4fvWc2HurAFM69OfEjG7M3PYlq+r2clO3n5HrS+bG1XOxgAf6TALkCbCifZGe+SPwyx6nsWzPdqxof4wWnQi5a3wBF3SsJcXVjx7xF7KnqZ6KiIO+iR04LvEPrKjdC0oS2d5Ubuw1g6+q9qFbJhYQ70ikZ2I+idpldE7YzZ5gI0VxV9PBm8SuoJvSUBXdff1JdmWQ4G3ENOsp9PenMhxifX0dCgrZvnzCRohsd3fiHA4WVlViAZ3jegB+TsvsQIIjB5fqoU9iB05K30kn3xnkuN2sr2/AUBJJcCZTHtyLQir9Em6hMhRma5PBUE8nOkZcnJYzkqZwPPmV6WSrp7EvfRHOWj/DGx8inNLA1iQ3KTvicZVaOAwHiZyKy2OweUg5Y8w4+n59AaqhgO5G1VV2jMmlNLmU/m9Pxh/0ERy0nqaaVIat6suulL28NeQdetTlc9KaE7DidcZndab/js7k7+kGTothShfq41LxdTiPkDuLlJ1uXJoDh9PCVEJ0i3OSHu+lMqMElyMdy/JwXE4vlnZZQZfcDrjUeNILnHzu/4pOubl0Tb+FXe5KlusmXeNVSiOVrA7WcEJCOp4U+LzzcnonJ6Mr+1jTGGaIowPHp/Wj9sISPqpYxpmOgRyfNhHruHqC5bVMdZ5Nr4Q01tVXkBkw+YWjL648N3VGGeMz++FULVLLNH7pOJOhKblsb6hmTX05Bckd8SbC5NLj2RusZdzAySQ7/RTs2wCoWNHPTde4dBQnnN1tPP0bKhie+nM6eJP4uGwjtZEmOsV34eHBb/JOyVoSnR5OzLiRvU21uB3ZrT7TOd407h7wMv8uWQvAadnXUBtpQtE2k+1JYGjKr9naUMHauhJ6Jdj7TukwjFFpLT9yCQ4PY9J/SUmwjq+ri+nst5/6c1JmH7rE5TAoOY9sTwJFFVuoj4Rwqw4m511GnHtDq7L0TMiisz+VoupiyoL1pLn9FMZNpAn7dSdnFlEbaSLJs41MTzzHJeexvbGSfP++VvmcnFkEgMO5kQSHm1FphewL1tEpYTedfClkeLIYnaaR60tmYFJHnKqL83IHUa+HYnlkuOPJ8eXSz6rkN4XHUxSfSWd/Kpq2i7KQXbZEp5erCo6P9aj2TOzOtYXOVmUp9Kfi0XxMzR9Fgx6kZ2J3AK4t9BDvdNPBV4BDTcOjpZHvSybXn8Wp2fH0Suwcy8OpqiS70+muxvPbLirp7jiSXGn0T1T5bZcxdI/LxOeI4/TsXgxNySffn02c08NVBaNjvcIAeb5kElxJjM/qR1FCLj0S7Eb8ZZ1GUx8J4dVceDUX1xYeT5zDw6i0AkqDdQyNBlTNRqReQqLTywf71qMoCv1T8rmtTyEraivI92eR5Sokyb2FbYFaMlxjyXS7iXf3oNDvY231YnQrgkKQoBEgx+Pnys4j+c++f/BxyTquLHqORKfCx7vvY1FpAyErn0TFzcbaXEZknEJXzz7KQntRAIfiZH3VPs7M6Us3v0JFoJTt9YspjDuV0SlxVIfLmVv8T0w8/CwthWFp3WmM1OFTazgzqwBNdeBUXLg1Ly7Vvvp3af5QEp3e2Ps1NX8oXePSARickkeSy0uez27cnJ7Vm9pIU+z3oIM3CYCi+EwuyhtMUXwmACekd6FLXDrJLh8AP+84IPZeJrt8XFE0gobGls9ex2g+J2cWUR0O4IpemTyn4wBSonnkeBOY3KEfPeKzAOiTmI0a/RxaWLgU+6c93uHm1KxesTLn+1IYn9mDTr4UAPoldSDR6SXeYc8fOjqtkLCpx644dPGnxz7Ho9MKSXXbV1b7JebQwZsY+w0clpJPqtsOTJOdPo5LzmP/bkKfw/5/0TshJ7bOoznpm5hDfrQsqS4/PROyY+fYwZNIU3yE5v7GdHc8YDduu8SlkxY9XorTRydfKn7N7iDLdiegRq+K2PUSfWRwtDxxDvt1iS4vGe54HNG6T3X5Y3UpRHsjPfNH4Gi31A9H8/hqNPsGRL3avknRkQHo9o1wisueAUOvgNAWe4YKV749c0akWMGKRB/84rJnuYjsg9q3FfvGxui2pLMtXPlQMVPBrFVIv97EbIDKv6s4O1gkn2/RtBbq31XxDbOIG21R/5FCcL09i4fiADUBkn9hj8Vu+EKJrVec4B1o38DYtNIeE+0dEC3/Tnu8uDPbfiiNGbDHfque6Gwg0Rv89tcW6kW0JnXSNrWHejEsnZpwBSGjiaARIGg0ke3NJ9mdzteVn1Me3BPblurJ4mfZ57Cq+is+2PMKIzMmMCJjAi9ufZDFFR8TMu1hTRmejtw94CXW1izh0fW/b3W8G3o9TteEvvxh2XmEzCYeHPQW1eFyZm6ajlvz4tF8eDQvYzLPpCC+J1+Vv09Ab8CtevFoXlLcmRTE96IxUkejXkeCKwWP5jvs820PdXIkrOgwI7CHU0XMMIalY1kWJiYKCj5HHBEzRKNej2WZmJhYlkWSKw2H6qS0aRcWFlnePEJGkNJgsT1s0rIwMcjy5OF3JrCjYT1Boyk2pDLemUSevxtlTbvZ07SdDr4CMjwd2Fy3kqpQGRYWpmW2uudkbc3i/YZlWgxJ+xnxziTpmRftivTMf0+s6CwbzcGw6raD1kgpWEFw5gE6BDfaQbSnm30DY3CdgrOjhbvQDmxD2+xgGx1wQPLP7WC7ZlbzejuSTTzbxN0ZamcrGFUK6deZmCGonaviyLZI6WShV9hTz/kGW7jyLYxKhfCuaLDtBDV6I6HitmclaQ60FacdiAPEHW9hGdEvZh8knWvaNx1in4O7kxl7rHr8SRbxJx343jjS7RsqD8bbb78Fp/2EyGaqx/5rJk+EFOLHT1McpLqzDrptUOqYg67vmzycvsnDY8sXFf6eiwp/j2mZhM0gEdMeOtIprojf93os1hgIGU1kenMBGJZ+MkGjMTqu3cCteQkZAWrDlYTMJgaljgXgk5I3KW7cFDtWn6Th/KbHn1lU8TGv7niUKXlXMr7DeczcdCdrahbiUX24NS8dfAVc2f1P7GzYyId7X401FBIr4hiaMJEkVypziv+BhcVZedOoCpXx/p6XooGuHWyOzT6LPH833iqeSWVwHyYWpmXQKa6IUzqcz4qq//JF6TuMzjyd/imjmFv8T7bUr44GsQYZng5M7XILG2qX8ebOp1rlfWX3P5HlzeOuVb9EQeG2vk+zJ7CNx9bfGAt0Tcvg0i5/oE/yMP68+tfsCWyL5dE3eQRXdv8TH5e8zhs7/8YvOv2GE7PPZuam6ays/jL2fuX6u/LHvv9gdfUintr0x1b1+Me+/yTX34V7Vl+Bispfh/ybfU3F3LN6WqvXXdXtbvqnjOL5rfezJ7Attr5f8kiu6vYnVlR9wazipzgn/2rGZU3m/T2vsLqmZQhcrq8L/ZJHsKN+HS9tf7hV3gVxPfCqXiD+oJ81Idoi6Zk/AtpmDxVfh+wp+yJ2z3jKxRaRUqh+UQGrpcs48SwTdxeofFbBqFBI+60JBlTMUHFkWKRcYhHcBHXvKPiOs4Pmxq8gtFGB5p5tn91zbtRBYLGC4iC6zcLdzX7QS2g7YICrM6DYDQTVY89VbRnYlxa1A3uzf0x+bD1bPwZSJ22T1Mv/P92M2I0B024MOBQnGd6OlDbtYlvDOvL8XengK+Cr8g8obthEo15DY6QWj+JibMqJhN0JPLf5HoJGAxFLx8RigJVCHE6WORrRVDf9whqdO57BrNLXCUfqo1MKQFcrjmRcbFADqJ5kQpF6wnoDSTgpsPyUEWKvEmRM+qmMz/8l9y/5OXjT8TqTKKtfj9fSKLS81FkRdqthNNVBx+TjqGncQUqgGjcKW9UgClBgeuiVfwFrglvZXv4ZmQm9SPDmULt3Pn5U9qoRmu/IcGpuTuryfxg1G1lcMpdaxSTRUoizVKoUk+z0EaTFFfL1jufplXkKEzpdwT8WTKZObfm9VoBMLZHLR87lX6t/z+6qJSSZCgYW9dGOnN4dJpGT2I8v1/yJsd3+D4evA/NW3kDzz5sD8FigOhOYMOBh1hfPYtu+9wkDptJynKGdf0m/7NN59sszGVQ4jc6pI3l98VQANCAvZShTf/ak9MyLdkN65o9A8zzXqgeUOHveZrCHhfiGguIwY0NJHPZQQxJOtrBMC0UDnJB6hf0asB8Mk/G7li8z/3DwDz+wMaIlQPzPDt5IcXduvezMbEkfwSQwQgghDoNDdaIpDtSICWYjjaE91FgmKe4MNlatxVATCbky2LL5aQLhKizLwAkYwGfly7h89Hv8In0y28o/x+9KIzE+lVDIQAFOyDyZjIQivtz8OJ3ie/GXnFdZsOWJA8rQRfMxous1bC79iL01K2PrO0fD2sK0cWiqi7Fpp9AlYxxp8d1YtO3v0VfZrxkIODUfQwuvYEvZfPbVrAagW7TnR0EhL6E3A3LOZImSTEH68aTFdWFJtMe6R/Q1AA7Nw+D0k9mOh2HR8fots/ModEobSaq/gNRwmPy0EThUN0Pyzo+Ve/98AEZln0W5v0fLCUfzyksdToq/E2anS8mILyLZ34mx+ZcecDyH6ibX3xUrYyyp3o77nbWdV27KYByah+EFV9AxeTBJnmxGFvwqlk+8p/W9RUK0ddIzfwSkV6ttknppe6RO2iapl29nWRZhvYHGcCWBUAWN4QoCoUoC4WpGdLmatXvnsKL4VQKhSkyrZaagQZ2mMqjTxbz45RQG5F9In45T+Hzj/XhdKfhdafjdqfhcafjdafjd6a2moZQ6aZtkzLxoT6RnXgghxI9eWA8QCFfSGKogEK6gMVRJir8TeanDmLfid+SlDKVv7s95YcFkDLP1fPYuRxyDO1+K35VGTmJffO7WAXqitwOqonHJqDmxfU4ouukYn6EQ4qdKgnkhhBDtlmWZKIrKvto1NATL9gvY7X9P7v0ntpZ9yhebHj5g3x45E8lLHYbbEY9Dc6MoCiO7XotL89kBuysVnzsVp2bf9d85fTSd00f/rwW1ZyILgtJkoQTBzFSw6ky01caBL/crmAUq6lYTpfHAK85GgQoWaNtMjMKDpLdGpyXdb1crXsHsoqJu2i/P/bYbXaP7bjnEvt1U1I32NrP7N9IbTJSGg5SzezTPDeYB26wEBbNIRV1voNQd+JYZPVQUC9QNZkt6vYnRsyV9QDkTweypoa0xUJo71vc/x172AHxt7cH3NXprKLtNSD+wPEK0VRLMCyGEaJNCegPVjTsIhCpjQ14awxWk+Avon3cubyy+jJS4Ak7seRvz199LXdMeADTVhc+Vit+dhm4EyUrszbDCK6M96amxbc7oFJIn974zdsyeORMPLIhl2UGfAUqlHYg3B+UEAR8Y/TQcn+tggD7OgXN2BEyInO3E/XTEDqC/Ec8Gf+3ErNdxP6cfcEiji0LoKhfO93W0bQcGycFfO8EE9wv6wdMvHiLPLi6cH31Hni8dYt9uLpwf66BCqPs30p98R56vHSLPIhfO+ca37/v6fuf1Ruv0QfPsqeH4/BB5Ztr7ut48+L5Gbw1towkDDtgsRJslY+aPgIxtbJukXtoeqZO2qa3US2OoEsMMkeDNYUvpJ1Q17ogOfWkJ2E/v/zD1Tfv4YM2tsf1UxYHPlUqn9FGM6notK4tfw+dOoWvmSZTVrcehefC70nA54lqNS8ewUOrA8gEmqDtMlCaiQbkdnFt+0Mc4cL6ro263tzdvIwihK5zgAM8TEb7JyFMI/daF6/kIGBC+zIlzng7W/2vvvOPkKK7E/+0wOexsmM1ZG5RzRkiIJIHIBgMGA8aY4HTn3zn7jM++YM74zuG4wzaOYMAmCxEESCRJCOWs1UqrzTnPTk5dvz9mdnZXI2F0h0HC/f18VvPU1fXqVb2e7jfVFSB6hYq6JY7kEQgzYJYQZhBm0MpkcvLsDBw9iU+MEiJHQuoXEE1/roms5ETVQTEmDwlE5picYrQpDBIiS0IaPEFnMl24knk9IrFe/LhNxzCAlGWAoTiaiIFLRhlR0USMuCOG4lWRNZVYPIzQYox2eYsMGYNqRXiixOJBZMmAqlqIxYLE5TBKphXFbyQSGgEtllyjXiDJRoyZTqKxAPFhH4rLjkG1Eh4aImYOYTZlo4aMBILdY3YKgWq2YczKJDw4QCzsx2zKQVEtBAKdaFoEm7sEIQT+/lZAJJaVlgRmUzZGSyY+0QERQUXNVH3MvM5Zg94zfxrE4mGiUV/yfwKQMBjsaFqMWMyPJKsYVBuxeIh4LICiWFBVC5GoFy0eTt2kZEnFZMoiFg8RiQyjKlaMRieRiIdozI/JmImqWggGe5NjNwUIgaJasJjdRCIjhCODmIyZGI0ZBII9xGI+bNZiFMXEiLcRkVyXUggwGV1YLLkEgj1EIoNYrcUYDQ5GvMeJx0NkOBO7Ug576hI2Jn/fWa2FWMxuRryNRCIeXBm1qKqV/sG9AORkzSYa8zM0dCjVJgKBy1mDyZTFwOA+YjE/7pyFAPT2vYuqWsnJnkso1M/Q8OFxO+4J3NnzMBgcdPW8DQIK8pcTiXrp7XsXizmX7KxZeH3NDHvqGf9uNCvrKjQtSkfnBgxGJ/m55xAIdtM/sBuHvZxM11SGhg/h9TWn8kiSSknRKiIRD109m7Ba8nDnLGDEe5yh4cNkuqbidEyit287geDYDqNGo5PC/PMIBLro7d+O01FJVuYMBob24/U2kpuzCKu1gI6u14lEPKl8VmsBee7FeEaOMTh0gKzMGWQ4q+np3Uog2ElhwQWYjC6aW9eiaWPBgtNZRU7WbPoH9zIycoy83KXYrEW0d75KODJMeUli6/Hm1ucmXKvZWbNxZdTS1bOJQKCD4sJVmEyZNDYnto6vLL+WcHiQto71E/Ll552L3VZCa/uLhCPDVJZdC0Bj85OYTJmUFq/B52uls+etCflKiy/FbMrmeNOfEAjc7jsJhQdobVuHzVZKUcH5DA4dpK9/+4RdFqsrbwbg6PGHMZuyqCj7BF5vE+2dr5KZOZ383HPo7t3C4OD+1BWm63VVhgAAXC1JREFUyEYm19xBMNRHY9OfcTgqKC1eQ//AHrp7N5Gfey452XNoaVvHiPd46voym3KonvRpPCPHaGl7npysORQWnE9H1+v0D+yivPRKMpw11Df8nmCwJ5Uvw1lNRdkn6O3bTkfXBooKLiTXvZDG5icZHqlncvUdWC357Dv4I+LxUGrHylz3IkqKVtPW/jI9/e8yqfwGMl1TOHTkfwgGu5k941sA7Nn/L6NhT7It15Cfew5Hjz/C8PAhpk35MjZrITv3fg+EYP6cH+APdHDg8E9h3AY9tVW3kZU5g30Hf0wg2MmCOf8CwPbd38JmLWLW9K/T3bObd3f814Tvz6zp38BuK+bdnV8DYPH8+/H529l74D6yM2cypfZOOrpep6nlqQk+Xzz/xwBs3fEP2GxFzJ7xLTp7t3D8+B9x5y4Bazbt3W8x5DtGVMSIiRgm2cKNy9eyfv838fvbmJd/OceDR+kc3oeKjM2cS6a9EoMm2LP3+8hCoVKbRKZSyayKLxEa6KCj8RUyw9OgGgrrCog1DRG3d1FMFZ6eo4hQK/umPUNcDbFk8zeI3WqjO/Au5Y/Np/3K/WRXzMP864m9spoUZyirga3Sj5jafD25odmYs/IZiTbhiTaQVTADY2Yxu479M5b5GUyeeSfCLNhR911iapCoIUD8rTDVF3ya0uI17Dt4P33OnSya9+84KGeD+Cw44bxlv8frbeLdXV+HEQG9oMgy06d8lVz3Qrbu+H94fc2sPPcREILXX78Jh72CpQt/Sk/vVvYc+Lcx3wnB0kU/x1kwidfeTHxPLzrvKTwjDWzZ9gXy3EuZN/t7NLU8zeH6X0y4Vlad/xwCeGXjFTidk1ix9Nd09bzNzte/S0XZtUyf8iUO1v2cppanU22kqnYuufBFPMpx3n7nc+TlLmPh3H+lsflZDm/7b6ZN/iKV5dexa/cP6OkdW1fe6ahixTm/oTv+Ljv3jOmvq/s1TS1PM3/Ov1CQdy5bD3xl3PeVhP7cf6W140UOHxnTv6/9x/T0bmH50l+TkVHNmzs+SyzmT+WrKLuW6Vlf4ljPo2P6s85lx4HvMuI9zuoLXkBI8Ob+2ydcA9Mmf5HK7Os4vPt/EFqMipoH0dE5W9CD+dPg4CuP0Hv4AJKQABlFNjN72tfxZbbx1pHPMcN/JxVln2Cobx+dXW9QmH8+Obnz2KveR7x+mEzvJEDCYsxlUsX1BEba2B38dzKnzGVWz500GV+mzvsbzg//AuO8Cna23Evx/kWJThMhY7eW4Mxdjs/fzJuuL7HY8C8UepcQ6q0nGOjGkZeBwSBzNP5Leu17mXvk8wAYbBUYnZkEPH0Eg8cI3tRPcctSYlvb2FL7PS53voTaKLEl54tUtl9CYd8SJCSM1kxMlghGT4iG3CcxXno77idLsQwmdvEzZURQY3GCgThvzfsmtc2foLR7JVYLGNQIGX47WtyEfGmY6FSNnAfyaZ7yOjlXz8Fxv4GGok20525m9daHADAZZGQpTFG4lpgahH8GdV2Q8m1zkTGgyGHMmptsLYt91Q/RWvAGV771BCHZg00WVIiFCEVgyIjQddsxIutayPDMgG9C/NU+XMeyeGveN5nUdhnF/csw5kaRhIZt0IDRAvLFGgPKXowvxFGzwxhcMaS+EbRgDzElSH3505SFV1OafS6a34Ov/SAmtxGlZCqD4T3UD/6BZVk/xVabz/GGx1E7ZHyWbiLGEcrNV5A/YxEjnfU0ND5CTe1tZBiraGl/gd6ed8hyzcRkdFF39FfEYr7UNVdRdi05WbPp7tlEU8tTWCz52KxFHG/6MyPeBkqLLgHgcP3/TLhWp03+Iq6MWto61tPTu5mc7HmYTJnUN/wOSATzofAAdUd/OSGfzVaC3VZCU8szjHgbKC+5AoAjxx7C6aiitHgNXn8L9cd+PSFfnnsxZlM2R48/AsCShXcSDg9S3/A78nKXUVRwPsOeOo4e/0MyhwRIVJZ/Egk43vQ4TsckKso+gT/YSWPzk5SLOPm55zA4uJ+m1mdTPa2qamNyzR1EoyO0tr9Irntx4keGv4X2jlew20rIyZ7DwNA+evu2Mdrt6LRXUD3p04TCA3T1bMJodFEIeH1N9PRtJT/vXDKAwaED+Hwtqd5KKblbWSjcx8DQPrKzEjud+fytDA0dIh4PAeAZOUYsFhgrz1GZzDeA19uUCjgCwS78/jZEcjfMQLBrXJuQ1AHR6Aih8ECylxMikeFUewuhpToWpISRaCIx7lrTosTjkXHnjuthlaRkO47+jXXaytLY40ACFMWIJCsIIYhrMRTFgj/uIy5iOFUXBzvW0uXZR1+khVikkR1vvY4QcSos1URFjG11P8UYs2LSbMStI+T7asmIJ9bOXRa+E0/nYSiRuKLvh2jHhomMDGGV8jHGHcR8furnryVkG2bBS/eMu9Imkc/nCWf5iK+EzKZy7MfnIcwSklVgxkXU4MNqySdkH2JoSiv2jKlIVgNHF7+IpaAMkStx7No38ESOUjH5k1hceeyt/3fiWpgMqulYupuo20BJUQl9HU309e/GVD4JQ4aMZaiAoK2XeG2i/Yz+bIzjrDObEgOtHfYKNC2KklxqMStzZuocRbXizp6Xammz2YDR6AIgO3MmVksBkqSABAV5yzGbcxO6zW6KCi5I5kp4zWBILBNZXHBxypFGYwZlJVfitCfWLXYmf4xKoz6XQJYTVldPuhmTMQsAu62Mmkm34XIlloTMzVmM0ZCRWhZSSeYxm3KYXHMnNmtxyuYptXeTlTkDgNKiS8nOnJW41pBSdXM6JjF9ypdxOhI7Axbkn4fdVoLTMSlpyy1EIiPJ4iSslsTGYbnZCzBM/waZGQm7KsuupSBvORZz4lqaNe2rqWs/UY9SAEqKVpPlmo4rI9FZNbX280Rj/qRPJOYnf+xKyW3FHcn2qpl0Cx+jAQs6fyPow2xOg/7fb6X0wNy0483LD+CtbWLGQ1ekpYUNAbr+4Rjac0EqjyxOS98y4/ccK9vCbS88xPFzdhKePszUX17Iu7P/xJHijdzywi9B0hCSQJYUNEkjrPro+OIhjBsdFBysQqAl9quSEj0vbQv3wSyZot9MSfTESAIkCYFGxBBE+noWvhfasB6x4rtzCHmTAUu9lZfPv49pRy6mvG0+AoHF6MJkzGAo2Exd9ev0ljSx/M3b0YgjSZDjrMEX7sUruuFWM4G3e7E1uECWk7soxhCShrbQiHNWJd7fHKa5cg9DRV3MfmcNLeW7GMrv5KLDX8Eb6SYU91GYOYcB3zFGtG6OLN5EflM1Wd2FIElk2SuxGDNoG95Jd/FRhnO6qd1/LkbVBDGVfOsUfIFeAsJD5qenM7BhP4YmlUPnv0XxwclkdZSw98IXmNNwFdnHigmFPUhxGUmTkDSFlvn7GahoZ+njn0TEE5t8yUJB0iSiphCbb3+M6s1LKD4wJc2Px5fvpre6kSW/uZamFQfor2llwUNr6L6wlfbKg8z/1aVpeWLmKHvueY2azUvI2JGJkDU0WYCsIWRB+7kNeKcMM+3RpcSkCHGiGE02YlKYsNFP8ycOkbOvFFubg/Yr6imsn4y108nx83eRUefG1u5Ek+IIRSApCg5bHoNlXfiy+ympm0EoPkJYG0EogAKaQRCaFsI1XIDBa8Ib6UFSFZBBU+JoLg3JbsAVKCRgHCKiBMgQBQTlEWJSGEnICDRQJNw5LrzDGqpiIhgdRpYUYCyQlJAwGRyJV/IijkG1EteiycmMY+ckAgJ54pAJnf8144fZnLgMo8taiiIb2NX8MKHgMBGfn5g/hBaI4DDmccGl32fPht8hd8G8vE/T2bWLiNeHRXPRPq0OshVmv3AxxqgVOSwjJV8waTkSoW8ZMf4xityqEfq2CeNjUeQmjdB3TBiei6Ec0ZJDUEBYJDBDbImCliOh7ogjzBJYSHyaE5NDRbYEcQHK2X1tnClDn3Qmoi9NqXM2oQfzp8Fg7y5aGg+iMdrLlQiyC4vn4XZPYc+eP6BJWiJ4RqChoagGFs2+m+NtG+kdPMKS6s9zvPd12od3ISSRCJKkOLKmUJV/PgWZs3jzyI8YHbKSQKAqZs6f8m2OdL1Ix9AeLpj6j9R1vkjLwDukxiaKRLmTCy6jOHMurx36fmpoz2i6QTGzasa/cLDjWdoHd7J6xr9ysP1ZGvveSpU1Wur0oqsoyVrEy/u/kTo6WoaqmLl89n+yr+0JWgfeTcitf6ahd2OqvUbPnVlyPeU557B2z5cmvOoFgUGxcPW8B9nd8kea+jbxifm/ZHfzI9R3vzLOnsT5c8tuptK9gqd23JGqlwAUGWTJwvULf8+Oxt9wvO9Nblj0CNsbf83hznWJ84RI6VpU+Tmqci/gka3XJYcUJY4LITCqNm5btpYtxx7gaPd6PnPuC2w++nMOt61Fk2OoMTOGuBlFU1hQejuV2St4dsfnCZiGiKgB8oZrGbF2E7dq3J77DNsDf+CQ93luz3iao52v0tm/B1moKJqKJsXZX/4Clyo/oMy3gP0tT6BoKrJQkDWVowVvM5TdxWc7H6ffcwx/sJ9y1xKGvC0MxVpYN/8HzG+4jrL+eTy9+Jtc1/9zCtpr+Pns1Syru50ZrZcgCxVZUxJlCpW6ZZt5x/EbPvvy79Ku74BxmF9c/Ek+1fpL8vdXpKVvnP5fNJXs4o6Xf0/dss1scfw6Jb9p+Rn3vPYkkBiyoElxJFkGu8LPlq1i+eE7md66OvXdEBKYDU4OLXiTd62/5bObHiYc9xPVAqkfoEHjCI+e+wU+2fdf5HdU8/PZq1l89GbK++bxxLKvsuDoDUzuOo9MWzn+SD+h2AjZjkoOT32Drcqvufzde1NlgcBuycPkzOA3Uz7FzIZLKOtK9I4KSSDLMvmu6Rypeot9xrVcf+Qn1E16k93KE6zYcTv1lW/Tm93EObs+jctais2cQ/vQLpAEUUOI7QuepLJpIYW9UyjJXshgoAlfuJeSnEUcK97MIfklZu29NFl/QIIseyX2jDzWFd1LYesUXEMF1M1+i8LWWjJHiij71MV0bt5GvDlApftc+nzH8ATbQIKe4kb8rkEqDs8jx1mNw1JIY3/iOxw3xGifcpCszmIyPPlMyj2PXl89/lAvM4ouZJt4loPB55m7+0oOFb3CoL2Nq3b8AN/yANlTJ+O4X0HVjBN8H7GHiH0/A+mxESy7TIl2M5IaAx69VCFeKScmFZoTQbewkJAdEvHZClKfBlEQhTKERWKrTfXsDsQ/CM7qYF6MDctMTRIeHaopOGmadJrnT8x74rFxNpzkfARIf/H80XLHyYpM5vzJ9A8GPvAmG0UP5nU+SPRg/jR4pu8ozzYeSTt+U+k0znWXcNfO9WlpVtXAr+ZfwiPNB1jf3ZSWfnPZNJa7S7hz5/px8svpehQDDy24lIebD/ByV2Na+i3l01nuLuGOHS+lpVlUA79dsIY/NB/grb7WpLz/lHpWuEu5/SR6rIrK7xZexu+b9vNS9/G09FvLZnBebimf2f4it5bPYEVSPhGbauD3Cy/jd037ebGrIS39tvKZnJdbym3bXzhpOzy86HJ+27SPN3tbeXjR5TzeXcdTx+vSzv1MxQzOyy3j1m3pemzqmJ4XOtNt+EzFTFbmlnHLtnXcVj6Tlbkl3HqKuvx23oX8rvkwL/c0T0iTkLildDLLsnO5c8/bE8aKJ+qi8ovZi3m8vZ23+zv571nzeLStidd6uyfqkSRuKpnEwgwbXz64P/XDZBSLovDTqZN5tneEV3rb014RfyI/h6WZGXy1rokbikqYa5f43sEOVE1CEaBoMgZNxizJfHmugy2tRg52jKBooAo5cZ4mU10WY2q+yuubjRzJHKLPEmRVaxn7s/sZdgT46UAtR70avWHBhVkWjvtU6iNeHp5yhOUdBUwbyEYWEmUmyDXK7PFKvF3UTkPGMHcenAEIVGCGRaMzLNGOxi9m7+filnJqhrL479m7+HJ3MVMHXdwz9SBf6ipiVncBLWETo9szK6isr2ykIbub+3fPYTiu4osrSEJCQSZo1Pi3RW/z5eYSZnQU0x9NBKYyEgoqz9ce5Uh2Ow/uuooXa3azztHE/ZvPZf2UfazP8vHPb1+AjIKMhNA0TFIcYfTx+RVvcf3hWZzbWoGCwmjQ4lLMvDpjF09nNfIfG65MBhcSkpAwSBKyReKW8x/m7w5MZVpnDXetepZb9i1mQVc5/3rVTi7fXsR5jVVp193vZ25ie2Ej/7P+1rS0EWOAL1zyW27bt4ILmmekpW+ZvYuni+r47utX8+K0/dQX9HHz9kWEawepKDBwcI+JsCFGxBAjbIgRNsSJG2NcU2hjc8DHgXiAiJpYxQRAEoJzFQdTJQsPxXpZJjuYgonfaAOpYGp0UI9JSHxGzuYdzcchQsnvCSAEEhKLhIUajDwqDY//3ZPKe4PmYAchGqUo18ft7JJCHJEiqaFCyReUzNGMVMRVnlP9E3QgwAhcEbFwQIlwXI6ljo+eNz2mUBJTeMUUZlpUpTgu85opnKzLaBkCAxIXhAwcUeO0KvHU8VEbqqMyBTGJzebYuHomPlUhOCeo0GiIM2iUme8VNBk0epREwConA0tZQEkUcqKCAxaBpI3VURICVQgmB6FHFXiSeUftkAVkRQWOmKDdJJEV1bDGoNswTr+WsFcRgpyoRkCCsDSmI9E3JTBpGgYNgpJAZiyfnLTl47jZuOGWKxgsKvqr6deDeZ0PEn3M/GlQ6cxkQVZh2vE8sx1FklmUnZ5mkhO3uXKbiyUnSS9I5l2SXZiSl2YXp51nVBJ6KmwuznWnpxdaEnmXu0vT8yZtmGRzEdMSbxWq7FmscKcvzVVkcaJIMitzT62n2pHFBVr6usglVieqJHNhXjmlVicGSeaivPJT6ql1ZBETlWnpZcm8q/NPSBNgkGWIx5liy0R1A+EIMx1Z+N1lwGgvTOLkcsmE0Rfk0qwSGHccAUZJRu4bZJpmgoyicT1CiX8mBTTMnb1cZs+n2h/D0t7LZba8ib05gBEJc1MPc4IyRrM7Lb22P0zmUD9XqFkTjoPAKCSyDvYxNxbGrtnIOdDPwjjYpIyJ9gjB9BYvxSLEVdhSaaO9VMaoROn2QRZIIayyZcwGEnkXN0Spig1xtcnA3MMD1MQULrFI43qq4kAcoyaY+oZg2BhFGOMn6IE5LRI1R2FPRpwlMWAEcDWyIAbGQSgaOEiLTRC0S+QNwVGzRtApcW2vAEM7vfntCKByJI7bJ2gtUCiLQ+kQNBRuRwBGIbioPUq9S6bRoXBRNwjTMY7kwQXd4B44Sq43znldZnIGjpEZPMwjFdZx72lA1WBWD+SFNrDPbWR7pnHcuyCY3w1271Gc4hAPTrGPpSWbpGIQDNHfYeg3UR41kKW+iHPERJFq5MHZr5K80BDAZd0h5g1HqRhwsD2vjm35dal3YRYN/rXOS9hnwmE28b2lYz8qhQRXd4ZYNBzB7XESMjRgcB4maySDdRV1rKuog154sryPF0r38J8HvDxRaOaNHHNCvyTQona+uPI5PtEZZOlglK9Oyxj9BmAIFPBUxXFeLW7i/sM+ni4w826mifsPD9EiVPpiVr60PPn2KwI/mL2FW9qCVNdH+PmcjFQdRDJKtsYFn3rVQ0uphbfyzRAfd3kCta0dTO+L8OZ8F9UtHUzri7BhgWvCOQIJe1zj7h3HqSu38lyBeWwVleSfu6mT6r4If1rkSvhj3PAqe0zw6V2t7Cw380qOkZv3tbG91MTT+SZO5AttYUoHYvxqti0tzRYXXFPfz+ZClafd6Y/AL3TFKRjS+OlUA1/oipPvEfzn5PTzbHHBRV2wMReeyUh/w/CFPolVIfjnwvQOJlsc1vngpYw4r9qjPO8z8aJD8Iwj/b76eY+RVUGVr+Sf2EssYdMknh/M4M+2IM9aIul5g1Yujpi5NWOQe0I2Lo5auMnRn26PkFgbKuBXBg/Pqv609HviLi7CzjVKe3peZJ6TK/gfrZ/X8PKsWskv4v2sFcOjg+VSgf9n1VwuUDP4dKiBxAC6RKKMhE2S+a29lodDPbwSHUqmJc6RgBst+ZxjdPH3I0e53pLPEpOLfxiuR0rmT6iSsMkK92VP4Vl/N5tCA0kbpNR5lzvymWfJ4p/76lLHRz+tsso38qZyPBZgwaxa6Pel1VdH50xE75k/DY75G9jReWziKzkE8yxlTDK4eWJ4B/PMpUwy5PCEZyfzTaVMMmTzp5FdY+cnm9uIwo2WWWwPt3I8NsCN5plsj7RxPD7AjYYZbI+2czjeiwRjPbECFkoFVIkMHhN1LCSfauHiUXGYRSKfKpHBH6W6EwJKgUmT+XS0mq1yN8dkD7eEq9iq9HBMHuGWUCXvKr0cVIchVVbCziWhLGoidv7gaGFJIJPaiI3fO1sTctjG71xtE1+LAkZN4rP9BWyxDnPE4uezPflstnuotwS4oyuXTc4R9tv8SfPG8i4bsjPVa+ShkgGWDVqZ4jXyq5Ihlg1YmDpi4Fflw2n+MGoSdze5eCsnQJ0jclJ5X0Y4Ld+5/Rameo38qsLDslPIJyvrriYXbyf1nyhvyg6yz5Ve1rJ+M1O8Rh6qGEnJvy4fYdmAhcleA78uT98pxahJfK45g03ZQeodEe5ozmBzdpA6R4Q7Wlxszg6yPyOcmpiWnAHJOcM2av1mfls8yDkeO7UBM78tGuAcj4PaoIXfFvQlz0/N7Ez0lPYVsMUxwlFLkM8MFLLF7uGoJcBnBovYYvNwwOIbmyWZzLskmEVt1M4fMtpZHMqkJurgYWcbi8PZ1MQcPOpqIx7Xxj3MJYwo3BwsZ7txgAbVx42hCnYY+jmu+rghXMlOQz/1ysjYYzn5kJ0Tz6ZCOHlObWG2lkM5dp5XWpkpcijDzotyy9g4+2QeAzKXUMEhBmiX/KySyjjMIB2Sj4ukcurEIC3SSGoioZQcz18jZ1OAjU2inWo5i3zJzhbRTpWURZ5sY6vWwejYf4nEWxNVUlioFtOsDdEngiwwFNOiDTOgBZhrLKJV89Cr+cbNAUiUWaS6yFasHIr2UKA6yVJs1EV7KVCduBQr9dHe1FwBKZlPlmSqTLn0xnx4RYhJplz6Y358IkS5MYeBuB+vFk7Mcxw32TVTtWGRjQRtUfBJWBQjPdERnKoFi2ykJzaS8m/yckJCJt/kYiQWJKhFyDO58MaCBEWUXGMGI7EQAREePTlZP7ArFsyKkYGoF5tqxiwbGYh5sSkWzIqBwagvdR2N1U8my+jAHwsR0aJkGh0E4mEiWhSXwY4/FiIUjyBLEppIdD8rkoxBMqBKCt5YAJNsRJUUfLEQVsWIWVEZjPiTt93EvUYk65hvduKJBAnEI1gVE2EtRkzEsSgmFCnR6zwcDWNVVEyKylAkhCLJKCiEtQiyJGOQFDKMRgKxGKF4nLAWnfDuzamasBkM9IVDxLQ4GhqqpBIXcQSJDpWekBfFrpIRMdAXDjAcCSV1JPwQFxr5Zjsug5mDI72jX3biQkMgkCWJ2a48WvweekJ+kGQ0oaEJkCWJMqsDt8nG1oFOKm0Z5JmtbOprZ3TwohCJT1WSuSCvnEOefpoDnuSwQ1LnTc9wU2p1sq7zGEKAhkjlNcgynyiezM7BLo77hri+dCrbBzqp8/ajjepIfi7OLqLKnsnvm/eP6U9+GmWFOyfN4c3eFvYO94zlTdq5MreMaRk5/PToDi7IK2dGhpv/qE+sjjW+HJOi8O0pS3mhs4GtAx0IIdCSraoJweWF1czLzOe7B99O5dGS5VhklX+ftZLDnn5WVFXoY+Z1zhr0nvn3idw3wKY3n+TJ4vQvd2bDYWq7bTyyrIPMhrpxcj013Tb+uKwjLY89JnH7S13srRri5Xw/t6/vGZM397G3aoinisZ6BUZjqeyGDmp6bDx+TgfZDZ3U9Nj40zkdZB/vprrHxp+XdowLvJJlCZnb98XYXz7AereX2+sk9pX280rOCLc3Gthb3Muz7qG0stwjcSpH4jyd34E7AJUhmaeLunCHFSo0I886ezgRm1C4PVTFvoxeNliH+UxsCvsdQ2ywePiMNIP9di9rLZ60svJdhZTHinje3kJeTgll8SJeMG8kP6+MMlHCi4ZXJxYkgQ0Dt1Us4YjhEK+Em7itahn74/t4XWvmttrl7I/t5YXY0TQb86qnU2ycxLqRJ8itmUGxqYp1nj/hnjyLInM16wYfTctjlYx8eumV7PW8w+vBem4+92r2DG/hDX89N593LbsHN7FuZF9avqx5i8nPmMZzDf9N1oIl5Lum80z9f5G5aCl5WTN4pu5n6W2omLnhus+xq+1VNg7s5fob7mZHy8u83r+PG268m53NL/NCz7tp+VznnEueezZP7/whGUvPIc89JyEvXpqS0+qlmrj+yuvZ2fwSr/fv4forrh2TL/sSO5tfYt1JhodlzJpLgXsOT+z8N5wzZ4/JZbMocM/h8Z3/lnpQjv5ssykmrr3ws7zT9AIb+o5wzQW3J+U6rj7/M2xpeoG13cfSyrqzfA057rn8Ysd67ixfQ7Z7Lv+z4+WU/MCOkwx/UsxcsPA6NjatY0PfQVYuvIYNTevY0HeAFQuv5rWmdazt3jExk4A7S9dwobuWf9vxBHeWrOFCdzX/suNP3Fm+hgvdVfxgx+MnLeup2ffyQtM6NvTt4alZ97JuVJ55L883rWNt99aT1utCdyVf3fFQUq7g/+34ZVKey9/vSF8az6aYeWrhvTw1qn/hvTwxTv5z07unLOuirLlct+OfE3LmXG7fcX9Cds/l9h2/OGVZjza9wYa+3Ty18F7+2PR6Sn60aSNru985eVnuudyy+z/H5H3/kZI/vff+U5b1SNuGlP6HW19LyY+0bXjPsj69+76xsvb8cJx83ynLerxjY0r/L5pemCC/V1m3jWu3q7f/U0q+bkf692u0rBP1j8rPdr31nmWl/OWey7eP/NeE46db1nvWK2cul777nYScO7Hc9yrrl80vsqF7F58ovpddI7vZ0LuL60vvZY93D2u70svKsVxKuW0u63qf4XPll3Chey7X7/jXlLxm6z+m5bGrZv684B95qPkl7j++OyX/xzj5+ROu+cvffZk7yi7hW1MW8qmdP+SzZau5wD2HT+38IefEzGjk0BB6K60sm2oGVhIWw2lpOjpnMnrP/PtF03B1d+Pp95Ds/ksuHyYhyYkeN01K9DAlu+wgKUuyDMlzBFJKTvuTk+nSKc45aTqpciac+zfEWT2B7GPKX/KJECK54lGiT0yRFOIiTnx0QvK4NzeKJKNKCoF4GIOsYpAUfPEQJllN9soGU+eO9hZKQGaypzekRcg2OvHGgoTiYdwmFyPRAIF4aGx4TrI8p8GGVTHRGerHpdqxqmbag31kGhzYVDOtgZ5UnsTvlEQ9JtkK6Q0PMxL1U2Uvoic0xHDMT629mO7QIAMR72gfY6qnscCcTabBzkFvM0XmbDINDvaPNFJkySHb4GSv5/hYOclPBZn5mTU0+bvpi3hYmFlLk7+LnvAwi7OmcNzfSWdoINUOo7mrbIXkmTLZF20gN55FgTmLTQMHqLIVUWDO4u2BA+NKSaBKCuflzKLe20ZnaICV7tnUe9voCA1wvns2R7xttAZ70/LV2ospNOfwRt9eah0J+fW+PUx2lFBozmFj356TlnVx7jwOjbTQHupjVe58Do400xHsZ1VeQm4OTJxLAjDVUUaxxc36nh1Mc5ZRYsnl5Z7tTHeWp+QTUSWFNfmL2O9ppDXYy2X5iyfI+zzHOe7vSrNxprOSMmsuz3e/y6xRuWsrMzMqKbfmsbZra1oeg6RwdeEy9gw30Bzo5urCZewePkZzoIdrknKH6MPvnzhEZk7GJCps+TzduZk5GVVU2vJ5unMTczKqU/KJGCSVa4uWs2v4KI3+bq5Lysf9XXyyaAW7ho9yxNuWlm+uq5pJtgKe7Hg7JT/R8RbzXDUpOa0sWeX6ovPYPlRPo7+LG4rT5SPe1rR88zNrmGQt5E8db7Ags/ak8snK+lTx+WwbOkKDr4ObSi5Ikw+PtKTlW5BZS7WtiEfbN7Iwc3Ka/Mf2jWl5jLLKp0supD3Yz5xSvWde5+xBD+ZPAz1oPDPR/XLmofvkzET3y5mH7pMzE31pSp2zCfmjNkBHR0dHR0dHR0dH53+HPmZeR+dvgPGrWQpAlkHTUis6po4jQFYSI7dio/N5x+ZSgwRGSyItHgOTDaJhiEcmnudVNGJhUAwQHD/Hd/TFmQRWF0QCEA2dYCdgsoJqAv/QuDyjJkhgz4aQD2IhsOck5Mj4xT5G9TjAaIaR3hMbJFFHZx4EPRAOTCwHwOwEoxU8XWN5RpEkcBVBYCiRN7MoYWvYm6YGmwuMNhhqH6tfSo8M2aXgG0jYcSK2bDDbob85vW6SDO5K8PZByJuUeyEwnGYuDjdYnNC8L4r3hM5GSYa86kQbBYZIw5GbyNubvoLrhLxBT1LuGbPhtPX8pbzpUyqQlLG8wZFxek5Vl4y/rMd/krzOZN6ek+SVZcirSdrgGZPfjx5fexSvb6wd8k8j7wT7x+UNeBKyp/vk7eDMS+pJn1KEpLyPvM5T2DAub3Dk/enpPokNsgL5tYm8/sGT57Vm/OW8Qc//To/JDm53+vk6OmcqejB/Gjx2pIeXG/tTS21ZVJl/nlNMZyDCz+p6xtYyBm6elMM0l4UH6nroCSW2QpSAKRkWbqjI5t0+Hxs6PVxYmMFit52nGgdpGAkn1xgGt9nAzZU5NEVCPN84jKJJRI0aakzik0XZ5JgM/PF4P5F4Ysxu3BBnhtvCfJOTXQN+jnpCLMu1U2QxsaHLQ7cpjDGkYAjLFFiMLMix0TQSpm44RMQSI2bSsA8bWZnnRAjY1ONNrk4hCOZEmC07KMDEIcsIvd2CeUYHNlVm14CfuAaSkIi4olTkqeT12ejwR+kPRUEkVmVQFLjoHAvtzXHqWqKJYCrZWgUWAyXlMvs1L5E6I2U2EwJo8yXXj5YhPjlE4bAV04gBf42fwUYJqV9FQsJq8mKXJMJxDV9uCCk7jrbPggQ4DQoKEp5IHEkRLLpYofWwoLNZjAVFgEmWKZ4C3owwfZvHNsxRkDDIEkIRZJ0bYaReIdQtU3helNhxI/1NErHRtZqREAKypsZxFmkcf8VA0nwANJEIbqddFqdzn0R/QyIlFeAJKJ0ryCmDXc+MLR05mq4YYMEnBU07JPobYcH1gqbtEl3jFjAaPb9ykcA9CbY9mv7yTTEKltyczHs4fX5FxSKN3CrY9tip87bskehtgCU3C1r3nExPkIpFkFcFu585tZ62/ae2Ia8K9q49dd6Og2M2dBx8bz0HXjq1ns6698576JVT5+2qH7Ohu/699dRtPLWenmPvnffoWyfP664U9B5P2OCuFPQ2nlqPyQp71kc48YWsYhTkVQv6/kLehi0nt2E0b28DCbnp/6DnL+V9573zvi8bbH9ZTyqvEEgIhCRTOT+GSY3TsllOrief+ItJKphk8t0BPIdgsBnyMzW8+6GvUcJncGCOBTFqEUaMGdRM82HNCXP8nWxsUR9D8SEGzdnYo15sUpAiBOEjMDq83WtwEFLM5AZ7sVZrKHng35ywT0gSPZZ8nBEPdgJQk4d/j4dQcwBqCgjsHSZ4LEinrQhXeAhHNPlLrlxDzYHYDhg0ZeE32Cj1Jca4y4rA0C+QWiRivTItjnKyQ/04ol6aHRVMK+vFafByvGESOcE+HFEvTc5K3MFesuJDGNvA0CGIDoGxRRCM5dHc4aR6ZCz6lxAY8wTGHIXGjsnkB7rIiHiod02mINCJKzYMtZOJvdOFqclDXeZUCv0dZIcHkITAmiMw28HRDB22IoaMmcwYOpDojJAF5r2C+CDIQRVqZyA2teNoHmRf9mxKfK1khwfYmz2HOdnNmP2DNIbmUuZtJi+YWNQhlJ0B8+alXSM6OmcqejB/GliOmbi0oXhcECix7YiEa5qCVZNZfrgwFbwOHZR4B5gm59IxtZ0pHZlU9DuQkNjyJoCTlTiJBoPEM6DgrRwKTihv526B9VKNzGYbFcN2nprcwtzubJp3m2gGJpObOnd7bj/d5hh7XpaRcTAZB/1AP+BSMni2spElfTnUDrsAOJioEaVY2JTdxxGHj881T+LYoYS+AhLnheQ4j5U1UBBz4uuR2DLTh+2YjQJv4tJx4kjZsDGrh2E5Ss27DsCEg7H1n0NyHM6BvlawHLemjgsEQxJk2gXPjQyzpqWEHjkxsVeLGxBSIu9DoocvSiVkDhh4xTKM2mxmui8DgICiIUwKobjES94RjnX7uLm3NLF+sUXBKENPIE5E1liEwnAgTvuglipfAIVWA0KTeeBIDwtGcpNp4DAolNmN9Edi3LuthdkjLspCVn7wbic/y6tCNsLhoQAWVWa6y8JgJMYfj/XQ2hbg0mgBApidZcFmUNja5yMYjvP9t3qY6nOyzOqi2mnm6EiItkAEIQkePebF0xXmH0snMRKN826/j1yzypxsGy3BEJ96u51Kn408o5n/2jTID4vKyZkssaFrdGnBxEdYKOQpdnqLfYkfk8njTqPCikI7+4cCvBTwMafKwTSXhcOeIE2+xJKGmwbDxA/HuH1RESPROJt6vQnFyV+amR4ThZUWdsW8vHnAi0MYsVUYyLOozM+x0ewL0xCIYrYpFKgW/DN89IaiqTnaDoPC0jw7zb4wW4wBTJOV5FrTMD/HhsOg8IZ/iFBrHNv0xDVUbDUwyWmmyRuiMxSlI2Aiv9ZIqzXA2tYwilNBmSOTZVKocVroCUVp9Yc5ZBIc6tNQ56vMzEpcdweHg0iAJsOmnjglFWZmlBlo9YfxxTQqHSbMikxDLED3iMC8TEn0xJsU3GYDA6EoIzGNw8MaWqlERoEEmHBPjhHJjyU27pESm/ZkmhScGQr90RhF52vkmBJ7LHjC8dQ89oGwSm6NoKBUEDAqiHAMOa4hrEbMUgw1JJh9jQktEEGNJdb/l5Kb90gDUDbZSNEUFanPT3kxlOaR8FXyNYaWY0cNh1AHo6y+J5+hpn6kYIR4fgbyUADZHwYyqSjxUmELklyrL7FTpxCIHAeSbOGcGZ1IWuJYchZvogIUMylrgEkVPqCUSa4+qib5CM0vx9DYh9rnJbioEnNzL4a3hliRB2gipT9ck08034FxbT21MUGtPXFcEiBUGc+q6VgPt2FcN8Ts62Zg29eOqXWQoStmYt7ViqllAG9sDpXhFqb5u5F+KZgaF0zVEpsjeReU46vIIf/R7fCqQHpFcLGWsD9uUOm4bQmuzQ3Y63vwaucyefAo0/u7aL7zXLLfOorjSDcdd68gb/NRTM+1ceEJ9+nec6sZqMzD9l+bmTJ68EGoBSaZVI7dsQznK8fJa+1m5Mvno61vwvxGD5ZrljP1UBOuo71sPnclpXtbKW1qgz9BBYk/gIZZNViX5FP4i72wLXFsdjItalDJuC6Xwm3tKAe72Lg3nxWxTkyeLtbvKWRqTzdl3k5aFxRS09ZJVl3yF8LexMcU4EDtZPyFJia/UT9WqQ1QCOQaVQ7NKWN+dw9ZzV10rCgnuKsfuaeT4SWVTG7to7Sni9hF5Sjr+ynrbkPaCjlIaIC8AwrPt3DYbKPwnXZUJXEjisZBagF10EDh5TVor46Q6e+lPa+W3A4fBWKACNA/GKBCDLLoRg3t9QDqgSFUBcw+icgwmDWJzElhJi2KI//GTzQGTjNIwxDxSsRllV88I7FwIMY0a4RFn9LoWhsn1B6j8EINZ7ugu1njcCEsqxYYjkLPkIRP35lY5yxDnwB7GoT6LLTWhRhdUAYSPQw5FQJHLjTvmLioDAhkBUoXyAw2a/h6QagKshZL9PaoKq7cOLYMjc5GA1IsjqzFxy1eI8itgpFhhYBfIb8wjK8Pgl5SD3QkCc1uxm6LYjbEGBixIIciKLEYMacVJRRGicdxTLES7AwTH4qm4jKS6ymruSYMLgOhY95kncbqJikSxhonse4gYiSKocZJvDuA8EaJFWTAkB85ECFW5EL1BTAEQhCTiAuRWA8aiGZaEXYDGd0e4nFBOC5SK4iggFLtxtQfIDgYwF+RRdZQAHkkRE9pJsZeH4onhL8qB9egH9twCF80TlTTUrty2yfnoZhV4gc78Ua0RLnJgCPTakSaVUh7fS+m4SDuRWVEmgcZ7PTQOzkPe9cIlqEAloWlZHV76W0aJJLUjQCrIpFdm0u7zUB8W6LnSiR1l9tNoEi8WppJaY+XaeE4bbMK6djfScZggCPTC8jrGGZuJI6yfBI7tzaT2etLBEhAllEl36xyKNfOHqPKnANdgEBBYrLTTDCuUR+I0LWknIs9IQYa+3myys2ktiHyBgO8PbOQu2NxlI4RflbiorZtmLJeHwJBocWA22SgyRvmnTw7rZlW1uzvxCxL1DjNeCIxWnwRMm1Gcj85m0NvNqA1D/LErELmtw1TPRRk6q0L8G5vpflgF4/MLGRx2zDTe32U2Y1kGBSOekKE4hpvF2VwONPKN470UGYz0h+K0R2Mkm9WyXGY+dH0fHL3dzJjIMD9Mwu4sdfHleEYb19YzbHXjjFv0M/3ZhRwRbuHmwNhTJLEcV8EkXzj8WRRBplTsrj7nTYGIhreiEauScYqQ1MM7ppRwKfahjlnwM8fVpby3QEPwboRPjmtkE+3DrG838/n5hazVggs+zoZiiQ25pFF4hqvn5vH9BWTkX7yFnEBVjmxgk4wFsenyNy4sJQ7mwZZ0++Fb1zIkT/tYlLTENcuKuOexgFW9frw32JAbI5TcDR9IzbPfPi2rYT/fit9JRGfInPlkjL+u2+EmsZ+vrYim3MOxbi418eVS8r4ZnM3F/T4WbtKQ+zK4prRH23jeKgykzdyzTz2btdJ9EtsvKif1f0zie/t4lNLC/hswzArewLct8LAt3sV1KMRPrG4iM81DHJFZ/omOU9MsrB0ahPF6/LT0uImhfY1Lex/dzLn9QT4xJIS7mkc5JK+AEM3y7Rv1KjtFHxyUTl3NA1wWfcIRlkjjkQQGVmWiJ5TyjPaEFds9SFIrAoWkwRuQ4SQbOD2KTVc3N3N0sEw/1Fbw50jR5kfiPEvNbOoPdpNpW+Qf5yWyxfaYizzDYDDRMNIlGyhYlUE23NK2GWwc2HXYcKyRmbcSqYicGVFeHtE4kDOHMpHOjHEe7AumYlxpwc10suPy81c3W1kqhfemuXga1kBdm4KEY8bE33ykkTEGOTZrAiqlMsVPTGGLSNcM8PJ2wciBEMW9tv6eNNt5MauArJEgGUXtfLDbS4WDOewy2WgR23hUmGjI1SBMxLEGkvsH7F65hEebLdQNlhOu1nwZmYXV0YM2AfdmLK8vBYfpCKYTW7UwRvZw/youputBypojGdy0HEMe1SjLFSDU8SxSRp9skqXsZvbK7tp7Sjm2JCTlqweInKIoqEyLEaZz10g88yhLnpa3ARNfoYyenGFMiilmPJiPy8NN2MbKcAYtiFL4FLj5NuDtDi78IzYKY8UUlmq8pb/OPKQHSXoQs4Psih3hMFmO21+E9HcVmRktP5JWC0xrqmu53C/jb3dZYnnTjwIwPlV7eTZojxdV41qMHL1tDa6BkJsaSvFmqGS4erGPygwBJxMzhtkQA3T66sh6BO4MxtxWyN4RmYSiGl4fQNIEmQ4/GRneDFppQwFXZgsrWQYhvB4SwnhIi+7DS3ooa0vmwy7zIXnVusTYHXOGvRg/jQwPPcqxv0J/RJjv9wD5+XTGXuCqs3L0/LElSjHz32Tot7VWI9LtK5pwbEthqu3lMC3VsGfX8TSAA3nbMR9fDJZHeVpOkIXVBCZmYfzJ+lriwuTSsslDTi3x3H1VRL41irEn9ZhPS5zdPGL5DXOIKO3lOB31qCu24F5T/rgxe7yfXjczdTuuDItTTNoBL61GvH481gbZernP0te8xxc/RUJnc9vx3Cgl/r5TzMp/v8w7UwPKDzzBcrK87Hfn77sWFyJcGTO4+S3LsA1UEXwO5eldNbNfoxq6VsYD/RyaPpD5LctIqd3Wrr9Je8SnV1GyboT320k9Ae/cxnK89sxHuihbubDVMv3YjzYy8GpD1LQvoTMwRoOz/wDFYHPYq9P35h8cOYwXdqzTDv4mXT9cpjDM39HjfL9hM4pD1DQfg6Zg7UcnvlbKoKfw9ZspnHlNjJ2Gsjpn5nwW2pEs6Cr8B08ua1MPnBTIkVLbv+uGBFmhYOVPyG/awmu4VqOTPk9FbG7sHU4aFq8CcduiSz/bEJfvZT4n57EdtyY0JG8PBWzi8DCDJp7/oWaozehmrNAgliwP9U+x6ofpZzPY+vNomnWRuz7YmSG5hH9u8uJPvknTM1RGqr+hLt3PpmeqRgcxQgtStTXmSjroiVEq7MwPLhuQtuo1hxkp5umquexHgiTpS0hfs9VhJ9+BEOzl8aSJ8gZmoczUI38lbvhrV2IHTsRCCx5c0CSCPbsZMC1lxFbE+WdV2JwVqA6CgkP1BEP9SNlFBK+9WoiLz6OobmPpsL1FAxXYw1VEbrzixh2HCC+502OFmxiwaQfY2j20N+2KdGxnBzJpE0vJ3PpGgJ/fJxgcBinMx9H7nR6ew/j93VyMK+BwpEMCsJOLLf+AyO7DhA6+A4Hc9uYWng7riE/3d7vY/JPQQ4XICQNxTkd1ZaPw7MFr/Y2h8o/xWRvOXnBnfj6G+lUq4AgQo3Ses5N1HZ3Yj3yIltzjORlXUZ2xM+24CuUeHOZHjxOc9YhRqxfITviJho4QizcRamtGHvOTN6O7qMvWM/KfhtxCdpMVkw5i4j7NUL+LqL2DqYWrqInMMjW8BbyvZNxRDT8GRtZ5V7I0eF57KIDS3AXmdJMZMqZbtqGYeAJ3lHvISJns0D9MZkL/p23dgqioQBCkpGNGdQUx8huupLX1R8ix6YRMG/AmpeDaXApvoBCgfRVenIvQeu5CAzDSNIvmBEMsF/5AULdxfTFVWhNGnUdmanrRlI0hHI/c4NN7FZ+AVI99tIuRGwB/g4buTzM8sphXhm+B++gAUX9JZLcRzzy95jws+qSDDYd68bT4MAogmDNJyoEUvRRZLmFeOwKHJpg0ZRWDtqW033AB7EWMvL7mVm+huYD9Qz4dxFXjhPXatEoZ8rcOcxztPPK62/SLxdTMek8cswyRw/+gpDSiyay0UQ+eSUlrJ5/Lu++/muOjWjYc/NwVaxksGEbRd1PkiOOssewiLjqJnfOXYhwN/Lef6Mw3kX0vEdpD8Rw7fwS2VovewwL8MsOrEXnYs6djbH5z1R3/4n+ittpzbkMb9e7BAePIJC5KPACwuDg3em/IhIaZqR1IwKJVQs+wXSXiYfX/4QOtZTVgbW4tCGeLb0PYS8j0HeQaGiI+ZkqVy++hie2PscOD4kfVciYpDg/XHUVjV3H+M/9TQgkDK4qNAGXdv2QquhRfu38Er1KPv9W0o190lV8YdMB4loUFAuoFq4y7Gd268/4g+MuDhtnIpARskq5Gb7Q9jn2G+fyB+c9E+4dXx36JwriHXzH/QsMioH75d9ypKeNn2Z+d8J5nxl5gOmRffw48/t0KWM7rM8I7+L7F6zhuXY/DzdPDMh/UbgfW+VVfHpzI8WxFv7JXcfRotv40cGxpU+nSW089Mkr9WBe56xBD+ZPA7H1ecKHG0n05wkkRcVZvppgoUZX00/I7qzBUXEJIDHS/FIijxxnsPA4ufZPYJeq6TKvR27oxGGai+GyKwluepZ463GGC5qxeLKxBLPJqLqKWHgYb+sGAOwrbkbLthJ49pdjxkhgyZ2NyT2FHnk9NLZht8zBdNEVBLY9T6z1KN7cbkxeJ6ZIBo5r/g7teAP+3WsRErhqrgVJYvjok4TtPqLmEPaBbCx58zHnTMXX9iYRXxum7MmYz11DYPeLRNvqCGQPYQhYMUQdZKz5MvHWZrz7nyaY6aFg0t8h+SIMHXmc5KB4QMJYvQhz5RICW58h5mvBkDUDS/5CQj3bCA0dxO+IoYZMqHEzjhV3I/W1Ejj8FH67Rlb5HZi0OP3tvyIayECJqphUP+a8JeCYQaDzDYxqA5GMWZhNC4kNbic+vJdgzE5MGEAxYp/7KSRPN6LlcYImGVPRHVjkOMGOXxAMuQhH7Vis/eQULsGvzMTTth1HbCeWnJmMWJYT8ezDFn6TSNjBcCQXZAOO8tXEIiNY+h9DNYbxur+IpAnsA/9NJGqmJ1iB2eilomoSIfM8Wo7uxRHbT35JGUPG8+hrP4o7vhGTEqLJOwMhmbAWnUs84sM0tB63uZ1Q4efpG5ZxjfwRh2GYJu90QnErc6Zasbhns3XrUQyxDqZXyUScKzh0qI2M+B4KrM10+ivpj5Ricc8iHg0QHTrEjKx3MFXfxZ6jKmbf21Q6D9ITKKHdX011mZlJtZPY/u5h+j0y86pGyJu0kNfe7iEeGmCe+3X8UScHhs7FmFGJFgsT8XUw2bWL6vmXs3m/gYGedpbkrUcgsa33UpxOM+cvzabhwA72tpVQkRdk3rwKduxqpbHbyqzcHeRa+9jauZKAVIqmxYlHfOTZeli5vJT6FpVdh0JMza2jMquV7e3z6A4Uc9m5CqbAdp7dOR1JVrnpUiOdLcd5eU8ZhRl9LKs8QH1fBXvaa5JvbxI/nW67NIpA4vcvGsm0+rh81l5aB3N4s34yM6sE80uPsrUug7qufFYv0ShytPPMFjdDfgufOucAoPDYlqkT7glLZ8SYWSV4cVOYtn47Vy5qI8cZ4+E3ypEkuPWifvqG4jy3NZ+KQsFFcz3sa5DZdsTJkik+pleGeHV3Ni1dY50D2RmC6y7QON4a4bWdFmZURlk6M8aW/UYONiqsWhSjogie2KAwOCJx+xWJN0m/WyeTkyG47kJBYwe88u7EceHXXaAxpdrBfb9O7Oj72SsE/cPw7JsSFYVw4ULB4SbYfURi/hTB5HLYsk+iawAuXCBwOeDldyTiWmLCpyJDWYFgchkca4POPompFRo5LtjfIBEKC+bWJt6CHGxUsZo1qoujeP0SHX0SWU5BvttI/1CcEV8MRQZFNaIoglynn1gMPH4Jk0HgsBuJCRPhoB+DEsFoNCFkK1rMD/FQ4i2lSLypVC05iHiUWCgx41G1ukEIYoFekuODAJCNThSjg1igDy0WRDbaUc1ZxIIDaOP2BZCQMWaUo8XCRH2JtytGZwUgCHsaJ8wuVy1uVEs2kZFWtKgXxZyFwVZA1NeZ+gGduH/LWHKmo0UDmEUbw8MBLDkzAAj2H5jgN6O9CNWaS9jTSDzsQbW4MTqKiXjbiQX7xlRKChb3TLRogNBQYsjMqXQa7EUYrLmEhxuJRz5anZoAQ9Y0NCDQfwgNMMugSOA3FqBYcrAFWwmFPHiUbFRbPmFfN5HQENkGDasC7WEVKaOaWDREaKQFuyKoKp5ObyhKU/cxtMTIMYSABQV5KBY3W1qaMGt+5uZmMaTmsbe7g1jYiwbkWMxcMX+uHszrnDXowfxp0OuxcLghlOpTVWU4d47A64fthyVyXIJZ1dDSBUdbJWpKBWUFsKceegYlls4UOG3w2rbEg/uiRQKPDzbtHZ1slXgkLJgqyM+GN3ZJeHyw5pzEJjovbpFw2uCCBYKOPnj3gERVsWBWDew9CsdaE2UU5cIr70oMjaTUUuSG5XMER5ph1xGJeZMTD+s3dkm09cBlywRZTnjslYQtn1olGPDA829LlOYnyjx4HLYdlFLDZQFuWZMw+vcvSGS74NrzBU0dsP5dmZlVgnNmCTbvlThwXGL1Yi0ZhEgMeCRuvzwxbv236yYGHUtnasyqTgQOzV0S112QCBB+s1ZKBSF9w/DURpnyAsEtV9rZ8I6Xd/bLaXlHyc4QfHJckDOjSrDsfdp2Yt7x/CXbLlkq2HeMk9p23flxcjI0frNOJRIbs3VGZYxlc+Qx2+aHqSiI8cSbZga8Crev8oFq5rcvqmQ7NT65zEdzt8Ire6zMKAtzzuQgW47ZOdScmNcgITAZBLcsH2JgRGbtLhel7hgXLFE5fFyw4zAsrPAxtSjAG3VO2odMrJk1RGZxNk9ukJC0GJ+c282gX2X94Ryk5DdAUlXOmQXFliFe221iOGTgqmmJ3vqX6ouxWwXnLzHQ2RFk52GJSVleZuQPc7DbRdOQjfkVfvImudm8R+AbTCwnIwF5tgDzCvppHnFyJFhCTamgIt7A/nYbfQELiwq6cBgjvN1eBPZMzpmrEGjvYneDgRxzgOnZ/XT47DSNZIDVARYbUiTIIktipsjOvkJsaoQZmT0Mqnk0xMvJdcYoH95Bu89JX9hGhW0AlzHIUV8+AXcVU8pBbdjDkV570s7EX555BOf0qXT67AQ7uiiPHcMsRznudyNJgkprH4G8WjqkEmzRQQr7djASNTMctZGpenGoIfotZfjzpyJpMQz12zFIMdyGEUJxFU/MgsWgYV66En8Q4vu344j0YpKijMStxIVEhuIjOvt8fLILQ9tBnL11xDSFsDAgoSEJiFdMQy2rwi2GGH7rNWQEsjR2r4znFBGbcS5EI5g2Pc3YnSMpqQYiy68DwLjtRSTfcDJh7JzIoksRjizU+p0obXUnqiBWM4942VTknlYM+95MK0NzlxCdcz5Ew5hefzwtHdVI+IKbEjZseQ7Jm748SWTplQhnNurhragth9NsjE5ZTLxiOnJ3M8Zdr6Xlj+eVEZ1/MUTCmF/9fVq6MBgJr0q8oTO+9STyyECaneHl1yEyclAPbkZt3J+mIzrtHOKTZiF3NWLc/jImo0I4HEvp0AoqiSxaA5EQ5hd/lTo+6i5hMBG6/G4ATBv+iOzpHys/WdfQhTcjXLkY9r6Bemz3uPSkDbNXEquZh9J+FOOWtePsT3zGi2qILLsaIkEsz/xsXPWSgsFE8Nr/B4D5pV8jDfcm5kCMOyd46R2IzHwMO1/BcGTc5l3J8yLzVxGbsgiltQ7Tm0+k1SFeOoXwyhsgHMT6+A/T8mM0E7jpOwkbnnsAeag7bbmo0JVfRMsuwLh1Herhd5BOqEd48WXEpi9DaTqIecMjY2WX1OK45e/1YF7nrEGfAHsadB/vprXNAiQDJCmKMfIW8ZyZdPWXosaCGPtfI+ovZcBXTdRbj7GxlUBkCZ5YPvFwFOPu5wkMnZeYzf/2G6gxOxHfEoQ9MzFW3jeMsmsnJkMfim8hsubA+NYbROdehCJnYfT2YnptPeZYDtbwLMxHWzE1HcGcvQq7tRCDpwvT7pdxhRciC3tqMl7mUBSowapGKQy24Npfj/lAG/nxGShaNvZNe2HNDZTmgdJej/m5V3EKG7XafHLa+jC3HyBr9q3Ulmei9LWhDCd6uWzPbQYE81iKxVwAlJAVaGaR1knhkQ4sdceppgKHVEDu0SAUrWJGeYT4zk04ntgGCFaoCxMT3hSF6JzzKXCDed2DzPE4mCS5yFl7EKvm53zDbKJzLgQyyD78CqsCPpzHhgj/qIlakUWmUohrpAaYxzzHcWYc3ZIIPIXA7Ali+8UxSssWcOnSG3AYgtj+59vMV9zUyi7cz3dg07ystlTjvfxLqCpY//zv3DhiwNgTwn64nRqsuFU34dW3ITLzMO56ldw/rMOgRbhJzUcSGvb/7EZafiM3Xnw+5rYD2H/8E+ZLFqbLNixNXkwixOpJSwhceidmEcDxH1/kTtnB+ABR7lQJz/kZi2cIVu79AcYnmpHRuI3EECD5wTj+T3+fu68pxfz6oxgf2MAMYAbAceB1WLHyRpZedTHq0V1Y1j6QuIAPgx34MhCNzyHEl5laFGDRM1+EI4lTLk9e6+K4Bd+X/4frLhRYf/99lH1t2IDPjfs++G/5PlpuKcaNL3H17sRbJJKxy01AaOWNRLmYUv9havc+kMq3KPkX9c4hNOnLLJsSwPFfX0z7vk0xWSj58v8AYP79wyzpmzjmfPWoDZSSWf86l4zaAFQl/0IrbyQ6/WLUo4ewrP1vAFaO05FbNQfn1V+GUBjLo7+iGqgelz7TlGgHAMvWZ5nflz7u3V/2fQpz7Zj2v44xacOEwWDn30j5vBLUo02Y3/gTZhg3dR3yquYSmjEVQmEc2x5KHTcBGYAwWfEtXYnNAta6F1CSNrhJ/vyRQKudjyPXhanzAIY9GzFKEqlp5pJE2GUjWlGF6OvFsv/1caUnfkRKk2Ymgvl4DMOBTScmI0zWVDCvNO5H6e9Ia4forBUIRxZyTzPq+OAtieYuJl42Fck/jHpsV1p6PBZNBPNaHPX4vnQbjJbUIaWjAXmgM+2c6PxVCEAe6kFprUsrI1ZSkzg96EPpSF9bUaiGpKChdDWmpxvNKVke7EQZGBuaMTq0TYpFEjb4hpH72sfZKKXKBpAiIeTBLoQiI8e1VEWEMzupUCQD9bG8QGJt2NGzgz4kv2dCGyQuiKS+aAQpHGDCCRKQHMqHEBCPTqykJJFYs3b8sdF/Etcb8thwRKGoSIohER6Pt2F01STFgDBZ0+uRbGuhGBC2jLQ6CLMtlUfLyEmvg2FsgQWRkYN24s7nkpTyp+bIRMstTdMhrM5EfouNeEFlKl88uxAdnbMJvWf+NHBtfYr45hfTjodW3kh0/sWox3Zjee6/0tKjVbMJXf13EApgf+CLTJxBKyFMVvxf+BkA1j/+M3J/OxNunEgEPvUtNHcJxrefwrD/rVTe0RtTZNnVRGedh9J0APP6343dfJPlxMqnE151G4SD2B7+pwn5hQQYLQQ+fS8wrpeDiTqCV9yDyCrAsGM9hiPbJtYDicj8i4hNXoTSVo9x09Nj9iVtiRdXE1l2DURCyXaSJtgpDCZCV34BANPGR5E9/ckH5Jie8Hk3IFzuCb1eJrOBcDgOEkSnLiVeOXOs5238w0WSEj1vcy9M9v49lmq/lK0GY6I3iGQPpHdogq9AIrJgVaIH8thulPajE9sRifikWcSLa5D7O1Dr3p3QRgBadgGxKYshFsW4/eU0XwnVQHT+KgDUg5uRAt6JNkoQm7IEYXOitNUj97ZOLEOSiBdVoeWWInn6UZsPjqtn4h/NmU28fBrEYwkbT7gmUVRitQsAUJoOJAOCif6OlU0FsxW5tw3Zk3iNLpI2ZmRYGDJkIVxuJL8HuaclzUZhdSQesFo80Y6ptMSnkGW0okRoLfe0Jhe+n2inll0ERhPSyECinVLXS1KHw5V4YIeDiV7U8Q98SUIYzQhHFmgakqd3zIZROyQZkQwkJN8waPE0XwiLAxQVwkGkWGRcHZI2GExgMCYW5o9Gxvk7+SkricBGiMQ54+xLfY4GT0I7wQ+nh77b6JmH7pMzE30HWJ2zCT2YPw1yXEb6ezzpvRSKmnjYCi3RI3JCEPu/ffDqvD/0h+GZh+6TMxPdL2ceuk/OTPRgXudsQh9mcxpIBhOYLO9xQnJWmI6Ojo6Ojo6Ojs6HgB7M6+jovG+EECQHeiABES2xZ0Bi6X3B6IsxNxCMxYkKDafBMEEOxOJENC1Nt1mRMcoynui48byjSBKZRgOBWIxwXCPTZMQfixFJyr5ojPBJdFoVBZMiMxCOpKVJQI7ZhC8aIxiP4z5B9kZjBGLxtHwOg4JJUegLhU+iUyLPYsITiRKMx8m3mNNk/0l0Og0qFlWhKxhKS5ORKLSaGYpECcRiFFktDEWi+GMxiq0WhsIRvLH09e1dRgM2VaU9EEy2J4wYJYZ8ASQJSm1WBsMRfLEYpTYrA0m5LCmPRNN1ZhkN2FWV1kAgLU1Gosye1BONUWa30h8K44vFKU/KnpPozDYZcagqTf50nYoEFXYbfaEwvlgsJXujMSodNnpDYTyRaFq+HLMJp6py3OdPt1OSqErmHYnGTioPnURnrsmI02DgmDd9LX5Zkqhx2ukJhvFEo9Q47XQHQ4xEYyn5pDrNJjI1jTpPeg+wLEnUJvN6orGTyqfS6foLdp5o23h5+BQ6M06j7ifKQ5H079/p6hz1dXVSPlnd3SYjGQYDDSfzO6TyjtdzMp02VcE9bkNEHZ0zHT2YPw0GQmFakw+c8YN5MpMPzTZ/cPz6D0Di4V6efMB5o7HUQ80bi1Nht9I37gE3fsTT+IdRao2AZPqpHhzjb/ID4WjKhtH8+WYTmUYjh0e84xY3SAiKJDHN5aQjEGQoEmV6Uh4MR5mR6aQ9EKQvFBm3PnqCIouFbJOBfUMjnDjASZZgbpaLFn+AgXAkIfsC9IUjzM9OyN2hcErnaPXL7VZyTEZ2DAyntbUqSSzKyaTR66cnFGaJO4sjQyMc6RviHHcWR0d8tAWCE4JLAUx22im0mHm1qze1OJ2WXLJQlSQuL85nz6CHFn+Aq0oK2DUwTKMvwHVlhewYGKLO40sFrVrSF4tyMqly2PhDY1vy+FhQa5Bl7qou582efg57vHy+poLXu/s4OOzly5Mr2dDVx/aBxJr/2jhbVxW6menK4IeHjqY22hy106TIfH/mZJ5r62LX4DD/PGsKz7R2sn1gmPvmTOXJlk7e6EmsbDFabyEEnywrYnFOJl/aeSBZnkilWVSFXy2aze+Pt7Kpd4DfLJnDb4+38lZPP39YOpeHGlp4oT0xf2J8qPy5qjLOz8vhxi3pExltqsLGq1fySFMbr/f086dl8yfIf2xqY11HT1q+UZ23vLP7pDoTedtTeh4dJz/W3P6eOm9/d+8pdT7WPFHPqPz4X9D5uW37Tqnzzy0dKT0nyu+l857t6aufjOp8cpyeCXJr53vq/OKOA6fU+VRrZ0rP0yfI76XzyzsPnlLneD3PtHVNkN9L51d2nVrns+P0jJef+ws6/2H3oVPqfO4EPe9X59f2HD6lzrXtY3qeb++eIJ9KZ1Guk6+fTKei8Kdz57OuvYeN3X0nlZ/v6E7Ld8ekUi7Id5/czr+izufbu1N6TpQ/CJ1r2ybK76Xzqyfze1LniXpOpnNeVgb/XZabpkNH50xFD+ZPg4ePNPPnY+mrWYzeQEaDpfGM3kCeae1K3TSeHXcDee4v3JRO+jA6yY3udG7I396bvsrDqM6XOnpTesbLL3f0vqfOfzpQf0qdr3b2pfS82jVRfi+dPzyUvtrEqM6N3f1s7O5jiTuLl1u6eKGxk3PcWbzVM3BKnTkmI79saDmpzsuL89k5MMzG7j6uKilg96CHjd19XFdWyL6hEV7o6EmszyAlfqDJEuRbzFTYrbzZ0586NvppVRMTFruCIeo8iZ6nvnCEJl/ix+BQJEpHIJTKI0mJns1wclWLUFxLlpfYnkyRJAzJuRdGWcaiJPTbVJVskxEAl1GlxGpGkiRkSH1mGg2ossSsTCdysqxRO01yYlhYjXNs7ObUDDvG5PFZLicmWZ5QN4lEj6FRlrmlouSENFJ5l7qzKLUlVrE45wS5yJo+XG1qhh2TInNPdXnq2OhsE1VOSMtys6m029Lkc3OzKbNZOZHJzoTOL9VWpKWpyfZcnptNtcOeJq/Iy0npH0+N04ZJkfnK5MqT6EzU/by8HCY7HSl5SkZCXpmXM6GtR5lkT+j86pRJp7Tz/Hw301zOlDw9KV+Q707pH0+l3YpJkfnG1KrUsYwMCyOeIEqyPS/MdzMzM6HnogI3szIzUvKo/vGU2xI6vz2tOi1NSdp5UUEus1N6cpmTlZAvLshNlTWesqTOf5xec0qdFxfkMjfLBcCqE+TRssZTarNgVmTunXFqnasKc5mfndCz+gR5VP94SqwJnf80o/aUOi8pzGNhdmZKXpQzJo/qH0+x1YJFVfj+zFPrXF2Yy8Ic10nlednpdS9O2vlB6iyynFqnzJjOBePacMGE9jy1ne/VnuP1rCp0p9pwVaE7dV2NZ9RH33sPnSfqOZlOp0EPjXTOLvQJsKfBoCo41Dm2tvFooFFht5JrNrE92ZM8fu0SRZJYmJNJky9AXyjMwpxMmn0B+sJhFmRn0uIL0HOS1/WlNgs5JiN7RxeLP0Hn7KwM2vxBBiMRZmVOlNsDQfpDidea4+feFljMZBuNHPKMJHWNrXAiIzHN5aAr+ep2aoYj9cp1clIeTL6CHF8/9wmvdKXR5dc4+evs8a/Ix7+VGK8zy2TEYVBp9QfT2lqSEg//wXAEfyxOic2C7DDS1uOhyGpJDWkYC5ATNo0Ot/BGY6nAeXxQa1YUYpqGAAyyjCYSa55L4xtQ532jT+o7M9H9cuah++TMRJ8Aq3M2oQfzp4F+0z0z0f1y5qH75MxE98uZh+6TMxM9mNc5m9CXXtHR0dHR0dHR0dE5S9GDeR0dHR0dHR0dHZ2zlA81mF+3bh2XXnopF198MY8++mhael1dHddccw2rVq3iO9/5DrGTLLemo6Ojo6Ojo6Ojo5PgQwvme3p6+MlPfsJjjz3Gc889x5///GcaGhomnPO1r32Ne++9l1deeQUhBE888cSHZZ6Ojo6Ojo6Ojo7OWceHFsy/8847LF68GJfLhdVqZdWqVaxfvz6V3tHRQSgUYvbs2QBcc801E9J1dHR0dHR0dHR0dCbyoQXzvb29uN3u1P9zc3Pp6ek5Zbrb7Z6QrqOjo6Ojo6Ojo6MzkQ9tZwRN0yas2S2EmPD/v5T+fvgwlnlyu/Utns9EdL+ceeg+OTPR/XLmofvkzET3i87ZwocWzOfn57Nz587U//v6+sjNzZ2Q3tfXl/p/f3//hPT3g77O/N8mul/OPHSfnJnofjnz0H1yZqKvM69zNvGhDbNZunQpW7duZXBwkGAwyKuvvsry5ctT6UVFRZhMJnbt2gXA2rVrJ6Tr6Ojo6Ojo6Ojo6EzkQwvm8/Ly+MpXvsItt9zCVVddxWWXXcbMmTP53Oc+x4EDBwD48Y9/zA9/+ENWr15NIBDglltu+bDM09HR0dHR0dHR0TnrkIQQf71xKR8y+jCbv010v5x56D45M9H9cuah++TMRB9mo3M2oe8Aq6Ojo6Ojo6Ojo3OWogfzOjo6Ojo6Ojo6OmcpejCvo6Ojo6Ojo6Ojc5aiB/M6Ojo6Ojo6Ojo6Zyl6MK+jo6Ojo6Ojo6NzlqIH8zo6Ojo6Ojo6OjpnKXowr6Ojo6Ojo6Ojo3OWogfzOjo6Ojo6Ojo6OmcpejCvo6Ojo6Ojo6Ojc5aiB/M6Ojo6Ojo6Ojo6ZynqR23AB4ksSx+LMnROH90vZx66T85MdL+ceeg+OTP5a/pF97nOB4kkhBAftRE6Ojo6Ojo6Ojo6OqePPsxGR0dHR0dHR0dH5yxFD+Z1dHR0dHR0dHR0zlL0YF5HR0dHR0dHR0fnLEUP5nV0dHR0dHR0dHTOUvRgXkdHR0dHR0dHR+csRQ/mdXR0dHR0dHR0dM5S9GBeR0dHR0dHR0dH5yxFD+Z1dHR0dHR0dHR0zlL0YF5HR0dHR0dHR0fnLEUP5oEHHniANWvWsGbNGn70ox8B8M4773D55Zdz8cUX85Of/CR1bl1dHddccw2rVq3iO9/5DrFYDID9+/fziU98gssvv5y77rqLvr6+j6QuHxdOxyejfP3rX+eZZ55J/b+zs5ObbrqJ1atXc8899+D3+z80+z+ufBB+AXjyySf55je/+aHY/HHng/DJrl27uPbaa7nyyiu59dZb6ejo+NDs/zjyQfhk586dXHPNNVx++eXcfffdeDyeD83+jysf1P0L4PDhw0yfPv2vbrOOzvtC/I2zZcsWcf3114twOCwikYi45ZZbxLp168SKFStEa2uriEaj4vbbbxdvvvmmEEKINWvWiD179gghhPjWt74lHn30UaFpmlixYoXYunWrEEKIF198Udx1110fVZXOek7XJ93d3eKuu+4SM2fOFE8//XRKz5133ileeOEFIYQQDzzwgPjRj370kdTn48IH4ZdQKCTuv/9+MXv2bPGNb3zjo6zOx4IP6ruycuVKUVdXJ4QQ4sknnxR33333R1KfjwMflE8uvPBCcezYMSGEEPfff7/4j//4j4+kPh8XPii/CCFEIBAQN9xwg6ipqfkoqqKjk8bffM+82+3mm9/8JkajEYPBwKRJk2hubqasrIySkhJUVeXyyy9n/fr1dHR0EAqFmD17NgDXXHMN69evZ2hoiFAoxOLFiwFYuXIlmzdvJhKJfIQ1O3s5HZ8ArFu3jgsuuIBLLrkkpSMajbJjxw5WrVoFjPlK53/PB+GXHTt2oGkaX/va1z6qanys+CB8EolE+Lu/+zsmT54MQG1tLV1dXR9JfT4OfBA+AXjppZeoqqoiGo3S09OD0+n8KKrzseGD8gvAfffdx6233vphV0FH55T8zQfz1dXVqeC8ubmZl19+GUmScLvdqXNyc3Pp6emht7d3wnG3201PTw+ZmZlYrVY2b94MwIsvvkg0GmVoaOhDrcvHhdPxCcAdd9zBddddN0HH0NAQdrsdVVWBMV/p/O/5IPyybNkyvv71r2M2mz80uz/OfBA+MRqNXHnllQBomsYDDzzAhRde+OFU4GPIB+ETAIPBQH19PStWrGDbtm2sWbPmQ7H/48oH5ZeNGzcSCoVYvXr1h2K3js774W8+mB/l2LFj3H777Xz961+npKQESZJSaUIIJElC07STHpckiZ///Of88pe/5KqrrsLr9eJyuTAYDB9FVT42vB+fnIqTpb/X+Trvn/+LX3T+OnwQPolEInz1q18lFotx1113/TXN/Zvgg/BJbW0t77zzDp///Of5yle+8tc092+G/4tf+vr6ePDBB/nud7/7YZiqo/O+0YN5EpO/brvtNv7hH/6Bq6++mvz8/AkTWPv6+sjNzU073t/fT25uLgCqqvLII4/w3HPPccUVV6BpGi6X68OuyseG9+uTU5GVlYXX6yUej7+v83XeH/9Xv+h88HwQPvH7/dxxxx3EYjEefPBBvSPi/8j/1SfhcJgNGzak/n/FFVdQX1//V7X5b4H/q1/efPNNhoeHuemmm1Jvs6688kp8Pt9f3XYdnffibz6Y7+rq4gtf+AI//vGPU68xZ82aRVNTEy0tLcTjcV544QWWL19OUVERJpOJXbt2AbB27VqWL18OwLe//W32798PwO9+9ztWr16NLP/NN+//itPxyakwGAzMnz+fl156CYDnnnvuPc/X+ct8EH7R+WD5oHzyta99jbKyMn76059iNBo/DNM/tnwQPlFVle9///scPHgQgJdffpm5c+d+KPZ/XPkg/HLdddexYcMG1q5dy9q1a4FEHGC32z+UOujonAr1ozbgo+Y3v/kN4XCY++67L3Xshhtu4L777uNLX/oS4XCYFStWpMbH/fjHP+Yf//Ef8fl8TJs2jVtuuQWAf/qnf+J73/sewWCQ2tpa/vVf//Ujqc/HgdP1yan43ve+xze/+U0efPBBCgoK+M///M+/tukfaz4ov+h8cHwQPjl8+DAbN26kqqqKq6++GkiMHX7ooYf+6vZ/HPkgfKIoCj/5yU+49957icfj5OXl6c+U/yP6/Uvn44wkhBAftRE6Ojo6Ojo6Ojo6OqePPg5ER0dHR0dHR0dH5yxFD+Z1dHR0dHR0dHR0zlL0YF5HR0dHR0dHR0fnLEUP5nV0dHR0dHR0dHTOUvRgXkdHR0dHR0dHR+csRQ/mdXR0dHR0dHR0dM5S9GBeR0dHR0dHR0dH5yxFD+Z1dHR0dHR0dHR0zlL+P4qz1PvDOxh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10" y="1211362"/>
            <a:ext cx="4669191" cy="369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95965"/>
            <a:ext cx="4722933" cy="37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22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636912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Conclusion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3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348880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1- Nettoyage</a:t>
            </a:r>
          </a:p>
          <a:p>
            <a:r>
              <a:rPr lang="fr-FR" sz="4900" b="1" dirty="0" smtClean="0"/>
              <a:t>du jeu de données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6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4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348880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1-1 Contenu et qualité</a:t>
            </a:r>
          </a:p>
          <a:p>
            <a:r>
              <a:rPr lang="fr-FR" sz="4900" b="1" dirty="0" smtClean="0"/>
              <a:t>du jeu de données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8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691680" y="661338"/>
            <a:ext cx="5012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Valeurs manquantes dans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EdStatsCountry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EdStatsSeries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628577"/>
            <a:ext cx="791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cs typeface="Times New Roman" pitchFamily="18" charset="0"/>
              </a:rPr>
              <a:t>EdStatsCountry</a:t>
            </a:r>
            <a:r>
              <a:rPr lang="fr-FR" sz="1600" dirty="0" smtClean="0">
                <a:cs typeface="Times New Roman" pitchFamily="18" charset="0"/>
              </a:rPr>
              <a:t> : 214 lignes, </a:t>
            </a:r>
            <a:r>
              <a:rPr lang="fr-FR" sz="1600" dirty="0">
                <a:cs typeface="Times New Roman" pitchFamily="18" charset="0"/>
              </a:rPr>
              <a:t>3 </a:t>
            </a:r>
            <a:r>
              <a:rPr lang="fr-FR" sz="1600" dirty="0" smtClean="0">
                <a:cs typeface="Times New Roman" pitchFamily="18" charset="0"/>
              </a:rPr>
              <a:t>colonnes    	          </a:t>
            </a:r>
            <a:r>
              <a:rPr lang="fr-FR" sz="1600" dirty="0" err="1" smtClean="0">
                <a:cs typeface="Times New Roman" pitchFamily="18" charset="0"/>
              </a:rPr>
              <a:t>EdStatsSeries</a:t>
            </a:r>
            <a:r>
              <a:rPr lang="fr-FR" sz="1600" dirty="0" smtClean="0">
                <a:cs typeface="Times New Roman" pitchFamily="18" charset="0"/>
              </a:rPr>
              <a:t> : </a:t>
            </a:r>
            <a:r>
              <a:rPr lang="en-US" sz="1600" dirty="0" smtClean="0">
                <a:cs typeface="Times New Roman" pitchFamily="18" charset="0"/>
              </a:rPr>
              <a:t>3 </a:t>
            </a:r>
            <a:r>
              <a:rPr lang="en-US" sz="1600" dirty="0">
                <a:cs typeface="Times New Roman" pitchFamily="18" charset="0"/>
              </a:rPr>
              <a:t>665 </a:t>
            </a:r>
            <a:r>
              <a:rPr lang="en-US" sz="1600" dirty="0" err="1" smtClean="0">
                <a:cs typeface="Times New Roman" pitchFamily="18" charset="0"/>
              </a:rPr>
              <a:t>lignes</a:t>
            </a:r>
            <a:r>
              <a:rPr lang="en-US" sz="1600" dirty="0" smtClean="0">
                <a:cs typeface="Times New Roman" pitchFamily="18" charset="0"/>
              </a:rPr>
              <a:t>, </a:t>
            </a:r>
            <a:r>
              <a:rPr lang="en-US" sz="1600" dirty="0">
                <a:cs typeface="Times New Roman" pitchFamily="18" charset="0"/>
              </a:rPr>
              <a:t>5 </a:t>
            </a:r>
            <a:r>
              <a:rPr lang="en-US" sz="1600" dirty="0" err="1" smtClean="0">
                <a:cs typeface="Times New Roman" pitchFamily="18" charset="0"/>
              </a:rPr>
              <a:t>colonnes</a:t>
            </a:r>
            <a:endParaRPr lang="fr-FR" sz="1600" dirty="0"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628577"/>
            <a:ext cx="3384376" cy="34037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72000" y="5628577"/>
            <a:ext cx="3384376" cy="34037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" y="999892"/>
            <a:ext cx="8352980" cy="45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6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085289" y="3379496"/>
            <a:ext cx="55774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1 : données par pays        	           </a:t>
            </a:r>
            <a:r>
              <a:rPr lang="fr-F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3 : projections par pays</a:t>
            </a:r>
          </a:p>
          <a:p>
            <a:r>
              <a:rPr lang="fr-F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2 : données par région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400" dirty="0" smtClean="0"/>
              <a:t>		</a:t>
            </a:r>
            <a:endParaRPr lang="fr-F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764341"/>
            <a:ext cx="258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EdStatsData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 smtClean="0"/>
              <a:t>348 </a:t>
            </a:r>
            <a:r>
              <a:rPr lang="en-US" sz="1600" dirty="0"/>
              <a:t>828 </a:t>
            </a:r>
            <a:r>
              <a:rPr lang="en-US" sz="1600" dirty="0" err="1" smtClean="0"/>
              <a:t>lignes</a:t>
            </a:r>
            <a:r>
              <a:rPr lang="en-US" sz="1600" dirty="0" smtClean="0"/>
              <a:t>, </a:t>
            </a:r>
            <a:r>
              <a:rPr lang="en-US" sz="1600" dirty="0"/>
              <a:t>69 </a:t>
            </a:r>
            <a:r>
              <a:rPr lang="en-US" sz="1600" dirty="0" err="1" smtClean="0"/>
              <a:t>colonnes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107759" y="3948722"/>
            <a:ext cx="2520280" cy="22160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3" y="312737"/>
            <a:ext cx="7832276" cy="300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/>
          <p:cNvSpPr/>
          <p:nvPr/>
        </p:nvSpPr>
        <p:spPr>
          <a:xfrm rot="5400000">
            <a:off x="6134146" y="1687309"/>
            <a:ext cx="432047" cy="2952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/>
          <p:cNvSpPr/>
          <p:nvPr/>
        </p:nvSpPr>
        <p:spPr>
          <a:xfrm rot="5400000">
            <a:off x="2878941" y="1579298"/>
            <a:ext cx="432047" cy="3168352"/>
          </a:xfrm>
          <a:prstGeom prst="rightBrace">
            <a:avLst>
              <a:gd name="adj1" fmla="val 8333"/>
              <a:gd name="adj2" fmla="val 495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utoShape 9" descr="data:image/png;base64,iVBORw0KGgoAAAANSUhEUgAAAnQAAAFtCAYAAACOWPcBAAAAOXRFWHRTb2Z0d2FyZQBNYXRwbG90bGliIHZlcnNpb24zLjMuMiwgaHR0cHM6Ly9tYXRwbG90bGliLm9yZy8vihELAAAACXBIWXMAAAsTAAALEwEAmpwYAABw3ElEQVR4nO3deVhN2/8H8HdzEcqUax5PhhRCmaIyVSplCmWehUuZ7jVd85TZNc8iU1QqLkXmomuWWcg1V2jgVGf//ujX/jo6TYZy8n49j+fRPmuv/Vl773PO56y19t4qgiAIICIiIiKlpVrQARARERHRt2FCR0RERKTkmNARERERKTkmdERERERKjgkdERERkZJjQkdERESk5JjQ5ZOBAwfC0NAQx48fz7ZcWloamjdvjoYNGyIpKSnX9bu5ucHQ0BDv37//1lALnUmTJsHQ0BBRUVEAgJiYGBgaGmLEiBEFHFnBCg8Ph6GhocJ/RkZGaN68OQYNGoSwsLAc6+rRowcMDQ2xd+/eb4qJ53He/azn89atW2FoaAhfX9+CDiVbDx48QO3atdGsWTO8fPmyoMPJJCoqCoaGhpg0adJ3r/vGjRsYMWIEzMzMYGRkhLZt22Lx4sUKv3uSk5OxbNkytGvXDsbGxrC1tYW3tzcU3fksNTUVW7duha2tLYyNjWFtbY3Vq1cjJSVFYRyHDh1C586d0aBBA1hYWGDevHlITEzMU1tmzZoFQ0NDjB8/Pk/rAYAgCNi9ezecnJxgbGyMhg0bwsXFBf/884/C8vfv38eIESPQrFkzmJqaYuDAgbh582aO29m5c6fCz7fsPos//5cT9dw1l75V586dcebMGQQHB6Nt27ZZljt79izevn0LJycnFClSJB8jpF9V7dq1M52TSUlJuH37Nk6fPo3Tp09jyZIlsLOzU7j+xYsXceXKFTg6OqJ79+7fFIuTkxOaNm0KLS2tb6qHKLc2btwIFRUVLF68GAYGBgUdTr65cOECBg0aBADo0KEDypYti4sXL2LDhg24cOECvL29xfdhWloaxowZg7CwMLRu3RodOnTAqVOnMHPmTMTExGDixIlydc+cORN79uyBqakprKys8O+//2LFihW4c+cOVqxYIVd23bp1WLJkCQwNDeHq6oq7d+9i69atuHr1KrZv3w5NTc1ctWfy5Mm4c+cOgoKC8Pvvv6NChQq53hdTp07Fvn37UKlSJXTr1g1SqRT//PMPRo0ahUmTJqF///5i2QcPHqBnz56QyWSwt7eHiooK/P390bNnT+zcuRPGxsYKt3Hp0iUsWrRI4WsVKlSAu7u7wteuXbuGU6dOoXHjxjk3RKB8kZycLDRs2FBo0KCBkJSUlGU5T09PQSKRCBcuXMhT/a6uroJEIhHevXv3raEWOhMnThQkEolw69YtQRAE4enTp4JEIhGGDx9ewJEVrAsXLggSiUSYOHFilmX27dsnSCQSoXXr1kJqaqrCMnPmzBHc3NyyPa/px/lZz+ctW7YIEolEOHDgQEGHkqX3798L9vb2wrp16wo6lCzdunUrx/fp1+jYsaNQt25d4erVq+IymUwmTJkyRZBIJMLmzZvF5f7+/oJEIhHmz58vLpNKpUKfPn0EQ0ND4fbt2+LyyMhIQSKRCKNGjRJkMplY74QJEwSJRCKEhoaKZZ89eybUrVtX6NGjhyCVSsXly5YtEyQSibBjx448tenNmzdC165dhY0bN+Z6ncuXLwsSiUTo3r273GfY69evhVatWglGRkbCy5cvxeX9+/cX6tatK36fCIIg3LlzRzAxMRGcnZ0VbuPw4cOCiYmJIJFI8vQ9/e7dO8HCwkJo2rSpXAxZ4ZBrPtHW1kbHjh2RlJSEkydPKiyTnJyM48ePo0KFCmjatGn+BkikQNeuXVGhQgU8f/4c0dHRCsv88ccf2L59O3R0dPI3OKJvVKxYMfj7+2PIkCEFHUq+un//Ph4+fAhra2u5HiUVFRWMHDkSAHDq1Clxube3N9TV1TFs2DBxmYaGBn7//XcIgoD9+/fLlQUAd3d3qKioiPWOGzcOKioq2Ldvn1h2z549SE1NxdChQ6GhoSEuHzZsGHR1deXK5kapUqWwb98+DBw4MNfrZAyrDhs2TO4zrHTp0nBxcYFUKsWFCxcAANHR0Th79iysra1Rp04dsaxEIoGDgwNu3LghTu0BgNjYWLi7u2PcuHEoWbIkqlSpkqf2zJ07Fy9evMCkSZNQtmzZHMszoctHTk5OAICgoCCFr4eGhiIpKQmdO3cW3wiRkZFwd3dHy5YtYWRkhCZNmqB///7iCZaT8+fPo3///jA1NUWDBg3Qo0cPHDlyRK5MdnNwVq5cmWnuX8Z8jrVr16Jx48Zo3Lgxtm7dCgA4c+YM+vbti2bNmsHExAT29vZYt24dpFJpjrG6ubnBysoKL168gIeHB8zMzGBiYoLevXsjPDw8U1lFcxG+ZT6RVCrFunXrYGtri/r166NZs2bw8PDA06dPM5U9fPgwXFxc0KRJEzRs2BBdunTBrl27FM4n+ZKVlRV69uyJ27dvw83NDSYmJrCwsMDMmTMRHx+fqXxuz4GM/RcWFgYrKyuYmJhgzJgxed4PX9LX1weATMfw5s2b4vwbY2NjODo6Yvfu3Qr3wfnz5+Hm5gZTU1OYm5tj2rRpuHv3LgwNDbFy5Uq5Nnx5XGUyGXbt2oXOnTvD2NgYpqam6N+/P86ePSu3jYxjv3LlSoSEhKBr164wNjZGs2bNMGXKFMTGxubY1ozz/c6dO5g9ezbMzc1hamqKfv36ITIyMlN5qVSKtWvXwtbWFkZGRjAzM8Pw4cNx/fp1uXK+vr4wNDQU3yef+7LNGfNpdu3ahXHjxsHY2BgtW7ZUuP3s5Nf5DADHjx9Hjx490KBBA7Ru3Rpr1qyBTCZTWPbRo0fw9PRE8+bNxXlbCxcuxIcPH+TKZcx9fffuHaZPn44WLVqgfv36cHZ2xtGjR+XKZhy3Bw8eYMmSJWjTpg2MjIxgZ2eH3bt3Z4pB+GLOVJMmTTBs2DDcunVLYczBwcFwcXFBw4YN0ahRI/Tt21fhZ/D169cxdOhQtGzZEvXr10eHDh2wePFiJCQk5Go/3r59G8OHD0fTpk3RpEkTTJ48WeFnApC34/slXV1deHp6okuXLpleyxjizJhHJ5VKcf36ddSuXRslSpSQK2tsbAwdHR1cvHhRXHbp0iXo6+tDIpHIlTUwMEDVqlXlymb8v0mTJnJltbS00KBBA9y+fTvTeaHIiRMnMGjQIJibm6NevXowNzfHiBEj5JKrrLRo0QLu7u6oX79+pte+3BcZ8ZqZmWUqm7EsIiJCXHbv3j0cP34czs7OOHToUJ6G9G/duoVDhw7BxMQEnTt3ztU6nEOXjxo3boyKFSsiLCwMCQkJ0NXVlXs9ICAAKioqYuJ3/PhxjB49GiVLlkTbtm1RtGhR3Lt3D6dOnUJERAT2798v9yvhS/v27cPUqVNRsmRJ2NraokiRIggJCcGYMWMwduxYuV9beXX69GkcO3YMTk5OePPmDUxMTHDp0iUMGzYM+vr6sLW1hZaWFs6dO4clS5bg8ePHmDt3bo71JiYmolevXtDR0UHnzp3x5s0bBAUFYeDAgQgKCkLlypW/OubspKSkYPDgwbhw4QKMjY3h6uqKt2/fIjg4GGfOnMGOHTvED6igoCB4eHigatWqcHJygqqqKkJCQvDXX38hLi5O/IWbnVevXqFPnz6oUKECevfujatXr8Lb2xsRERHYu3evOH8yr+dAXFwcfv/9d1hbW0NXVxc1atT4pv3y6tUr3LlzB5qamqhWrZq4PCwsDO7u7tDQ0ED79u1RsmRJnD59GjNmzMCtW7cwa9Yssew///yD33//HUWLFkX79u2ho6ODwMBAnDt3Lsfty2QyjB07FkeOHEGlSpXQpUsXJCUlISQkBAMHDsTUqVPRu3dvuXVOnDiBv//+G23atIGZmRnOnj2Lffv2ISYmRmFCpcjkyZPx9OlT2NvbIzExEUeOHEHfvn2xdu1atGzZEgDw6dMn9O/fH5GRkZBIJOjZsyfevHmD48eP4/Tp01i2bFm282Vzsnr1ahQpUgSurq64f/8+6tatm+t18/N83rdvH6ZMmYJSpUrBwcEBycnJWLt2LYoVK5ap7NWrV9GvXz98/PgRlpaWqFSpEq5cuYJNmzbhxIkT2L17N/T09OTW6d+/P+Lj42FjY4OkpCQEBARgzJgx2LlzZ6Z5RePHj8d///2H9u3bQ11dHf7+/pgxYwaKFCkCR0dHsdzEiRPh5+eHWrVqwcXFBcnJyWLStm7dOjRr1kwsu3z5cvz999+oUKECnJycoKKigiNHjqB///6YP3++WO+jR4/Qv39/qKqqomPHjihevDguX76MDRs24Pr169i2bVu2+zEqKgq9e/eGVCpFhw4dULx4cYSEhOD06dPfdHwVKVeuHAYPHqzwtWPHjgEAatasCQB49uwZUlNTFX72qqmpoVy5cmLvvVQqxYsXL2BiYqKw7goVKuDRo0eIjY1FyZIl8eTJE5QuXTrTd2FGWSB9v2Y1Lw1Iv9Bg1qxZqFy5Mjp16gQNDQ1cv34dISEhuHDhAo4cOZJt71aLFi3QokULha9ldGRk7IuMZLlSpUpZxvv5SEblypXh5+eXqwsavrR48WIIgoCxY8eKHTw5ytVALn03y5cvFyQSieDn5ye3PDY2VqhXr57Qu3dvcVmHDh2Epk2bCq9fv5Yru379ekEikQheXl7isi/n0D1//lwwMjISbGxshNjYWLFccnKy0KNHD6F27drCnTt3BEHIfg7OihUrBIlEIhw7dkxcljEPICQkRK7sqFGjBIlEIjx58kRcJpVKBUdHR6FOnTrC+/fvs903GW0YPny43HyKNWvWCBKJRFi2bFmW7c2gqC25mUO3YcMGQSKRCAsXLhTnfQiCIFy7dk2oV6+e0KVLF3GZk5OT0KBBA+HDhw/isg8fPggtWrQQzM3N5dZXxNLSUpBIJMKwYcPk5qXNmjVLkEgkwooVK8RlX3MOzJs3L9vtZ8huDl1CQoIQEREhODk5Zdr3SUlJgrm5uWBubi48ffpUXJ6WliaeAydPnhTLNm/eXGjcuLHw6NEjseyzZ8+Epk2bZmrvl8f14MGDgkQiEQYMGCAkJiaK5Z48eSK0aNFCqFu3rni+ZRxXiUQiBAUFiWWlUqlgZ2cnSCQS4fHjx9nuk4zzvVGjRnJlr1y5ItStW1ewtrYWj9mqVasEiUQiTJo0SUhJSRHLXr9+XTA2NhYaN24sniMHDhwQJBKJsGXLlkzb/LLNGcfFxMREePXqVbbxft7ugjif3717J5iamgoWFhbC8+fP5bZjbGwsN4cuNTVVaN++vVC3bl0hLCxMrp5FixYJEolEmDx5srgs433btWtXuWOfMZ9r/Pjx4rKM42ZpaSm8fftWXJ4xn6tXr17isqCgIEEikQjjxo2TO25PnjwRmjZtKrRq1Ur49OmTIAiCcPXqVcHQ0FBwdXWVm18VGxsrtGvXTjAxMRG3N3/+fEEikQjnz5+Xa9uQIUMEiUQi3L17N8v9KAiC0Lt3b6FOnTrCuXPnxGVv374VbG1tM71P83J88+L169dC8+bNBYlEIs6t+/fffwWJRCJMnTpV4Tpdu3YVJBKJkJKSIrx8+VJ8vyoyZswYQSKRCNHR0YIgCEK9evWEDh06KCy7cOFCQSKRCGfPns0y3k+fPgmNGjUS2rdvL3eOCIIgTJ8+XZBIJIKPj0+O7VbE19dXkEgkQqdOnYS0tDRBEARh6tSpgkQiES5fvpyp/P379wWJRCJ4eHhkWWdu57rfvn1bkEgkgpOTU55i5pBrPsvoOv1y2DU4OBgpKSli75xMJoOHhwcWLlyI0qVLy5XN6Np9+/Ztltvx9/eHVCrF6NGjxSEzIH0u3+jRoyGTyXDw4MGvboe2tjZat24ttyxjiOXzoSENDQ1s2LAB4eHhCn+xKzJgwAC5+RQZ28lqDtf3sH//fhQrVgy///673K+h+vXro2PHjrh+/Tru3bsHIH245uPHj3LDM7q6uti/fz9CQkJy9WtKRUUFEyZMgJqamrhszJgxKFKkCAICAgB8/TnQoUOHPLQcOHjwYKbL4xs1agRXV1c8ePAAgwcPlrsCKzQ0FLGxsRg0aBAqVqwoLldVVYWHhwcA4MCBAwDSe3LfvHkDV1dXVK1aVSxbvnx5uSvHsosNgNjLkqFSpUoYPnw4UlNTcejQIbl1KlWqBBsbG/FvDQ0Nscclt+eQq6urXI+EiYkJbG1t8fTpU1y5ckWMTUdHB3/++SfU1f832GFkZIRevXrh/fv3Wd72IDdMTU1RpkyZr1o3v87nsLAwfPjwAX369EG5cuXktvPlMNHly5cRHR0NOzs7WFhYyL02evRoGBgYICAgINPQfu/eveWOfXafB126dEHJkiXFvxs1aoTixYvLlc2Y7/XlcatUqRJcXFzw8uVLsfd4//79EAQBEyZMkJtfpa+vj8GDB4s9e8D/Pv/+/fdfuZjmzZuH8+fPo1atWpnizfDy5UtcvHgRrVq1kusdLFmypMIe0rwc39z68OEDhgwZgjdv3sDNzU3sFUtNTQWALK82zVj+6dOnPJXNqDu3ZRVJS0vDrFmzMGfOnEx3hciYh57d92RWzp07h2nTpkFDQwOzZ8+Gqmp6qpRx2xVFMWcsy830opxs374dQPp3YV5wyDWfVa5cGY0aNcKZM2fw/v17FC9eHED6HBYdHR3xy1hVVRXt2rUDkN7lfe/ePTx58gT3798X55NlNUcFSL+/EJA+d+nLN3bGfIDbt29/dTvKlSsnl4wAQLdu3XD8+HFMnDgRa9asQatWrWBhYQFzc/NcX3oOQO6LH4DYHf893iiKJCYm4tGjRyhTpgzWrl2b6fU3b94ASB8SqVWrFnr06IHp06eLc58sLCzQunVrmJqaim/8nJQpU0ZuCBNIn6BdrVo13Lx5E8nJydDR0fmqcyAvl+sD8rct+fjxI0JCQvDo0SO0aNECS5YsyTQElnFu3bx5U27+WwY1NTXx3MqYS6ZoyKRRo0Y5xnb79m0YGBgoHOIwNTUVy3zuy/MHgPhjIrfnkKKLkoyNjeHv74/bt2/D0NAQT58+RaNGjRQOF5mammLz5s3f9B7L63HMkJ/nc0b7jIyMMr3WsGFD+Pj4iH9nzGf6cr4UkP5lWL9+fRw/fhwPHz5E7dq1xdcUvU8Axcfyy7JA+ufH53PYbt68CS0tLXHy/ucePXokxtqmTRvx3mL//PNPpovZXrx4IdcuJycn7N69G8uXL8eePXtgYWEBCwsLtGjRIsdbUOW0Hz+X1+ObGxk/0G7evAlLS0u5e95l3Lokq3vISaVSqKioQEdHR0y+sisLQEyOtbW1c11WER0dHdja2gJIP3YPHjzAkydPcO/ePZw/fx5A9t+Tipw4cQJjxoxBamoqFi5cKDd8rK2tDUBx+3ITb25IpVIEBQWhRIkSef5xzoSuADg5OeHff//FP//8g65du+LZs2f4999/4eDgIPflkDExO2OSpYaGBmrUqAEjIyNER0dnO2E5YyLp5x+oX3r37t1XtyHjxP5c69atsX37dmzatAnnzp3Djh07sGPHDujp6cHd3R1ubm65qvvL5C/jF2h27f0WGR/2r1+/xqpVq7Isl7G/XFxcUKpUKWzfvh2RkZG4c+cONmzYAAMDA0yaNEn8gMlOVpNjM3riPnz4AB0dna86BxQdm+zUqVMHo0aNEv8eO3Ysxo8fj6CgIPzxxx9YsWKFXE9GxrkVGBiYZZ0Z+youLk6uXZ/LzVVbCQkJCtf9fP2PHz/KLVf04yHXc1D+n6LjkxFHQkKCeNPTrHqds4otL772Xnz5eT5nXMhRtGjRTK99+UMgIy5FCTDwv32WnJwstzwvnwdZHfvPy3748AGpqam52jcZ5/r69etzLFu7dm3s3bsXa9euRVhYGPbu3SvOh+3Tp0+m3rTPZbcfv7wQIa/HNydPnjzBwIED8eTJE1hZWWH58uVy7/eM7Wd1YceHDx9QpEgRqKqqQldXF6qqqtmWBf73vilevHiWFz18WTYrFy9exLx588TkW0tLC7Vr10a9evXw/PnzPH1v7Nu3D9OnT4eKigrmz58Pe3t7udczOmAUxZzbeHNy4cIFJCUlwcnJSW6kKjeY0BUAGxsbzJ49G8HBwejatSsCAwMhCII43Aqkv3kGDBiADx8+YOLEiWjevDmqV68OTU1NXL16FYcPH852G59PqlfUu/G57D4gv/xwzUnTpk3RtGlTJCUl4dKlSzh58iQOHjyI2bNno3LlypmGab/VlzF/zRdoxr5q3Lixwl/tirRr1w7t2rXD+/fvER4ejtDQUAQEBMDDwwM1a9bMdkIykPUwQsYHu56e3jefA19LXV0dc+fOxZ07dxASEoLly5eLQ6nA//bX1q1b5YaHFMn48lb0AZ+bK/+KFi2KV69eKXwt4wvry8The1B0HmV8YOvr64tfvFnF9vlxBLJPKPP6HstJfp7P2X3Bffm0gbzusx+lSJEiKFq0aJa3j/qyrJqaGq5evZqrL9fatWtj2bJlkEqluHz5Mk6dOgVfX1+sXbsWBgYG6NWrl8L18rIfv+b4ZiUqKgoDBw4Ub2Y/e/ZsuWQOSO8p1tDQQExMTKb109LS8OLFC/HiK01NTZQvX15hWSD9SnR9fX3xGGdc9frx48dMP0SfPXsGVVXVbG/18ezZMwwePBhaWlqYNWsWTE1NUbVqVaipqSEoKCjHJzN9bu3atVi6dCm0tLSwdOlSWFtbZyqT0QOsqH0ZyxT1EudFxpN52rdvn+d1OYeuABQrVgzW1ta4cOEC3r9/jyNHjqB8+fIwNzcXy1y4cAFv3rxB7969MWDAANSuXVv89fngwQMA2fdYZVxV8+XtE4D0uScLFixAaGgoAIgfVIoe95KbS+AzbNu2DcuWLQOQ/qFjYWGBadOmYfr06QCQ59suZOfLy8kzPHnyJM91FStWDOXLl8f9+/cVfpEfOnQIK1euRExMDKRSKdasWSNeLVm8eHG0a9cO8+bNw/DhwyGTyXD58uUct/no0aNMH97Jycm4c+cO6tatC01NzW8+B76Fjo4OFixYADU1NWzcuFGcNwb879zKGHr9XHx8PObMmQM/Pz8AQL169QAoPg+vXr2aYxy1a9fG+/fvcffu3UyvXbp0CcD/rkD7nhTFm3FcjY2Noauri4oVK4pX7H0p4/YGGbFlvMe+fJyRIAh5eo/lRn6ezxnH98t5Y0DmfZhxNbaizwGZTIbIyEgUKVLkq4eac8vQ0BAvXrzA69evM7124sQJLF26VBwCNTQ0RFpamsLbX1y+fBmLFy8Wz8NDhw5h1qxZEAQBmpqaMDMzw/jx48VpCdl9/tWtWxcqKioK9+OX77O8HN/sPH78GAMGDMDbt2/Rv39/zJs3L1MyB6T/wDMxMcGtW7cy/Qi7du0akpOT5YaFTU1N8fr1a3H4OsPLly/x+PFjNGjQQK6sTCYT92GGT58+4cqVK6hZs2aWPbpAeodFcnIyRo8eje7du6NGjRriVKC8fEZu374dS5cuha6uLjZv3qwwmcuIF4DcrVcyZIyifN6+r3HlyhWoqKjk7skQX2BCV0A6d+6M1NRU+Pj44ObNm3B0dJT7FZ8x3PLlhM7//vtP7GbPmICqiIODA9TU1LBs2TK5D67U1FTMmjULmzdvFu9vVKpUKZQoUQLXrl2T296tW7dy9Ss2w5kzZ7B27Vq5L38g/VcUkD4R/nvJ+BV04sQJcdmnT5+wadOmr6rPyckJ8fHxWLx4sdyci/v372PmzJnYsmUL9PT0oKmpicOHD2P58uWZvojz0s6UlBQsWbJE/LARBAFeXl5ISkoS7w31refAt6pfvz769OkDmUyGqVOnivNG2rVrB11dXWzcuDHTh/aiRYuwfft2MbG2traGnp4etm/fLre/Xrx4katj5ezsDACYM2eOXPL+9OlTrF69GhoaGlk+kuxbbNq0Sa4n6d9//0VAQADq1asnzu9ycnLCx48fMXfuXLnjcPPmTezcuRPFixeHlZUVAKB69eoA0i8SSUtLE8vu2rUry/uMfYv8Op9bt26NkiVLYseOHXLnwoMHD+RuNgukfxlWqVIF//zzT6bnA69YsQLPnz+HjY1Nnubbfg0nJycIgoBZs2bJzcN79eoVZsyYgfXr14u9YBmjJnPnzpVLZhISEjBjxgxs2LBBPJ5XrlzBzp07xYskMmQkVtntxzJlyqBVq1a4cOGC3D32EhISFA6r5vb4ZkUmk2HcuHGIjY1Fnz59MGnSpGx7kTt37gypVCo3ZzYlJQXLly8HkD5/+vOyALB06VIxNkEQxM+7Hj16iGXt7e2hpqaGVatWyR2LtWvXIiEhQa6sIhmfkRnzBjPcvn1bvLAgp8/ImzdvYsGCBdDU1MTmzZuzTaQqVaqERo0a4ejRo3I/WO7evQt/f38YGRmJP3K+RmpqKu7du4cqVaqIvbZ5wSHXAtKyZUuUKVMGf//9NwDIDbcC6R9+FSpUgJ+fH+Li4lC7dm08f/4cISEh0NLSgoqKSrZfBFWrVsX48eMxf/58dOrUCVZWVihRogROnTqFBw8ewNLSEg4ODgDSJ7F36dIFmzdvRrdu3dChQwfExsbiyJEjMDY2zvTrKSujRo1CeHg4+vTpg44dO8LAwAD379/HiRMnUKNGDXF730PXrl2xa9cuzJ07F1evXoW+vj5CQkJQrFixr3oG7pAhQ8T7N0VGRqJp06Zi72lycjIWLVok/lIcN24cRo4cCScnJ3Ts2BElSpTAjRs3cOHCBTRt2jTLexp9TkNDA35+foiKioKJiQmuXr2Ky5cvw8zMDC4uLgC+/Rz4HkaPHo2jR4/i7t272Lx5M4YOHYrixYtj9uzZ8PT0hJOTE9q2bYuyZcsiIiIC169fR/369cWrs4oUKYJp06bBw8MDXbp0Qbt27aCmpiZ39Wd2E+8dHR0RGhqKo0ePwsHBARYWFuJ96D58+ICpU6f+kHsTfvjwAU5OTmjXrh0SEhJw9OhRaGtry91fb/DgwThz5gwCAgJw584dmJub4+3btzh+/DgEQRB/8QPpPTD16tXD5cuX0atXLzRp0gR3797F+fPnxeP/PeXX+Vy0aFHMmjULY8aMET87AODIkSMoWbKk3A2iVVVVMX/+fAwcOBDDhg2DpaUlKleujMuXL+PKlSuoUaMGJkyY8F33gyLOzs7iOXXnzh20atUKqampCA4ORnx8PDw8PMRzytzcHG5ubtixYwfs7OzQunVraGpq4vjx43j+/DlcXFzEK84HDRqE4OBgeHp64siRI6hSpQqePXuGf/75B2XKlIGrq2u2cU2bNg0uLi74/fff0bZtWxgYGODEiRMK3x95Ob6KHD9+HDdu3ICmpiaKFCmi8OKm0qVLo2fPnuI+O3DgALZu3Yq7d++iXr16OH36NG7fvo0BAwbI3WetefPmsLW1RVBQEHr06AEzMzNcvnwZly5dQocOHdCmTRuxbPXq1TFgwABs2LABnTt3hqWlJe7fv4+TJ0+iUaNGOT4b2tLSEl5eXli3bh0ePnyIypUr4/Hjxzhx4oQ4ly2nz8iVK1ciNTUV9erVw6lTp+SekJGhVatWYs/bn3/+CVdXV/Tp00dMSP39/SEIgjga9bVevnyJT58+ffVnGhO6AqKmpgZ7e3ts3rxZ/OX6uSJFimDLli1YvHgxIiMjcenSJfz2229wcHDAyJEjMWTIEFy6dAmJiYkKJ9IC6TfkrF69OjZv3ox//vkHMpkMlSpVwqRJk9C7d2+57vVx48ZBR0cHhw4dwo4dO1C1alVMnToVenp6uU7ojI2NsXPnTqxZswYXLlxAbGwsypYtiz59+mD48OFflWhlpXbt2li/fj1WrVqF4OBg6Orqom3btvD09BR7RfJCW1sb27dvx8aNGxEUFIRdu3ahWLFiaNSoEYYOHSp31aO1tTU2bdqEDRs24MSJE3j//j3Kly+PkSNHYvDgwbm60lVbWxs7d+7EjBkzsHv3bpQpUwbu7u4YOnSoeFy+xznwrTISsmHDhmH16tXo2LEjqlSpAhsbG5QrVw7r1q3D6dOnkZycjAoVKmDEiBEYOHCgXDx2dnbQ0dHB2rVrcfjwYWhra8POzg6NGzfG2LFjs70qTEVFBcuWLYO3tzf279+P/fv3Q0dHBw0aNMDAgQPlpil8T9OmTUNERAQCAwOhqqoKS0tLjBkzRu5GzVpaWti6dSs2bdqEgIAA7N69G8WLF4elpSWGDh2a6UbA69atg5eXF06cOIE7d+7AyMgI27ZtQ3Bw8HdP6PLzfG7bti22bt2KlStXIigoCDo6OujevTvq16+PsWPHypVt1KgR9u/fj7///hvnzp3D6dOnUb58eQwfPhyDBw/+Yefx51RUVLBixQp4e3vD19cX+/btg7a2NmrWrIn+/ftnuhn0lClTUL9+fezevRv+/v5QU1NDtWrVMGrUKLkf4hUrVsTu3bvx999/499//0VoaCj09fXh4OAAd3f3HJ8SUKlSJezZswdLly7F2bNn8enTJ7Rs2RJjxozJ1Audl+OrSMaQYcaTThSpXbu2mNBlTL1YuXIlgoODERkZicqVK2PatGlimc8tXLgQNWvWxMGDB7Ft2zaUL18eo0ePxuDBgzP1BHp4eOC3337Drl27sH37dpQpUwb9+vWDu7t7jr21BgYG2LJlC5YsWYILFy7gzJkzKF++PNzc3DB06FC0b98ep0+fhiAIWfZAZgyF37x5U7yw4kvFihUTEzojIyN4e3tjyZIlCAgIgIaGBho0aIDff/9d4dMm8iIj+fz8FkB5oSL8qEk4RKSQlZUV3r9/n+tEWZllXBFatmzZTB+oBw4cwB9//IGlS5fm6srg/LBy5UqsWrUKq1ev/qanPBAR5TfOoSOiH+bRo0ewsLDAH3/8Ibf848eP4gO/MyYaExHR1+OQKxH9MPXq1YOxsTF8fX0RExMDY2NjfPz4ESdOnMCzZ88wduzYPD2wmoiIFGNCR0Q/jKqqKjZv3owtW7bgyJEj8Pb2hoaGBgwNDTFhwgR07NixoEMkIioUOIeOiIiISMlxDh0RERGRkmNCR0RERKTkmNARERERKTkmdERERERKjgkdERERkZJjQkdERESk5JjQERERESk5JnRERERESo4JHREREZGSY0JHREREpOSY0BEREREpOSZ0REREREqOCR0RERGRkmNCR0RERKTkmNARERERKTkmdERERERKjgkdERERkZJjQkdERESk5JjQERERESk5JnRERERESo4JHREREZGSY0JHREREpOSY0BEREREpOSZ0REREREqOCR0RERGRkmNCR0RERKTkmNARERERKTkmdERERERKTr2gA6BfW2RkZEGHQEREPyFTU9OCDkGpMKGjAvervWkjIyN/qTazvYXfr9Zmtjd/tkl5wyFXIiIiIiXHhI6IiIhIyTGhIyIiIlJyTOiIiIiIlBwTOiIiIiIlx4SOiIiISMkxoSMiIiJSciqCIAgFHQT9un61+zkRERVW0pQ0aGqofZe6+N2Qd7yxMBU4ew+/gg6BiIi+UYCXY0GH8EvjkCsRERGRkmNCR0RERKTkmNARERERKTkmdERERERKjgkdERERkZL7ZRO6I0eOwNnZGQ4ODrC3t8fGjRtzXMfNzQ3h4eE5lnv//j08PDxgb28Pe3t7DBw4ENHR0dmuEx4eDjc3t9yG/0PMnz8f5ubmkEqlcssnT54Ma2trHD58WG55SEgIli9fnp8hEhERkQK/5G1LXr58iQULFsDX1xf6+vpITEyEm5sbqlWrBmtr62+u38vLCxKJBF5eXgCAw4cPY+zYsTh48OA31/2jpKamIjg4GA0bNsTRo0dhb28vvnbw4EFcu3YNmpqacutYW1t/l/1FRERE3+aXTOji4uKQkpKCjx8/AgCKFi2K+fPnQ0tLCwBgZWWF7du3o2LFiggPD8eqVauwY8cOAMDevXsxb948AOk9V2ZmZpnqf/PmDUqVKgWZTAZVVVXY2tqiSJEiAICEhAT88ccfePnyJV69eoVmzZphzpw5AIDY2FgMHjwYT548QbVq1bBixQpoampi6dKlOH/+PN69e4eyZcti6dKlKF26NMzNzWFkZITXr19j//79+Ouvv3Dv3j28efMGhoaGWLJkCd68eQN3d3fUqlULUVFRKFWqFJYvXw49PT25mE+ePInKlSujc+fO2L59u5jQDRs2DIIgoFu3bpg1axYmTJgAfX19aGtrw97eHhEREZg/fz7OnTuH+fPnQxAElC9fXkxmFbVVRUXlOx9RIiKiX9svmdDVrl0b1tbWaNu2LerUqQMzMzPY29ujSpUqOa5bpEgRHDp0CLdv38aQIUNw/PjxTD1Xw4cPx8iRI7Fr1y6Ym5ujRYsWcHBwAJCeONWpUwcrVqyAVCqFnZ0dbt68CQD477//sHbtWlSoUAHdu3fHuXPnUK1aNTx8+BA+Pj5QVVXFhAkT4O/vjwEDBiAuLg6DBw+GmZkZLl68CA0NDezZswcymQx9+/ZFWFgY6tWrh9u3b2Pu3LmoW7cuRo0ahYCAgEzDu76+vujYsSNat26NyZMn4/79+6hZsybWrl0LQ0ND+Pn5ISYmBo8ePcLGjRtRsWJF+Pr6AgCkUik8PT2xadMm1KlTB15eXjh48CD09fUVttXIyOh7HEYiIvrJREZGFnQIv6xfMqEDgL/++gsjRozAmTNncObMGXTv3h2LFy9G+/bts12va9euANKTwlKlSuHhw4eoXbu2XBkjIyOEhITg33//xblz57B582b4+Phgz5496NSpE65du4atW7fi4cOHiI+PR1JSklhnpUqVAAA1atRAXFwc2rRpg4kTJ2Lfvn149OgRrly5gsqVK4vbMjExAQA0adIEenp68Pb2xsOHDxEdHS3WW6pUKdStWxcAUKtWLbx7904u3rdv3+Ls2bOYPXs2tLW1YWlpCR8fH0yZMiVT+0uVKoWKFSvKLbtz5w4MDAxQp04dAICHh4f4WlZtJSKiwud7Pa6LiWHe/ZIJ3cmTJ5GUlARbW1t06dIFXbp0wd69e7F//34xoct4xG1qaqrcumpq/3tOnUwmg7q6OgYPHoxXr14BANavX4+///4bf/zxB5o2bYqmTZti5MiR6NChA27duoWrV6/i6NGj6N69O5o3b467d++K21JX/9/hUFFRgSAIuHHjBjw8PNCvXz906NABqqqq+Pzxu9ra2gDSL1BYsWIF+vTpA2dnZ8TFxYnlMoaSP6/3c/7+/hAEQUxWP378iJSUFHh6eor1f7m9z2loaMgNo3748AGJiYk4duxYlm0lIiKi7+eXvMpVW1sbXl5eiImJAZCevEVFRYk9TPr6+rh//z6A9ETpcwEBAQCA69evIzExEVWqVMGGDRvg5+cHPz8/GBgY4MGDB9i0aRNkMhkAICYmBqmpqahcuTLOnj2LHj16wMHBAZ8+fcLt27fFcopcvHgRTZs2Rc+ePVG1alWcPHkSaWlpmcqdP38eNjY26NKlC4oXL47w8HCF5RTx9fXF/PnzERoaitDQUJw5cwYlSpRAUFBQrtavVq0a3r59K+6zjRs3Yvfu3XluKxEREX2dX7KHztzcHO7u7hg2bBhSUlIAAK1atcLIkSMBAKNHj8asWbOwatUqtGzZUm7dpKQkdO7cGaqqqvDy8oKGhkam+pcsWYJ58+bB2toaOjo6KFasGLy8vKCnp4e+fftixowZWL9+PXR1ddGwYUPExMTIDaN+ztbWFu7u7uJFCkZGRmIi+rlu3brB09MTgYGB0NDQQKNGjRSW+9L169cRFxeHdu3aictUVVXRt29f+Pj4wNnZOcc6tLS0sGjRIkyYMAEpKSmoXLkyFi5ciGvXrilsKxEREX1fKgLHwKgARUZGYsYuJnlERMouwMvxu9UVGRn53ebj/Sp+ySFXIiIiosKECR0RERGRkmNCR0RERKTkmNARERERKblf8ipX+rl8z4m0RERUMKQpadDUUMu5IP0Q7KEjyme/2h3Q2d7C71drM9urGJO5gsWEjoiIiEjJMaEjIiIiUnJM6IiIiIiUHBM6IiIiIiXHhI6IiIhIyTGhIyIiIlJyTOiIiIiIlBwTOiIiIiIlx4SOiIiISMkxoSMiIiJSckzoiIiIiJQcEzoiIiIiJceEjoiIiEjJMaEjIiIiUnJM6IiIiIiUHBM6IiIiIiXHhI6IiIhIyakIgiAUdBD064qMjISpqWlBh0FERF9JmpIGTQ2171onvxvyTr2gAyCy9/Ar6BCIiOgrBXg5FnQIBA65EhERESk9JnRERERESo4JHREREZGSY0JHREREpOSY0BEREREpOSZ0SuDIkSNwdnaGg4MD7O3tsXHjxq+u68SJE9iyZQsAYOXKlVi5cmWO66SmpqJly5aYNWtWjmWvX7+OP//886vjIyIiorzjbUt+ci9fvsSCBQvg6+sLfX19JCYmws3NDdWqVYO1tXWe67tx40ae1wkLC0P9+vURHBwMT09P6OjoZFm2fv36qF+/fp63QURERF+PPXQ/ubi4OKSkpODjx48AgKJFi2L+/PmoWbMmAODKlSvo1q0bHBwc0LdvXzx+/BgA4ObmhvDwcABATEwMrKyscP/+ffj4+MDHxwcHDhwAAFy7dg0uLi6wtLTMsrfO19cX7dq1g7GxMQIDA8XlAQEBcHR0hLOzM0aPHo1Pnz4hPDwcbm5uAICIiAj07NkTTk5OsLa2xvHjx3/MTiIiIvrFsYfuJ1e7dm1YW1ujbdu2qFOnDszMzGBvb48qVapAKpVi3LhxWLZsGYyNjREcHIxx48aJydqXatasCRcXFwBAly5dsHLlSrx9+xY+Pj5ISEiAlZUV+vfvD11dXXGd2NhYnDt3DnPnzoWamhp27tyJrl27AgCWLVuGvXv3olSpUliwYAEePnwot72dO3di9uzZqFGjBs6fP4+5c+eibdu2P2hPERFRQYmMjCzoEH55TOiUwF9//YURI0bgzJkzOHPmDLp3747FixejatWqKF68OIyNjQEANjY2mDZtGj58+JDrulu1agVNTU2ULFkS+vr6ePfunVxC5+/vD3Nzc5QoUQLW1taYOnUqbt26hbp168LS0hI9e/ZE27Zt0aFDB9SpU0fsFQSARYsW4cSJEzhy5AiuXr2KxMTE77dTiIjop/G9H9PFBDHvOOT6kzt58iSCgoJgYGCALl26YOnSpZgyZQr2798PmUyWqbwgCEhLSxP/D6Rf1JAVdfX/5fQqKir48tG+vr6+uHz5MqysrODg4ABVVVX4+PgAAKZMmYIVK1agRIkSGD9+PPz85B/h1atXL1y7dg1GRkYYNmzY1+0AIiIiyhETup+ctrY2vLy8EBMTAyA9SYuKikKdOnVQvXp1xMfH49q1awCAoKAglC9fHnp6etDX18f9+/cBQG7umpqaWrYJ3udu3LiBFy9e4OTJkwgNDUVoaCjWrVuHgIAAJCQkoH379tDX18fQoUPh6OiIqKgocd34+HhER0djzJgxsLCwQEhIiJhoEhER0ffFIdefnLm5Odzd3TFs2DCkpKQASB8mHTlyJDQ1NbF06VLMmjULycnJKFGiBJYuXQoAGDRoECZNmoQDBw7IXQ3bpEkTTJw4EaVLl85x276+vnB2doa2tra4zMzMDNWqVUNAQABGjx6NAQMGQEtLC6VKlcL8+fPFJFJPTw9du3aFnZ0d1NXVYW5ujo8fPyIpKQlFihT5nruIiIjol6cifDnGRpSPIiMjMWNXTEGHQUREXynAy/G71xkZGfnd5+UVdhxyJSIiIlJyTOiIiIiIlBwTOiIiIiIlx4siqMD9iPkXRESUP6QpadDUUCvoMH557KEjyme/2g0z2d7C71drM9srj8ncz4EJHREREZGSY0JHREREpOSY0BEREREpOSZ0REREREqOCR0RERGRkmNCR0RERKTkmNARERERKTkmdERERERKjgkdERERkZJjQkdERESk5JjQERERESk5JnRERERESo4JHREREZGSY0JHREREpOSY0BEREREpOSZ0REREREqOCR0RERGRkmNCR0RERKTkmNAR5TNTU9OCDiFfsb2F36/WZmVurzQlraBDoB9EvaADILL38CvoEIiIfgkBXo4FHQL9IOyhIyIiIlJyTOiIiIiIlBwTOiIiIiIlx4SOiIiISMkxofuBYmJiYGhoiLNnz8ott7KyQkxMTK7refr0Kf744w8AQHh4ONzc3HK13qhRo2Bvb5/7gPPo+vXr+PPPP39Y/URERJQ7TOh+MA0NDUydOhUJCQlfXcd///2Hp0+f5mmd2NhY3Lp1C0WLFsW///771dvOTv369TFnzpwfUjcRERHlHm9b8oOVLVsWzZs3x4IFCzBr1qxMr69duxb+/v5QU1NDixYtMH78eDx//hyDBg2Cvr4+tLW18ebNG8TExOCvv/5Cx44dERsbi8GDB+PJkyeoVq0aVqxYAU1NTbl6AwIC0KRJE0gkEvj4+KBRo0YAAF9fX5w8eRLx8fF49eoVXFxc8OzZM1y4cAF6enrYuHEjtLS0cOjQIWzbtg0ymQz16tXD9OnToaWlBXNzcxgZGeH169eYMGEC1q5dix07diAqKgrTpk3Dx48fUaJECSxevBilS5fGjBkzcO/ePbx58waGhoZYsmQJtLW182XfExER/SrYQ5cPJk2ahDNnzmQaeg0LC0NoaCgOHDiAgwcP4vHjx/Dx8QEAPHr0CIsWLcKWLVswZcoUGBkZYfr06QDSe+ymTZuG4OBgvHnzBufOncu0TV9fX9jY2MDGxgZHjx5FfHy8+Nr169fx999/Y9OmTZg3bx4sLCwQEBAAADh9+jTu3buHvXv3wsfHB35+fihVqhQ2bdoEAIiLi8PgwYPh5+cHdfX//R7w9PTEiBEjEBAQAFtbW2zbtg2XL1+GhoYG9uzZg2PHjuHDhw8ICwv7rvuWiIiI2EOXL3R1dTFr1ixMnToV/v7+4vILFy7Azs4OOjo6AIAuXbrg0KFDaN26NUqVKoWKFSsqrK927dqoVKkSAKBGjRqIi4uTez0qKgovXrxA8+bNoaGhgTp16uDQoUPo168fAKBRo0bQ1dWFrq4uAKBZs2YAgAoVKuD9+/cIDw/H48eP0b17dwBASkoK6tatK9ZvYmIit73Y2Fi8fv0alpaWAIBevXqJr+np6cHb2xsPHz5EdHQ0kpKS8rbziIjou4qMjMyXdSh/MaHLJy1bthSHXjPIZLJM5VJTUwEg22HJz3vGVFRUIAiC3OsHDhyAVCpFhw4dAACJiYnw8fEREzoNDY0s6wOAtLQ02NjYYMqUKeL6aWn/e1zMl7FpaGhARUVF/PvTp0949eoV7t69ixUrVqBPnz5wdnZGXFxcpliJiCh/5fXRZZGRkfn+uDMmkHnHIdd8lDH0+urVKwCAubk5AgMD8fHjR6SmpuLAgQMwNzfPtJ6ampqY6OVEKpUiICAAW7duRWhoKEJDQxESEoLXr18jPDw8V3WYmZnh2LFjePv2LQRBwIwZM7Bt27YsyxcrVgwGBgY4c+YMAMDPzw/Lly/H+fPnYWNjgy5duqB48eIIDw+XSwyJiIjo+2BCl48yhl5TUlIAAJaWlmjTpg26dOkCOzs7lC9fHq6urpnWq1GjBj58+IDx48fnuI3Q0FBUqFBBblhUV1cX3bp1E+fn5aR27dpwd3dH3759YWdnB5lMhiFDhmS7zqJFi7B69Wo4OjoiKCgIEyZMQLdu3RAYGAh7e3uMGTMGjRo1ytPtWoiIiCh3VASOgVEBioyMxIxdTPKIiPJDgJdjntcpqCHX/N6msmMPHREREZGSY0JHREREpOSY0BEREREpOSZ0REREREqO96GjAvc1k3SJiCjvpClp0NRQK+gw6AdgDx1RPvvVbpjJ9hZ+v1qblbm9TOYKLyZ0REREREqOCR0RERGRkmNCR0RERKTkmNARERERKTkmdERERERKjgkdERERkZJjQkdERESk5JjQERERESm5XD8pQiaTITAwEFeuXEFKSgoEQZB7fdasWd89OCIiIiLKWa4Turlz58Lb2xuGhoYoVqyY3GsqKirfPTAiIiIiyp1cJ3THjh3DlClT0Lt37x8ZDxERERHlUa7n0CUkJKBly5Y/MhYiIiIi+gq5Tuisra1x5MiRHxkLEREREX2FXA+5litXDqtXr0ZoaCiqVq0KTU1Nudd5UQQRERFRwch1Qnf58mWYmJgAAP777z+513hRBBEREVHByXVCt2PHjh8ZBxERERF9pVwndEB6z5y3tzfu3bsHdXV11KpVC927d0eFChV+VHxERERElINcXxQRFRUFe3t7BAUFQUdHB2pqavDz84ODgwNu3779I2MkIiIiomyoCF8+8iEL/fr1g76+PhYuXAgNDQ0AQEpKCiZNmoT4+Hhs2rTphwZKhVNkZCRMTU0LOgwiokJDmpIGTQ2171ZfQXxO87sh73I95HrlyhXs27dPTOYAQENDA0OHDoWLi8sPCY5+DfYefgUdAhFRoRHg5VjQIVAByPWQa/HixZGYmJhpeUJCAtTV8zQVj4iIiIi+o1wndG3atMHMmTPx5MkTcVl0dDTmzJmD1q1b/5DgiIiIiChnue5aGzduHPr3748OHTpAX18fABAXFwcTExNMnjz5hwVIRERERNnLdUKnp6eHAwcO4PTp07h37x60tLRQs2ZNNGvW7EfGR0REREQ5yNPkN1VVVbRu3brQDbHGxMSgY8eOqFGjhtzy7t27o3fv3nmq69q1azh69CjGjx+f6bXU1FS0adMGHTp0wNSpU7Ot5/r16/Dx8cGcOXNyve3Tp09j4cKFSElJgaenJ9q2bZupzOdtVVFRQUpKCsqWLYt58+ahXLlyud7WlzHevHkTI0eORIUKFdC0aVMYGRnB2to6T/URERHR18k2oTMyMsKpU6dQsmRJ1KtXL9tHfN24ceO7B5efypYtCz+/b7/a8v79+3j79q3C18LCwlC/fn0EBwfD09MTOjo6WdZTv3591K9fP0/b9vLywvTp0wEAM2fOVJjQAZnbOn/+fCxcuBBLlizJ0/Y+j/HEiRNwcHDAuHHj8lQHERERfbtsE7pZs2ZBV1dX/P+v+szWnTt3ws/PD8nJydDQ0ICXlxeqV6+OBQsW4OzZs1BVVUXbtm3Rp08frFixAklJSVizZg2GDx8uV4+vry/atWsHQRAQGBiIrl27AgACAgKwceNGqKmpoWLFili0aBGuXLmCVatWYceOHYiIiMDSpUvx8eNHvH//HpMnT1aYrNWoUQOXLl2CIAho1KhRrttnZmYmJnPBwcHYsmULPn78CKlUirlz56JRo0aIiorCtGnT8PHjR5QoUQKLFy/G48ePsWrVKgwaNAi7d+8GAGhqaiImJgZNmzaFs7Mztm7dit27d0NNTQ2WlpYKey6JiIjo22Sb0Dk5OYn/d3Z2/uHBFKRXr17B0VH+3j0LFy5EhQoVcPz4cezYsQPa2tpYvnw5vL29MWDAAJw6dQqBgYFITk7G5MmToaWlhdGjRyMiIiJTMhcbG4tz585h7ty5UFNTw86dO8WEbtmyZdi7dy9KlSqFBQsW4OHDh3Lr7ty5E7Nnz0aNGjVw/vx5zJ07V2FCZ2VlhXHjxsHKygorV67MVbtTUlJw9OhRNGjQADKZDD4+Pli7di1KliyJ/fv3Y/369Vi7di08PT3h6ekJS0tL7Nq1C9u2bUObNm0AAK1btxbvReju7o5JkyYBSB9+3rVrFw4cOAAdHR0MGjQIN27cgJGRUa5iIyKirxMZGflT10ffX67n0GV1JauKigo0NDRQrlw5dOzYEdWqVftuweWn7IZcvby8EBgYiOjoaJw+fRp16tSBgYEBtLS04OLiAktLS3h6ekJLSyvL+v39/WFubo4SJUrA2toaU6dOxa1bt1C3bl1YWlqiZ8+eaNu2LTp06IA6deogPDxcXHfRokU4ceIEjhw5gqtXryq8H+D+/fvh4+OD1atXY+rUqbh37x62bNmCadOmib2sGT5PXqVSKYyNjeHh4QFVVVWsXr0aoaGhePToESIiIqCqqorY2Fi8fv0alpaWAIBevXoBgFyMily8eBGWlpYoVqwYAGDr1q3Zliciou/jez5loaCeFEF5k+uETiqVIigoCGXKlBHnTd26dQsvXryAiYkJIiIisGbNGmzatAlNmjT5YQHnt+fPn8PNzQ2urq6wsLBA6dKlERUVBXV1dezbtw8RERE4deoUXFxcsGPHjizr8fX1xatXr2BlZQUg/QITHx8fzJw5E1OmTMHt27cRFhaG8ePHw93dXe4ChV69esHMzAxmZmZo1qwZPD09M9W/fft2zJs3D/Xq1UNqair69OmDihUrZkrmgKyT18TERHTt2hUODg5o0qQJDA0N4e3tDQ0NDbnh9k+fPuHVq1c57jt1dXW59V6+fAkdHR0UL148x3WJiIgo93J9Y2EtLS3Y2tri+PHjWL16NVavXo1jx46hc+fOkEgkCA4OxoABA7B06dIfGW++u379OqpUqYJ+/fqhfv36OH78ONLS0nDr1i24urqiSZMmmDhxImrUqIFHjx5BTU0NqampcnXcuHEDL168wMmTJxEaGorQ0FCsW7cOAQEBSEhIQPv27aGvr4+hQ4fC0dERUVFR4rrx8fGIjo7GmDFjYGFhgZCQEKSlpWWKs3LlyoiIiAAA1KlTR3xEW3x8fK7bGh0dDRUVFQwbNgxmZmY4duwY0tLSUKxYMRgYGODMmTMAAD8/PyxfvjzH+ho3boywsDAkJiYiNTUVHh4eSn/xDBER0c8o1wnd0aNHMWLECGhqaorL1NXVMWjQIAQGBgJIn2f3eTKiTDKGIT//N3v2bLRo0QIymQy2trZwcnJCtWrVEBMTg7p166JBgwbo1KkTnJycULNmTVhYWMDY2BhXr17F4sWLxbp9fX3h7OwMbW1tcZmZmRmqVauGgIAAjB49GgMGDICzszOuXr2KwYMHi+X09PTQtWtX2NnZwcbGBomJifj48SOSkpLk4p86dSrOnj0LBwcHjBkzBl5eXmjSpAkOHDiQ631Qu3Zt1KlTBzY2NrCzs4O+vj7+++8/AOnDvqtXr4ajoyOCgoIwYcKEHOurV68eXF1d4eLiAkdHRzRu3BjNmzfPdTxERESUOyqCIAi5KdiiRQvMnTs30z3owsLCMGHCBISHh+PevXtwdXXNcW4VUYbIyEjM2BVT0GEQERUaAV6OORfKg4KaQ5ff21R2uZ5D17lzZ/z555/w8PCAiYkJBEHA1atXsWzZMtjb2+Pdu3fw8vJC48aNf2S8RERERPSFPD3LNS0tDX/99Rc+ffoEQRCgra2NXr16YezYsQgLC0N8fLzcUCMRERER/Xi5TujU1NQwadIk/P7773jw4AHU1NRQtWpVcV5Y27Zts3wyARERERH9OLm+KAJIfxZpxlWa5cqVw7Vr1xAbG/ujYiMiIiKiXMh1D92rV6/Qt29fvHz5Eh8/fkTnzp2xZcsWXLt2Ddu3b8/0YHui3PreE3iJiH5l0pQ0aGqoFXQYlM+y7aFbvHgxMi6CnT9/PmrVqoULFy6IT0RYtGgRjIyMMH/+/B8fKVEh8avdAZ3tLfx+tTb/7O1lMvdryjah27lzJwYOHIjU1FSEh4dnug+drq4uPDw8cOXKlR8dJxERERFlIduELiQkBPXq1YNUKsXHjx/Fpw98TiqVIpe3siMiIiKiHyDbhK5UqVLw8PBAkSJF0KJFC2zYsEEuefvw4QOWLFkCMzOzHx4oERERESmW64siJk+ejD59+qBVq1b49OkT3N3dERMTAz09PWzduvUHhkhERERE2cl1Qvfbb7/B398fhw8fRlRUFDQ0NFCzZk04ODjg3LlzqFSp0o+Mk4iIiIiykGNCFxwcjODgYKirq8PBwQHdunUTX3v79i0mTZqEI0eOICoq6ocGSkRERESKZTuHbuvWrRg7dixu376NO3fuYPjw4QgODgYABAUFwdbWFiEhIXB3d8+XYImIiIgos2x76Pbu3QtXV1dMmTIFALBx40Zs2LABb9++xezZs2FqaopZs2ahevXq+RIsEREREWWWbQ/df//9h549e4p/u7q64vbt21i6dCkmTJgAb29vJnNEREREBSzbhO7jx4/Q09MT/9bW1oaWlhZGjBiBAQMG/OjYiIiIiCgXsk3osmJtbf294yAiIiKir/RVCZ2aGp8TR0RERPSzyPG2Jdu3b4eOjo74d1paGnbt2oUSJUrIlRs2bNj3j46IiIiIcpRtQle+fHkEBATILStdujSOHj0qt0xFRYUJHREREVEByTahCw0Nza84iIiIiOgrfdUcOiIiIiL6eTChIyIiIlJyTOiIiIiIlBwTOqJ8ZmpqWtAh5Cu2t/D71dr8s7RXmpJW0CHQTyTH25YQ/Wj2Hn4FHQIRkdIJ8HIs6BDoJ8IeOiIiIiIlx4SOiIiISMkxoSMiIiJSckzoiIiIiJRcvid0MTExMDQ0xLRp0+SWR0VFwdDQEL6+vgAAR0fFkz2trKwQExOTabmbmxvCw8MRHh4ONze3XMezcuVKtGjRAo6OjnL/nj9/nodWpVuxYgUuXbqk8LVDhw7Bzs4OnTp1wuXLlxWWCQ8Ph5GREe7duye33NDQME9xXLt2DYsWLQIA+Pr6YtKkSblaz9nZOdMj3BISEuDs7IxOnTrh0aNHcq8tX74cISEheYqNiIiIvr8CucpVT08Pp0+fRlpaGtTU1AAAQUFBKFmypFjGzy//rnx0cXHBqFGjvrmeixcvwszMTOFrc+bMQUBAAC5cuID169djzZo1WdYzadIk7N27V9w3eXX//n28ffs2T+vcvn0bmpqauH37Np4/f47ffvsNQHqirampKSbanxszZsxXxUdERETfV4EkdEWLFkXt2rVx8eJFmJubAwDOnj2L5s2bi2UMDQ1x584dxMfHY/z48Xjx4gVq1KiBT58+AQCkUin+/PNP3LhxAxUqVEBcXFym7Tx+/BgzZsxAfHw8tLW1MXXqVNStWzfXcSYkJOCPP/7Ay5cv8erVKzRr1gxz5szBy5cv4enpiaSkJKiqqmLKlCmIjo7GjRs3MGXKFKxatSpTr1qNGjUQHh6OyMhINGrUKMttNmzYEBoaGtiwYUOm3jKZTIa5c+fi/PnzUFFRgYODA4YMGYLw8HAsWrQIMpkMBgYGiIqKQlJSEtasWQMDAwM8fvwYbm5u+O+//9CsWTPMnj0703Z9fX3RokULxMfHY+/evRgzZgzevn2LP/74A2/evMGwYcPQvn17HDx4EPHx8bC0tMSrV6/QtGlTODs7Y+vWrdi9ezfU1NRgaWmJ8ePH4+7du5g1axaSkpIQGxuLIUOGoGfPnrne/0RERJQ7BXYfOhsbGxw9ehTm5ua4du0aDA0NIQhCpnIrVqxA3bp1sWHDBly8eBHBwcEAgB07dgAAgoODER0dDQcHh0zrTpw4EdOmTUPdunVx//59jBw5EkePHs1UzsfHB8ePHxf/rlixIlavXo2TJ0+iTp06WLFiBaRSKezs7HDz5k2cPHkSbdq0waBBg3Dq1ClERkZi4MCBOHDgANzd3RUOkVpZWWHChAno1asXBg8enO2+mT17NpydnWFtbY1atWqJy3fv3o3nz5/D398fUqkUbm5ukEgk0NHRQXR0NE6cOIFixYrB19cXERERGD58OHx9ffH8+XMcOnQIRYoUQdu2bXHv3j25elNSUhAQEIAdO3YgPj4eY8eOxciRI1GqVCnMnj0bq1atwtq1a+Hr64uXL18iKCgI6urq4lDutWvXsGvXLhw4cAA6OjoYNGgQbty4AT8/P4wYMQLNmjXD06dP4eDgwISOiOg7ioyMLFTboa9XYAmdlZUVli1bBplMhuDgYNjY2CAoKChTuYiICHh5eQEAmjRpgkqVKonLe/ToAQCoWrUqGjZsKLdeYmIibty4gcmTJ4vLkpKSEBcXB319fbmyWQ25durUCdeuXcPWrVvx8OFDxMfHIykpCc2aNcOoUaMQFRWF1q1bw9XVNdu2rlixAtevX8fChQuxePFi9OrVC5s2bcK8efOgoqKSqXz58uUxduxYceg1Q3h4OJycnKCmpgYdHR3Y29vj/PnzsLKyQrVq1VCsWDGF22/cuDH09PQAAJUrV87Um3ny5EmUKVMGNWvWhCAIUFVVxYkTJ9CuXbtMddWtWxfq6vKnzcWLF2FpaSluf+vWrQCAOnXq4PTp01i3bh3u3r2LpKSkbPcTERHlTX48tSIyMjLfn47BBDLvCiyhyxh2jYyMxIULF+Dh4aEwoVNRUZHrucuYV/bl8i+TDJlMBk1NTbm5eC9evBATm9zYsWMHjh49iu7du6N58+a4e/cuBEGAqakpAgMDcfLkSQQFBeHgwYPYsmVLlvVs27YNISEh0NPTw5s3b9CzZ0+Ym5srTOYy9OjRA0ePHsWGDRvk2vQ5QRCQlpb+6Bdtbe0s6/p833y53wDgwIEDeP78OaysrACkDzX7+PgoTOgUbUddXV2uLS9fvoSOjg7+/PNPFC9eHJaWlrC1tcXhw4ezjJGIiIi+XoHetsTGxgZeXl4wMjLKlJBlaNasmZiUXbt2DU+ePBGXBwQEQCaT4dmzZ/j333/l1itWrBiqVq0qrnv27Fn07t07T/GdPXsWPXr0gIODAz59+oTbt29DJpNh4cKF8Pf3h5OTE6ZNm4Zbt24BSE82MxKsz1WuXBkREREA0nvLpFIpkpOTxfmAWZk9e7bY2wUA5ubmOHToENLS0pCcnIyAgACFF2GoqakhNTU1V2188+YNzp07h8OHDyM0NBShoaE4dOgQLly4gKdPn+aqjsaNGyMsLAyJiYlITU2Fh4cHbty4gbNnz2L06NFo27YtTp06BQAK9w8RERF9mwJN6CwtLREVFQVbW9ssy4wePRpPnz6FnZ0dNmzYIA659urVC7q6urCxscHUqVMhkUgyrbto0SLs378f9vb28PLywtKlSxX2ivn4+GS6bcm5c+fQt29frFq1Cvb29pg7dy4aNmyImJgYuLm54ejRo3B0dIS7uzsWLFgAAGjVqhWmT5+eKblcvHgxtm7dKtbj7e2NokWL4sSJE9nun/Lly2PcuHHi3z169EC5cuXg6OiIzp07w9LSUmEvmrGxMa5evYrFixdnWz+QfjVx69atYWBgIC6rVKkSrKyssGfPnhzXB4B69erB1dUVLi4ucHR0ROPGjdG8eXOMGjUKvXr1gq2tLSIjI1GhQgWFt5whIiKib6MiKLoSgSifREZGYsYuJnlERHkV4KX4fq3fW0HNocvvbSo7PimCiIiISMkxoSMiIiJSckzoiIiIiJQcEzoiIiIiJVdg96EjypBfE3uJiAoTaUoaNDW+7pnfVPiwh44on/1qd0Bnewu/X63NP0t7mczR55jQERERESk5JnRERERESo4JHREREZGSY0JHREREpOSY0BEREREpOSZ0REREREqOCR0RERGRkmNCR0RERKTkmNARERERKTkmdERERERKjgkdERERkZJjQkdERESk5JjQERERESk5JnRERERESo4JHREREZGSY0JHREREpOSY0BEREREpOSZ0RPnM1NS0oEPIV2xv4fertbkg2itNScv3bZJyUS/oAIjsPfwKOgQiop9agJdjQYdAPzn20BEREREpOSZ0REREREqOCR0RERGRkmNCR0RERKTkmNARERERKbl8SejCw8Ph5uaWp3U+L+/omLere1JTU9GyZUvMmjUrT+vlxe7du7F79+5vricmJgYuLi7o2LEjli1blmU5QRCwZcsWODo6wtHREU5OTggMDMzTtl6+fInBgwcDACZNmgRfX99MZXx9fTFp0qQ81UtEREQF66e9bUlERIT4fz+/vN3WIiwsDPXr10dwcDA8PT2ho6PzvcNDz549v0s927dvh4WFBQYMGIBmzZqhf//+KFGiRKZyS5cuxa1bt7Bz504UK1YML168gKurK/T19dG8efNcbcvAwAAbNmz4LnETERHRz6NAE7rU1FTMmDED9+7dw5s3b2BoaIglS5Zg8eLFAIBu3bph3759MDQ0xJ07d7By5Uq8fPkSjx8/xrNnz9CtWzcMHz48U72+vr5o164dBEFAYGAgunbtCiC9V0pHRwe3bt3C+/fvMW7cOPj5+eH27dto27YtJk2ahLS0NCxcuBARERFIS0uDs7Mz+vXrh/DwcCxatAgymQy1atVCxYoVAQCjRo1CQEAA1qxZAxUVFdSvXx+zZs1CbGws/vjjD3z48AGvXr2Ck5MTxowZkynWmjVr4ujRo2jcuDEqVqyIYsWKZSqTmJiIbdu2wd/fX3y9XLlyWLJkiZis7ty5E35+fkhOToaGhga8vLxQvXp1WFlZwdjYGFFRUVi0aBF+//13hIaGAgBOnjyJnTt3IiUlBcOHD4etrS0A4PHjx+jduzfevXuHNm3awMPDAyoqKjh06BC2bdsGmUyGevXqYfr06dDS0sp22w4ODjhz5gySk5OxYMECGBkZfetpQ0RERF8o0ITu8uXL0NDQwJ49eyCTydC3b1+EhYVhypQp2LFjB/bt25dpnTt37sDb2xsfPnxA27Zt0bt3bxQvXlx8PTY2FufOncPcuXOhpqaGnTt3igkdALx69Qp79uzBwYMHMXnyZBw9ehRaWlqwsLDAyJEjcfjwYQDAwYMHIZVKMXDgQDEJiY6OxokTJ1CsWDGsXLkSQPow5rx58+Dr64ty5cph/PjxCAsLw+PHj9GpUyc4OTnhw4cPaN26Ndzc3FCyZEm59jRu3BgLFizApEmTsH//fqiqZh4Ff/jwIdTV1VGlShW55cbGxgCAhIQEHD9+HDt27IC2tjaWL18Ob29vTJ06FQBgYWGBZcuWISYmRm795ORk7N27F2/fvkWXLl3QpEkTAOnDwH5+ftDV1UXfvn0REhKCKlWqYO/evfDx8YGWlha8vLywadMm9OnTJ9tt6+npYf/+/dixYwfWrVsn7jciIsqbyMjIX3LblDsFmtA1adIEenp68Pb2xsOHDxEdHY2kpKRs1zEzM4OmpiZKlSoFPT09fPjwQS6h8/f3h7m5OUqUKAFra2tMnToVt27dQt26dQGkJzcAUL58edSqVQulSpUCkJ54vHv3DufPn0dUVBQuXLgAAEhKSsKdO3dQs2ZNVKtWLVMP2uXLl9GoUSOUK1cOALBo0SLxtQsXLmDTpk24d+8eUlJSkJycLLfu7du34e7ujkWLFmHRokUIDQ3Fixcv0Lp1a9SvX18sp6qqCk1NzSz3ia6uLry8vBAYGIjo6GicPn0aderUEV83MTFRuJ6TkxPU1dVhYGCABg0a4OrVqwAAKysrMfG0sbFBREQEXrx4gcePH6N79+4AgJSUFNStWzfHbbdq1QoAUKtWLfzzzz9ZtoGIiLJXUI9Yi4yMzPdtM4HMuwJN6EJCQrBixQr06dMHzs7OiIuLgyAI2a6jpaUl/l9FRSVTeV9fX7x69QpWVlYA0pMhHx8fzJw5EwCgoaEhllVXz9z8tLQ0jB8/Hu3btweQ3uNXtGhRXLlyBdra2pnKq6urQ0VFRfw7NjYWALB+/Xo8ffoUnTp1Qtu2bXHu3LlMse7fvx+9e/eGlZUVqlevDldXV0ilUri4uMiVq1GjBj5+/Ij//vsP5cuXF5cHBgbizZs3aN++Pdzc3ODq6goLCwuULl0aUVFRCvfZ59TU1MT/y2Qycd98vl9kMhnU1dWRlpYGGxsbTJkyBUD6MHBaWhqeP3+eq21/vo+IiIjo+yrQ25acP38eNjY26NKlC4oXL47w8HCkpaU/gFhNTQ2pqal5qu/GjRt48eIFTp48idDQUISGhmLdunUICAhAQkJCruowNzfH3r17kZKSgsTERPTq1QtXrlzJsnz9+vVx5coVvH79GgAwd+5chISE4OzZsxg4cCBsbGzw6NEjvHz5EjKZTG7dypUr49KlS5DJZChbtiwqVaoEFRUVvHr1Sq6ctrY2evfujRkzZojtiImJwZIlS1CjRg1cv34dVapUQb9+/VC/fn0cP35c3I/ZCQwMhCAIePbsGW7cuCH2CoaFheH9+/f49OkTgoKC0Lx5c5iZmeHYsWN4+/YtBEHAjBkzsG3btq/eNhEREX0/+dZDd+nSJTRs2FD8297eHr1794anpycCAwOhoaGBRo0aifO8rK2t4ejoqPDWGlnx9fWFs7OzXE+amZkZqlWrhoCAgFzV4eLigsePH8PJyQmpqalwdnaGmZkZwsPDFZY3MDDAn3/+iYEDB0Imk6FBgwZwdnaGjo4OJkyYAG1tbZQrVw5GRkaIiYlB5cqV5bb16NEjODo6Ii0tDd27d0fZsmWxZs2aTHPNxo4di9WrV6N79+5QV1eHmpoaPDw80LJlSyQmJmL37t2wtbWFIAho0qQJ7t27l2NbixQpAmdnZ6SmpmLmzJniMGv16tUxZMgQvH//Hp06dULLli0BAO7u7ujbty9kMhnq1KmDIUOGIDU19au2TURERN+PipDTGCfRDxQZGYkZu2JyLkhE9AsL8Mrb/Vi/p4KaQ1dQcwaVFZ8UQURERKTkmNARERERKTkmdERERERKjgkdERERkZL7aZ/lSr+OgpzsS0SkDKQpadDUUMu5IP2y2ENHlM9+tTugs72F36/W5oJoL5M5ygkTOiIiIiIlx4SOiIiISMkxoSMiIiJSckzoiIiIiJQcEzoiIiIiJceEjoiIiEjJMaEjIiIiUnJM6IiIiIiUHBM6IiIiIiXHhI6IiIhIyTGhIyIiIlJyTOiIiIiIlBwTOiIiIiIlx4SOiIiISMkxoSMiIiJSckzoiIiIiJQcEzoiIiIiJceEjiifmZqaFnQI+YrtLfx+tTZ/j/ZKU9K+QyRE/6Ne0AEQ2Xv4FXQIRET5KsDLsaBDoEKGPXRERERESo4JHREREZGSY0JHREREpOSY0BEREREpOSZ0REREREpO6RO6mJgYGBkZwdHRUe6ft7d3QYcGADh06BDs7OzQqVMnXL58Octyr169gqenJ+zs7ODg4IChQ4fi6dOnX71dNze3PJWPiYmBlZWVwtfu3r0LQ0NDHD16NMd6du/ejd27d+dp20RERPRtCsVtS8qWLQs/v5/z1hdz5sxBQEAALly4gPXr12PNmjWZyiQlJcHNzQ0DBgzAokWLoKKiAn9/f/Tv3x/BwcHQ0NDI83YjIiK+R/gAgAMHDqBjx47Ys2cPOnTokG3Znj17frftEhERUe4UioQuO4aGhrhz5w4AwNfXFxEREZg/fz6srKxgbGyMqKgo7Nq1CydPnsSWLVugoqKCevXqYerUqShatCiaNWuGdu3a4fLlyyhatCgWL16MihUr4tq1a5g3bx4+fvwIfX19/PXXX6hUqVKm7deoUQPh4eGIjIxEo0aNFMYYGBiIkiVLokePHuIyBwcHaGpqQiqVQlVVFQsXLkRERATS0tLg7OyMfv36ITw8HOvWrYO2tjYePHgAQ0NDLF68GAsXLgQAdOvWDfv27YO5uTmMjIzw+vVr7N+/H3/99Rfu3buHN2/ewNDQEEuWLMly/6WkpCAgIADe3t5wcXHBkydPULlyZQDAggULcPbsWaiqqqJt27Zwd3fHypUrAQCjRo3Czp074efnh+TkZGhoaMDLywvVq1f/ugNJREREWSoUCd2rV6/g6Ch/k8aFCxfC0NAw2/UsLCywbNky3LlzB2vXrsXevXvF5GzVqlWYOHEiYmNj0bBhQ8ycORM7duzA7NmzsWLFCkyZMgVr165F+fLlcfr0aUydOhVbt27NtA0rKytMmDABvXr1wuDBgxXGERUVhXr16mVa3rFjRwAQhzAPHjwIqVSKgQMHwsjICABw+fJlBAcHo2zZsujevTvOnDmDKVOmYMeOHdi3bx8AIC4uDoMHD4aZmRkuXrwIDQ0N7NmzBzKZDH379kVYWJjC7QNAWFgYypcvj2rVqqFt27bYs2cPxo8fj2fPnuHUqVMIDAxEcnIyJk+ejE+fPonrJSQk4Pjx49ixYwe0tbWxfPlyeHt7Y+rUqdkeEyKiX0VkZGRBh5BryhTrr6pQJHRfO+RqYmICALh48SIsLS2hr68PAOjRowcmT54MANDS0kLnzp0BAE5OTliyZAmio6Px9OlTDB8+XKwrISEhU/0rVqzA9evXsXDhQixevBi9evXCpk2bMG/ePKioqIjlVFVVoampmWWc58+fR1RUFC5cuAAgfYj2zp07qFmzJmrVqoVy5coBSO8NfPfuXbZtbdKkCfT09ODt7Y2HDx8iOjoaSUlJWW77wIED6NSpEwDA1tYWnp6eGDNmDAwMDKClpQUXFxdYWlrC09MTWlpa4nq6urrw8vJCYGAgoqOjcfr0adSpUyfL7RAR/WqU5ZFpkZGR+R4rE8i8KxQJXU4EQYCKigpSU1PllmckIDKZLFP5jLKqqqpi8iWTyaCmpgaZTIaKFSuKSWRaWhrevHmTabvbtm1DSEgI9PT08ObNG/Ts2RPm5uZyyRwAGBkZwdfXN9P6f/75J/r164e0tDSMHz8e7du3BwDExsaiaNGiuHLlilwSpaKiAkEQFO4DbW1tAEBISAhWrFiBPn36wNnZGXFxcVmu8/btW5w+fRo3b97E9u3bIQgC3r9/j2PHjsHOzg779u1DREQETp06BRcXF+zYsUNc9/nz53Bzc4OrqyssLCxQunRpREVFKdwOERERfRulv8o1J/r6+rh37x4EQUBoaKjCMk2bNkVoaCji4+MBAHv37oWZmRkAIDk5WVzP19cXFhYWqF69Ot69e4dLly4BSO/F8vT0zFRv5cqVxYsTGjduDKlUiuTkZLmhSSB9aPXZs2fiEGlGnREREahSpQrMzc2xd+9epKSkIDExEb169cKVK1eybbeamlqmBBZI7+2zsbFBly5dULx4cYSHhyMtTfFDov38/GBubo5Tp04hNDQUJ06cwLBhw+Dj44Nbt27B1dUVTZo0wcSJE1GjRg08evRIXPf69euoUqUK+vXrh/r16+P48eNZboeIiIi+TaHooVM0h65JkyaYMmUKPDw8MGzYMJQuXRqmpqaIi4vLtH7t2rUxdOhQuLm5ISUlBfXq1cNff/0lvn7kyBEsXboUZcuWxYIFC6CpqYnly5djzpw5+PTpE3R1dbFgwYJM9S5evBhTp07FypUrUaRIEXh7e2PDhg04ceKEOD8OSO8927p1K+bOnYutW7dCRUUFFStWxObNm6GpqQkXFxc8fvwYTk5OSE1NhbOzM8zMzBAeHp7lPrG2toajo2Omnr9u3brB09MTgYGB0NDQQKNGjRATE6OwjoMHD2Ls2LFyy3r37o2NGzdCS0sLDRo0QKdOnaCjo4NGjRrBwsICN2/eBAC0aNECu3fvhq2tLQRBQJMmTXDv3r0s4yUiIqKvpyJkNd5GAOSvkqXvLzIyEjN2KU4oiYgKqwAvx5wL/SQKag6dsswx/FkU+iFXIiIiosKOCV0O2DtHREREPzsmdERERERKjgkdERERkZIrFFe5knJTpsnBRETfgzQlDZoaagUdBhUi7KEjyme/2h3Q2d7C71dr8/doL5M5+t6Y0BEREREpOSZ0REREREqOCR0RERGRkmNCR0RERKTkmNARERERKTkmdERERERKjgkdERERkZJTEQRBKOgg6Nf1q92/ioiIcsfU1LSgQ1AqTOiIiIiIlByHXImIiIiUHBM6IiIiIiXHhI6IiIhIyTGhowITEBAAW1tbtG/fHt7e3gUdzg+TkJCATp06ISYmBgBw7tw52Nvbo3379li6dGkBR/d9rVq1CnZ2drCzs8PChQsBFO72AsDy5ctha2sLOzs7bNmyBUDhbzMALFiwAJMmTQJQuNvr5uYGOzs7ODo6wtHREVevXi3U7Q0NDYWzszNsbGwwe/ZsAIX7+BYqAlEBePHihWBpaSnExcUJiYmJgr29vXDv3r2CDuu7u3LlitCpUyehXr16wtOnT4Xk5GShdevWwpMnT4SUlBRhwIABwsmTJws6zO/i7NmzQo8ePYRPnz4JUqlU6NOnjxAQEFBo2ysIghAeHi64uLgIKSkpQnJysmBpaSlERUUV6jYLgiCcO3dOMDMzEyZOnFioz2mZTCa0bNlSSElJEZcV5vY+efJEaNmypfD8+XNBKpUKPXv2FE6ePFlo21vYsIeOCsS5c+dgbm4OPT09FClSBB06dMCRI0cKOqzvbu/evZg+fTrKli0LALh27RqqVKmCSpUqQV1dHfb29oWm3WXKlMGkSZOgqakJDQ0N1KhRA9HR0YW2vQDQtGlTbN++Herq6nj79i3S0tLw/v37Qt3m+Ph4LF26FMOGDQNQuM/phw8fAgAGDBgABwcH7Ny5s1C399ixY7C1tUW5cuWgoaGBpUuXQkdHp9C2t7BhQkcF4tWrVyhTpoz4d9myZfHy5csCjOjHmDNnDho3biz+XZjbXatWLTRo0AAAEB0djeDgYKioqBTa9mbQ0NDAihUrYGdnh2bNmhXqYwwA06ZNw9ixY1G8eHEAhfucfv/+PZo1a4bVq1dj69at8PHxwX///Vdo2/v48WOkpaVh2LBhcHR0xK5duwr18S1smNBRgZDJZFBRURH/FgRB7u/C6ldo97179zBgwABMmDABlSpVKvTtBYDRo0fj/PnzeP78OaKjowttm/ft24fffvsNzZo1E5cV5nO6YcOGWLhwIYoVK4aSJUuia9euWLFiRaFtb1paGs6fP4+5c+diz549uHbtGp4+fVpo21vYqBd0APRrKleuHC5duiT+/fr1a3FYsjArV64cXr9+Lf5d2NodGRmJ0aNH448//oCdnR0iIiIKdXsfPHgAqVSKOnXqQEdHB+3bt8eRI0egpqYmlilMbQ4KCsLr16/h6OiId+/eISkpCc+ePSu07b106RJSUlLEBFYQBFSoUKHQntOlS5dGs2bNULJkSQBA27ZtC/X5XNiwh44KRPPmzXH+/HnExsYiOTkZ//zzDywsLAo6rB/OxMQEjx49Eoc2Dh8+XGja/fz5c4wcORKLFy+GnZ0dgMLdXgCIiYnBlClTIJVKIZVKERISAhcXl0Lb5i1btuDw4cPw8/PD6NGjYWVlhY0bNxba9n748AELFy7Ep0+fkJCQgIMHD2LcuHGFtr2WlpY4c+YM3r9/j7S0NJw+fRodO3YstO0tbNhDRwXCwMAAY8eORZ8+fZCSkoKuXbvC2Ni4oMP64bS0tDB//nyMGjUKnz59QuvWrdGxY8eCDuu72LRpEz59+oT58+eLy1xcXAptewGgdevWuHbtGjp37gw1NTW0b98ednZ2KFmyZKFt85cK8zltaWmJq1evonPnzpDJZOjVqxcaNmxYaNtrYmKCQYMGoVevXkhJSUGLFi3Qs2dPVK9evVC2t7Dhs1yJiIiIlByHXImIiIiUHBM6IiIiIiXHhI6IiIhIyTGhIyIiIlJyTOiIiIiIlBwTOiL6Kbm5uaFHjx7Zvp7xPNHsWFlZ4e+///6eoRU4X19f1K1bV/zb0NAQfn5+P3Sbf//9N5YvXw4AiIuLw8CBA9GwYUO4urriv//+E8sJgoDOnTvL3TgcSH+CSJcuXZCamvpD4yT6VTGhI6KfUpcuXXDlyhU8ffo002vPnz/HxYsX0aVLlwKI7Nfz4MED7N27F4MHDwYArF+/HqqqqvDz80OlSpWwaNEisezhw4dRtmxZuWcYA+nP+q1Tpw42bNiQr7ET/SqY0BHRT6lDhw4oWrQogoKCMr3m7++PkiVLok2bNvkf2C9o1apVcHJyQpEiRQAA9+/fh7W1NSpXrgwbGxvcvXsXAJCSkoKVK1di7NixCuvp378/NmzYgA8fPuRb7ES/CiZ0RPRT0tHRgY2NDQ4fPpzpNX9/fzg4OEBDQwPh4eFwdXVFw4YNYWRkBEdHR5w6dSrLeo8fPw4HBwfUr18fHTt2xKZNmyCTyQCkP8rL0NBQbrjwy2Vubm6YNm0anJ2d0aRJE4SGhuLKlStwcXFBgwYNYGZmhvHjxyM+Pl7h9jPqO3r0KJycnGBiYgJHR0ccP35cLOPm5oY///xTbj1Fy7Kyd+9edOjQAcbGxrC3t8fBgwfF19LS0rBgwQK0atUKRkZGsLe3R3BwcJZ1PX/+HEePHoWNjY24rGLFirh8+TJkMhkuXbqEChUqAAD27NkDIyMj1KlTR2FdNWrUQIUKFbB3795ctYOIco8JHRH9tJydnXH37l2xBwgAbty4gfv376NLly54/vw5Bg8eDFNTU/j7+2P//v347bffMHHiREil0kz1hYWFwdPTE3369EFgYCDGjx+P7du353mO3b59+zBkyBDs2LEDTZo0wfDhw9GsWTMcPnwY69evx/Xr17FgwYJs61i4cCHGjh2Lffv2iTEnJSXlKQ5Fdu3ahaVLl2Ls2LE4fPgwBg0ahDlz5ohJ3a5du3Ds2DGsXLkSR44cQceOHeHh4aFwaBtI32dly5aFRCIRlw0ePBhXr16FkZER/P39MW7cOCQmJmL9+vUYPXp0tvG1bt0aoaGh39xOIpLHZ7kS0U/L1NQUVatWRWBgoJhQ+Pn5wdjYGLVq1cKTJ08wZswYDBgwACoqKgCAfv36oW/fvnj79i1+++03ufrWrl2Lnj17omvXrgCAypUrIzExEVOnTsWIESNyHZexsbH4PMv4+HjExcWhdOnSqFChAipWrIjVq1cjJSUl2zoGDhwoPuR8zJgx6Ny5M+7fv//NzzReu3Yt3N3dxfgqV66M//77D2vXroWTkxMeP34MHR0dVKhQAWXKlMGIESNgbGwMPT09hfVdvXoVNWvWlFtWvnx5BAcH482bNyhVqhRUVVWxatUqtGnTBuXKlYOHhwcuXbqEFi1aYMaMGdDU1BTXrVWrFrZu3fpNbSSizJjQEdFPzdnZGfv27cPYsWORmpqKoKAguLu7A0hPVjp37oxt27bhzp07ePz4MaKiogCkDy1+KSoqCtevX4ePj4+4TCaT4ePHj3j27JmYFOakYsWK4v/19PTQv39/zJw5EytXrkSLFi1gaWkpN0SpSLVq1cT/FytWDAByTAJzEhsbi5cvX2LBggVYvHixuDw1NRVpaWmQSqXo1asXjh07BgsLCxgZGaFVq1ZwdHQUY/jS27dvoa+vn2m5iooKypQpI253165dOHjwIHbu3ImkpCQcO3YMo0ePxq5du9CvXz9xvZIlSyIlJQXv3r1DiRIlvqm9RPQ/TOiI6KfWuXNnLF++HFevXkV8fDwSEhLQqVMnAOm3wujVqxdMTEzQrFkz2NraIjU1NcvbmWhoaGDQoEGwt7fP9JqBgQFevXqVabmixFBbW1vu74kTJ6J3794ICwvDmTNnMHnyZPj7+2P9+vVZtktDQyPTMkEQsiyfm9t9ZNQ5depUNG3aNNPr6urqqF69Oo4fP47z58/j7NmzCAwMxObNm7Fu3TqYmZllWkdFRUWcY5iVNWvWwNHREQYGBoiMjESrVq2gqakJCwsLnDt3Ti6hy9ifampqObaHiHKPc+iI6KdmYGCA5s2b48iRIwgMDES7du3E3iRfX1/89ttv2LhxIwYOHIhWrVrh5cuXABQnRzVr1kR0dDSqVKki/rt79y6WLl0K4H8JUWJiorhOdHR0tvE9efIE06dPR5kyZdC7d2+sWbMGCxYsQFhYGN6+fftVbdbQ0EBCQoL4t0wmy3KO2+eKFSsGAwMDxMTEyLXx3Llz2LRpE1RVVeHt7Y1//vkHFhYWmDx5MoKDg1GxYsUsL4woU6YM4uListxmTEwMDh8+jCFDhgBITwAz9n1qamqm4xAXFwcdHR3o6urm2B4iyj320BHRT8/Z2RlLlizB+/fvxZvbAunDd8+ePcPZs2dRtWpVXLp0SUzOFF0UMXz4cAwdOhQSiQTt27dHdHQ0pk2bhtatW0NTUxNly5ZFhQoVsHXrVlSqVAmxsbFYtmxZtkOx+vr6CA4OhlQqxaBBgwAAwcHBqFy5ssKhytxo0KABtm7ditOnT6NSpUrYsmUL3r9/n6t1hw8fjvnz56N8+fJo1qwZrl69ivnz54uxxcXFYeXKlShSpAgkEglu3bqFmJgYDBw4UGF9xsbGCAkJyXJ7K1asgKurq9hWY2NjHD58GObm5ggKCoK1tbVc+Zs3b37zPEEiyow9dET002vbti0+fPgAXV1dmJubi8v79OmDdu3aYezYsXBwcIC3tzf++usvFClSBNevX89Uj4WFBRYuXIiAgAB06tQJ06ZNQ+fOnTFz5kwA6b1LCxcuxLt37+Dg4IDp06fDw8MDqqpZf1QWK1YMGzZswNOnT9G9e3d07doVnz59Em+++zUGDBgAKysrjB49Gj169ICuri7s7OxytW7Pnj0xbtw4bNq0Cba2tli2bBlGjBghzjscNmwYunbtir/++gsdOnTAwoULMWrUKDg5OSmsr02bNoiPj5e70jjDnTt3cPbsWbkhVVdXV+jp6aFbt24oV64cXF1d5daJiIjIlOQR0bdTEbKbtEFERL+8MWPGoHz58pg4ceI31RMVFQVXV1ecOHECxYsX/07RERHAHjoiIsqBu7s7AgIC5Ob1fY3t27ejf//+TOaIfgAmdERElK1atWrBxcXlm57DevfuXdy+fVu8eIKIvi8OuRIREREpOfbQERERESk5JnRERERESo4JHREREZGSY0JHREREpOSY0BEREREpuf8DGWmm/DEknE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data:image/png;base64,iVBORw0KGgoAAAANSUhEUgAAAl4AAAGBCAYAAAC3ob/hAAAAOXRFWHRTb2Z0d2FyZQBNYXRwbG90bGliIHZlcnNpb24zLjMuMiwgaHR0cHM6Ly9tYXRwbG90bGliLm9yZy8vihELAAAACXBIWXMAAAsTAAALEwEAmpwYAABZgUlEQVR4nO3dd1QU19sH8O9KEZUYS0BjjwWIoqhYsIEoIhaaPRE00UTRYAtiSyyJFUvsJRbUaOyCUgQVC0qwEns3AVFUREUBUdrO+wfv7s+V4iKzg7v5fs7xHHd2eO6zO8zuw7137sgEQRBARERERBpXqqQTICIiIvqvYOFFREREJBEWXkREREQSYeFFREREJBEWXkREREQSYeFFREREJBEWXiSKoUOHwtzcHBEREYXul5OTg7Zt26JZs2ZIT09XO76npyfMzc2RkpJS3FRJR6SmpmLr1q0lnUYeI0eOhLm5OR48eFDSqRTqwYMHMDc3z/PP0tIS7dq1w9ChQ3HgwAFR2rp8+TKioqKKHScrKwvBwcEYOnQo7OzsYGlpifbt22PMmDH4+++/RchUMzIyMuDv71/SadBHQr+kEyDd4ObmhqioKISFhcHBwaHA/f766y88e/YM7u7uKFu2rIQZkq7p2rUrTExM4OHhUdKpaLXq1avD3d1d+Tg9PR2PHz9GVFQUoqKiEBkZiXnz5kEmk31Q/OPHj2PEiBGYOHEi2rdv/8F5Pn78GGPGjMHFixdRvXp1tG3bFpUqVUJ8fDyOHDmCgwcPYurUqRg4cOAHt6EpHh4eiI2NxZAhQ0o6FfoIsPAiUXTp0gXlypXD0aNH8fr1a5QpUybf/YKDgwFA5YOe6EM8e/YMJiYmJZ2G1qtevTpGjRqVZ3tSUhK8vLywb98+1K1bF8OHD/+g+M+fP4dcLi9WjhkZGfjuu+9w584djBo1CsOHD4eBgYHy+djYWAwaNAgzZ85EjRo1YGdnV6z2xPbs2bOSToE+IhxqJFEYGRnByckJ6enpOH78eL77vH79GhEREahevTpatWolbYJEVCQmJiZYunQpjIyMsG7duhId5v/9999x584d9OvXD97e3ipFFwB88cUXmDt3LgRBwMqVK0soSyL1sPAi0Sh6sQqaF3L06FGkp6fDzc1NOWwRExMDb29vtG/fHpaWlmjZsiW+/fZbnD59Wq02T506hW+//RbW1tZo2rQp+vfvj/DwcJV9FHNZRo4cmefnly9fnmdumrm5OSZNmoQ1a9agRYsWaNGiBTZt2gQAiIqKwuDBg9GmTRtYWVnB2dkZv//+OzIzM9+bq6enJ7p06YKEhASMGTNGGXv06NF4/vw5UlJSMHXqVLRu3RqtWrWCl5dXvvOE9u3bB09PT7Rs2VI5x8XHxwf3799X2a9Tp07w9PTEP//8Ay8vL1hbW6NZs2b4/vvvcfPmzTxxb9++jR9++AGtWrVCy5YtMWnSJLx48UL5frz9OvKbb1fQ+5yQkIDp06fDwcEBjRs3RrNmzdCrVy9s375dZb+AgACYm5vj1KlT2LBhAxwdHdG4cWM4ODhg9erVyMnJAQCcOXMG5ubmAICbN2/C3Nwcy5cvV8ZJSkrCjBkzYGtrC0tLS3Tq1AkLFixAWlqaSnvZ2dlYsWIFnJ2dYWVlhVatWmHo0KE4depUgcfwbTk5OVi/fj26du2KJk2awNnZGYcOHSpwf00ct1evXmHOnDlwcnJC48aN0aZNG3h7e+PatWtqvYb3qVGjBrp27YrU1FScOHFC5Tl1zt1JkyZh8uTJAIC5c+eqzH3LysrC5s2b0a9fP1hbW8PS0hL29vaYNm0anj9/rowhCAICAgIAAF5eXgXmqng/vb298fad8FJTUzF//nw4ODjA0tISbdu2hY+PD2JjY1V+Pr/PAoVOnTqhRYsWyseK38GAgADs2bMHzs7OaNy4MWxtbeHn54fXr18D+N85kZCQgNTUVJVzydPTE506dUJkZCQ6deoEKysrjBkzBl26dIGVlVWe31cAWLFiBczNzREdHV3g+0AfPw41kmhatGiBGjVqIDIyEmlpaTA2NlZ5Pjg4GDKZTFmgRUREYPTo0ahUqRIcHBxQrlw53LlzBydOnMDZs2exZ88efPnllwW2t3v3bkydOhWVKlVC9+7dUbZsWRw5cgRjxozBuHHjCv2Qfp+TJ0/i8OHDcHd3x9OnT2FlZYXz58/Dy8sLFStWRPfu3VG6dGlER0fjt99+w7179zBnzpz3xk1LS8NXX32FqlWrol+/foiJicHBgweRnJyM9PR0ZGRkwN3dHXfu3MGxY8fw5MkT7N27V1mo+vn5wd/fHxYWFnB3d4dMJsO5c+cQEhKCmJgYhIeHw8jISNneo0eP8NVXX6F27dro168fYmNjcezYMVy6dAlHjx5VHqOrV69i0KBByMjIUM6dOnDgAIYNG/bB7yGQ+8XTp08fvH79Gl26dMHnn3+OxMREHDx4EDNmzEBOTk6eOVoLFixAbGwsnJycUL58eYSGhmLJkiUQBAEjR45E9erV4e3tjRUrVuCzzz7DgAEDlD2oDx8+xFdffYXExETY29ujXr16uHHjBtavX4/o6Gj8+eefyrmFM2fOxI4dO9CqVSvY2toiNTUVBw4cwNChQ7Fx40a0bt260Nc2adIkBAUFoX79+ujfvz/i4uIwevRoVK5cOc++mjpuY8eOxYkTJ2Bvbw8HBwc8ffoUBw4cQFRUFAICAlC3bt1iHT8g97zev38//v77b/Ts2ROA+ueug4MDUlJScOTIEbRv3x5NmzZF+fLlAQA+Pj44ePAgrK2t0a9fP2RmZiIqKgo7d+7EtWvXsHfvXgC5fxA8evQIdevWRfXq1QvN9d3f1+TkZHz11VeIjY1F06ZN0blzZ9y/fx8HDhzA8ePH4e/vDysrqw9+b7Zu3Yrbt2/D0dERHTp0wOHDh+Hv74+UlBTMnj0b5cuXh7e3NzZv3oyMjAwMGzZM5TMtOTkZY8eORefOnWFsbIx69eqhQYMGWL58OSIiIuDm5qbSXnBwMExNTWFjY/PBOdNHQCAS0dKlSwUzMzNh//79KtufP38uNGrUSBg4cKByW9euXYVWrVoJSUlJKvuuXbtWMDMzExYtWqTc5uHhIZiZmQkvX74UBEEQHj16JFhaWgrdunUTnj9/rtzv9evXQv/+/QULCwvh1q1bgiAIwv379wUzMzNhxIgRefJdtmyZYGZmJhw+fFi5zczMTDAzMxOOHDmisu+oUaMEMzMzIT4+XrktMzNTcHV1Fb788kshJSWl0PdG8Rp++OEHQS6XC4IgCFlZWULHjh0FMzMzoX///kJGRkae/e/evSsIgiA8fvxYsLCwEAYOHChkZ2erxP7+++8FMzMz4eTJk8pt9vb2gpmZmfDLL78o2xMEQfj5558FMzMzYffu3cpt/fr1EywsLFR+/tmzZ4KDg4NgZmYmTJw4MU9eimOhkN/7PHXqVMHMzEz466+/VPa9dOmS8jUr7N27VzAzMxOsra2FuLg4lbiNGjUS7OzsVGKYmZkJLi4ued4Hc3Nz4ejRoyrbN2/eLJiZmQl+fn6CIAhCamqq8r182+XLlwUzMzNh1KhRQmFOnTolmJmZCUOGDFE5Zlu3blX+/ty/f18QBM0dt1u3bglmZmbChAkTVGKGhYUJZmZmwrx58wp9DYrj5eHhUeh+x48fF8zMzARvb2/ltqKcu4rjunHjRuW2CxcuCGZmZoKPj4/Kz2dlZQk9e/YUzMzMhH///VelfS8vr0LzzM/kyZMFMzMzYfHixXlek7m5ueDo6Kg8Jvl9FijY29sL1tbWysenT58WzMzMhC+//FL4+++/ldtTUlIEGxsboXHjxsKrV68K/HlB+N95NHfuXJXt8fHxgrm5uTB06FCV7YpzRvE7TNqLQ40kKsVfaO8ON4aFhSErK0vZ2yWXy+Hj44P58+fjs88+U9lX0dNQ2ITUoKAgZGZmYvTo0ahYsaJyu5GREUaPHg25XI7AwMAPfh1GRkZ5JugqJgjHxMQotxkYGGDdunU4c+YMPvnkE7ViDxo0SNmDpa+vj8aNGwPIHXowNDRU7qf4S1wxNGNoaIj58+fjp59+gp6enkrMli1bAsj/Pfv+++9VrkhTvK64uDgAuUOBFy9eRPv27VWuOqtUqRJGjx6t1msqiIuLC2bPno22bduqbG/SpAmMjIzyzdfR0RG1a9dWPq5Rowbq1auHR48eISMjo8C2njx5ghMnTsDOzg729vYqz3l4eODzzz9XDlnJ5XIIgoCHDx/i0aNHyv0aN26MiIgILFq0qNDXFRoaCiC3x+ntYzZw4MA8vUyaOm6K38e7d+/ixYsXyv0cHBwQERGB8ePHF/oa1KV4fYqhr+KeuwBQtWpVzJs3D2PGjFHZrq+vD2tra5UYqampAIBy5coVKe/MzEyEhoaievXqeX6P7ezs4OjoiLi4OJw/f75Icd/WsmVLNGvWTPn4k08+QbNmzZCRkaHye1WYrl27qjyuWbMmrK2tcerUKZUh16CgIACAq6vrB+dLHwcONZKoatWqhebNmyMqKgopKSnKYYWQkBCUKVNG+SFTqlQpdOnSBUDuF/+dO3cQHx+Pu3fv4syZMwBQ6JVQV69eBZA7x+vOnTsqzynWB8tvHpO6qlatmudLsm/fvoiIiMDEiROxevVqdOjQAba2trCxsVH58n2ft4sKAMqhrxo1aqhsL126NIDcuTAAULFiRTg7O0Mul+P27dv4559/cP/+fdy6dUs55+Pd96x06dL4/PPPVbYphqkU89Ju374NAMoC8G3vG257H8U8thcvXuDGjRuIj49HbGwsLl68iIyMDOW8rbfVqVMnzzZFUZuZmal8X951/fp1CIKAFy9eqMz5UjAwMMCjR4+QmJiIKlWqoHv37ggNDUWXLl3QrFkz2Nrawt7eHvXr13/v67p58yb09PTyHQpv1qwZ/v33X+VjTR03c3NzNGvWDBcuXICdnZ1yyNTe3h41a9Z872tQ16tXrwD87/e0uOcukHt+ubu7Izs7G9euXUNsbCzi4+Nx48aNPO9JhQoVAKDIk/tjY2Px5s0bNG/eHKVK5e1jsLa2xsGDB3Hz5s0P/j0v7HdVcd6+T37Dp25ubjh//jzCwsIwcOBA5OTkICwsDBYWFsr5jaS9WHiR6Nzd3fH333/j0KFD6NOnDxISEvD333/DxcVFZd7XrVu3MGvWLJw9exZA7hdjvXr1YGlpibi4OJUJsu9S/BW8Y8eOAvd5+fLlB7+Gt+fbKNjZ2eGPP/7Ahg0bEB0djS1btmDLli2oUKECvL294enpqVbsgpbaUKd4O3ToEBYtWqTs9ShbtiwsLS1hYWGB6OjoPO9ZfjEVvSiKfRXvZX7rqr3dm/ghXr58iblz5yIkJARZWVmQyWSoXr06bGxscP369Xx/Rp2c86P4Yr548SIuXrxY4H4vXrxAlSpV4OfnB0tLSwQEBODs2bM4e/YsFi5cCEtLS8yaNavQ+YUpKSkoXbo09PXzfoR++umnebZp4rjJZDJs2LAB69evR1BQEE6cOIETJ05g1qxZaNu2rXJpheJS9Li+XcwV59xV2LFjB1auXIknT54AAMqXLw8rKyvUq1cPly5dUsZQtHvv3r33xrx//z5MTU1RunRpZQ9dQT3RpqamAIA3b968N25BPvR39W35fdZ069YNs2bNQkhICAYOHIi//voLT58+xdChQz84V/p4sPAi0Sk+NMLCwtCnTx+EhoZCEASVtbvS0tIwZMgQpKamYuLEiWjbti3q1q0LQ0NDXLp0CSEhIYW2oSgSIiIi3vvXfWEfhIqrj9TVqlUrtGrVCunp6Th//jyOHz+OwMBAzJo1C7Vq1dLo+kGXLl3CmDFjULVqVfz2229o3LgxatasCZlMhrVr137wlU6KQiEpKSnPc28Pdbzr3fczvy8wX19fREZGYsCAAXB1dYWZmZmy+Fas6SYWxe/EyJEj8wxh5cfAwABDhgzBkCFD8PDhQ/z1118IDw9HVFQUhg8fjiNHjuRZtkChfPnyiI+PR1ZWVp593r0jg6aOG5A7/DZmzBiMGTMGsbGx+OuvvxAcHIzo6GiMGzcOu3fv/uDYCoqhdcWQWnHPXSB36sH06dNhbm6O6dOno1GjRsoevunTp+PSpUvKfWvXro1atWohLi4OCQkJhU6w9/Lywv3797F3717l0KSisHuXolBX9KiJ+TlRXMbGxujcuTMOHDiAxMREhIWFQU9PT3lxA2k3zvEi0X3yySfo3LkzTp8+jZSUFISHh6NatWoqV+KcPn0aT58+xcCBAzFkyBBYWFgo/3r8559/ABT+F6Oiu/3KlSt5nouLi4Ofnx+OHj0KAMovxvxuUfTupfyF2bx5M5YsWQIg90ve1tYW06ZNw/Tp0wGozv3ShNDQUMjlckyfPh09evRArVq1lF8WiqEtdf/KflvDhg0hk8ny7SXKb1kCxXF69/2Mj49XeZySkoLIyEhYWlril19+QfPmzZVF14MHD5CRkfFB+RZE8TuhGIZ+17Jly7B27VpkZmbi/v37+O2333Ds2DEAQLVq1dC3b19s2LABNjY2SExMLPSWP40aNYJcLlcpEBTebV9Tx+3mzZvw8/NTHrcvvvgCHh4e2LZtG+rUqYPLly+rtcxJYR4+fIhjx46hfPnyyj8qinru5rfivaI4W7RoERwcHFSGVfN7TxR/tK1evbrAXP/66y/cvXsXVapUQb169VC3bl2ULl26wPfh3LlzAKAcWlZ8TiiGVhVSUlJU5tBJxdXVFYIg4MiRIzhx4gTatGmj7KUj7cbCizTCzc0N2dnZ2LFjB65duwZXV1eVD2DFPJ13J+E+fPgQK1asAJC7zlJBXFxcoKenhyVLlqj01GRnZ2PmzJnw9/dXflhWrlwZn376KS5fvqzS3vXr1wtc7DU/UVFRWLNmTZ4CJSEhAUDul7cmKd6zp0+fqmw/deqU8oussPesICYmJrC3t8fFixeVE3iB3J6N/OZKffHFFwCgLFqA3JXFN2zYoLKfgYEBSpUqhZSUFJUvvjdv3mDmzJkA1J8Hkx8DAwOVn69ZsyZatmyJEydO5FnLbd++fVi5ciVOnjwJQ0ND5aKgS5cuVcktMzMTSUlJMDQ0LHRVfMWSEAsXLlRZbyk0NDRP4aWp45aZmQl/f3+sWrVKpUhJS0vDy5cvYWJiUqS5h+9KTk7Gjz/+iKysLIwYMUI5JFbUc1cxHPv2sSroPdm3b59y+PLtGEOGDEH16tWxe/durFy5Ms/cwCtXrigvJvD19UWpUqVgaGiIHj164MmTJ1i2bJnK/idOnEBYWBhq166N5s2bA4Dyooh3PxPWrFlT7JX3DQwMinyM27dvDxMTE6xfvx5Pnz7lpHodwqFG0gjFh8aqVasA5L1FkLW1NapXr479+/cjOTkZFhYWePToEY4cOYLSpUtDJpMV+ldmnTp14Ovri3nz5qFnz57o1KkTPv30U5w4cQL//PMP7O3t4eLiAgDQ09ND79694e/vj759+6Jr1654/vw5wsPD0aRJE7Wvaho1ahTOnDmDQYMGwcnJCVWqVMHdu3dx7Ngx1KtXT9mepnTv3h0bN27EL7/8gnPnzsHExAS3bt1CVFQUKlasiGfPnn3wX+bTpk3DtWvXMGHCBBw8eBCff/45jh8/nu+E5j59+mDbtm2YM2cOLl26hIoVK+LIkSP45JNPVOaJlSlTBl26dMHBgwfRt29ftGvXDunp6Th27BiePn2KTz/9FKmpqZDL5flOfn4fU1NT/Pvvv5g+fTrs7OzQqVMn/Prrrxg4cCDGjBkDW1tbNGjQALGxsTh+/DgqVKig7J00MTHB4MGDsXHjRvTs2RN2dnYoVaoUTp48iX/++QcjR47Msw7d26ysrDBkyBBs2LABbm5u6NixIx4/foyIiAjUqlVLpfdPU8etSZMm6Nq1Kw4ePAh3d3fY2NggOzsbERERSE5OxuzZs9WKk5CQoFJgv3nzBgkJCTh58iTS0tLg7u6Ob7/9Vvl8Uc/dKlWqAAC2b9+Oly9fwtPTEy4uLggNDYW3tzd69OgBY2NjXLlyBWfPnkXlypXzvCdGRkbYuHEjhgwZgmXLlmHv3r1o164djI2Ncfv2beVwrY+PDxwdHZU/5+vri7///hvr1q3DuXPn0KxZM9y/fx9Hjx5FuXLlsGDBAuUfhHZ2djA1NUVYWBhSU1NhYWGBCxcu4M6dOzAzM1P7KsX8mJqaIi4uDuPHj0f79u3zrM+VHz09PTg7O8Pf3x9ly5ZVXtBA2o89XqQRig+N169fw9raOt8r+TZu3AhHR0dcu3YNW7duxfXr1+Hi4oKgoCBYWFjg/Pnzebr93/btt99i7dq1sLCwwKFDh7Bz507o6+tj0qRJWLZsmcrE5x9//BE//PADAGDLli24du0apk6dqvKF8j5NmjTB1q1b0a5dO5w+fRobN27ErVu3MGjQIJWFOTXlyy+/xNq1a9GoUSNERERg165dePr0KUaPHo39+/ejVKlSiIyM/KDYn3/+OXbv3g0XFxecO3cOe/fuRePGjbFgwYI8+1pYWGDt2rWwtLREWFgYgoKC0KZNG2zatCnPlaBz5szB4MGDkZqaiq1bt+LkyZNo3Lgxtm/fDjc3N7x580Z5JVxRTZs2DTVq1MDevXtx5MgRALm9FgEBAejXrx9u3bqFP/74A7du3YKrqyv27NmjcsWir68vZsyYAWNjYwQGBmLXrl0oV65cvssc5GfChAmYNWsWypQpg127duH27duYNWsWOnbsqLKfJo/b/Pnz4ePjg5ycHOzcuRMBAQGoWbMmVq9ejT59+qgVIyEhAStWrFD+27x5M2JiYtCqVSusXLkyzw2yi3rutmzZEgMHDsTLly/x559/4p9//kHHjh2xePFi1KpVC8HBwQgMDERGRgamTZuG9evXA0Ce96R27drYv38/pkyZAhMTExw7dgxbtmzBrVu30K1bN+zcuTPPAqqVKlXCrl27MGTIECQlJWHr1q24cuUK3NzcEBAQoLJ4qqGhIbZs2YIuXbrg4sWL2L59O4yNjbF9+/ZiXyXq6+uLBg0aIDw8HPv371f757p16wYgd4mVgi7KIe0jE8ScZEFEOuXGjRtwc3ODu7s75s2bV9LpEP2n7Ny5E9OmTcOmTZvQpk2bkk6HRMIeLyIioo9MamoqNm/ejFq1avEWQTqGc7yIiIg+EmfPnsWcOXPw4MEDpKamws/PL98rQ0l7sceLiIjoI2FqaoqnT59CT08Po0ePVmsiPmkXzvEiIiIikgh7vIiIiIgkohVzvDS9IjgRERGRmKytrfN/QtAC58+f1+j+RaXp+FK0wfgl3wbjl3wbjF/ybWh7fCnaYPySb0PMOoRDjUREREQSYeFFREREJBEWXkREREQSYeFFREREJBEWXkREREQSYeFFREREJBEWXkREREQSYeFFREREJBEWXkREREQSYeFFREREJBEWXkREREQSYeFFREREBCAzKyff7QXd8Lqg/QujX+SfICIiItJBhgZ6cPbZr/b+wYtci9wGe7yIiIiIJMLCi4iIiEgiLLyIiIiIJMLCi4iIiEgiLLyIiIiIJMLCi4iIiEgiLLyIiIiIJMLCi4iIiEgiLLyIiIiIJMLCi4iIiEgiLLyIiIiIJMLCi4iIiEgiLLyIiIiIJMLCi4iIiEgiLLyIiIiIJMLCi4iIiEgiLLyIiIiIJMLCi4iIiEgiLLyIiIiIJMLCi4iIiEgiLLyIiIiIJMLCi4iIiEgiLLyIiIiIJMLCi4iIiEgiLLyIiIiIJMLCi4iIiEgiLLyIiIiIJMLCi4iIiEgiLLyIiIiIJMLCi4iIiEgiLLyIiIiIJMLCi4iIiEgiLLyIiIiIJMLCi4iIiEgikhZe+/fvR48ePdCjRw/4+fkBAKKjo+Hs7AxHR0csXrxYynSIiIiIJCVZ4fX69WvMnj0bW7Zswf79+3H+/HkcPXoUU6ZMwapVq3DgwAFcvXoVkZGRUqVEREREJCnJCq+cnBzI5XK8fv0a2dnZyM7OhrGxMWrXro2aNWtCX18fzs7OCA8PlyolIiIiIknJBEEQpGpsy5YtWLBgAcqUKYOWLVvCyckJx48fx8KFCwHkDjuuX78e/v7+Kj8XExMjVYpERET0H2VtbQ1nn/1q7x+8yLXAGsXa2jrf7foflNkHuHnzJvbu3Ytjx47hk08+wfjx4xEXFweZTKbcRxAElcdvK+gF5CcmJqZI+xeVpuNL0Qbjl3wbjF/ybTB+ybeh7fGlaIPxP442CpJfu4V1GEk21BgVFYU2bdqgcuXKMDQ0RK9evXDmzBkkJSUp90lKSoKpqalUKRERERFJSrLCy8LCAtHR0UhPT4cgCDh69CisrKwQGxuLe/fuIScnByEhIbC1tZUqJSIiIiJJSTbU2L59e1y/fh29evWCgYEBGjdujFGjRqFdu3YYNWoUMjIyYGdnBycnJ6lSIiIiIpKUZIUXAAwbNgzDhg1T2damTRsEBQVJmQYRERFRieDK9UREREQSYeFFREREJBEWXkREREQSYeFFREREJBEWXkREREQSYeFFREREJBEWXkREREQSYeFFREREJBEWXkREREQSYeFFREREJBEWXkREREQSYeFFREREJBEWXkREREQSYeFFREREJBEWXkRERPTRy8zKKfA5a2vrIv9MSdEv6QSIiIiI3sfQQA/OPvuL9DPBi1w1lM2HY48XERERkURYeBERERFJpMiFV2pqKl69eqWJXIiIiIh02nvneKWlpWH37t04evQoLl26hKysLACAkZERrKys4ODgADc3NxgbG2s8WSIiIiJtVmDhJZfLsXbtWqxbtw7VqlVDx44d0bdvX1SqVAk5OTlITk7GtWvXsHv3bixduhRDhgzB999/D319ztcnIiIiyk+BVVK/fv3QsGFD7N69G3Xr1s13Hzc3NwDAjRs38Mcff6Bfv34ICAjQSKJERERE2q7AwmvevHmoX7++WkG+/PJLzJ07F3fu3BEtMSIiIiJdU+DkenWLrrc1aNCgWMkQERER6bIiTcjKysrCtm3bEBMTA0EQ0LRpU3h4eKB06dKayo+IiIhIZxSp8Prll1/w9OlT2NnZITs7G6Ghobh+/ToWLVqkqfyIiIiIdEaBhdfff/+N5s2bq2z766+/cPjwYeWVi+3atUO/fv00myERERGRjiiw8Jo5cyaqVKmCcePGwdzcHADQvHlzjBkzBh06dIBcLkdoaChatWolWbJERERE2qzAwiswMBDBwcEYPXo0LC0tMXbsWMyZMwdbtmzBiRMnIJPJYGtrCw8PDynzJSIiItJahc7xcnZ2Rrdu3bBjxw54eHigY8eO+OGHH/Ddd99JlR8RERGRznjvvRr19fXh4eGBsLAwmJiYoFevXli4cCFSUlKkyI+IiIhIZxRYeD1+/Bg+Pj5wdnaGl5cXHjx4AG9vbwQFBSEjIwPdunXDmjVr8Pr1aynzJSIiItJaBRZevr6+KF26NCZMmAAzMzN4eXkBACpVqoSffvoJO3fuxL///osuXbpIliwRERGRNitwjte1a9cwZ84c1KxZE+3bt8eGDRvw7NkzVK5cGQBQo0YNzJ8/H7dv35YsWSIiIiJtVmDh1axZM8yaNQudO3fGhQsXUKtWLWXR9TYzMzONJkhERESkKwocaly0aBHq1auHiIgIlClTBv7+/lLmRURERKRzCuzxqlChAiZMmCBlLkREREQ6rcAer+XLlyMjI0PtQK9evcKSJUvEyImIiIhIJxVYeOnp6aFbt25Yvnw57t69W2CAu3fvYsGCBXBycoKBgYFGkiQiIiLSBQUONY4cORJdu3bFypUr4erqiipVqqB+/fqoWLEi5HI5nj9/jps3b+LFixdwdHTExo0bUb9+fSlzJyIiItIqhd4yqF69evjtt9/w+PFjREZG4tKlS3j27BlkMhmqVasGJycndOzYESYmJlLlS0RERB+hzKwcGBro5dlubW1dpP11XaGFl0LVqlXRv39/9O/fX9P5EBERkRYyNNCDs89+tfcPXuSqwWw+Xu+9VyMRERERiYOFFxEREZFEWHgRERERSYSFFxEREZFE1C68EhISkJaWBgA4d+4cfv31V+zfr/4kOgA4evQoevXqhW7dumHWrFkAgOjoaDg7O8PR0RGLFy8uUjwiIiIibaJW4RUeHo6uXbvi0qVLiI+Px7Bhw3Du3DnMmDEDmzZtUquh+/fvY/r06Vi1ahWCgoJw/fp1REZGYsqUKVi1ahUOHDiAq1evIjIysjivh4iIiOijpVbhtWrVKowcORLt2rXD/v37UaVKFQQFBWH+/PnYvn27Wg0dPnwY3bt3R9WqVWFgYIDFixejTJkyqF27NmrWrAl9fX04OzsjPDy8WC+IiIiI6GOl1jpesbGxcHNzAwCcPHkS9vb2kMlkaNSoER49eqRWQ/fu3YOBgQG8vLzw6NEjdOzYEQ0aNFBZfNXU1BSJiYn5/nxMTIxa7Xzo/kWl6fhStMH40rRh8WUjlCtrlGd7QYsKvkp/g5s3rhW7XYDHgPG1ow1tjy9FG9oQv6DPNLHa/ZD4UrRR1PdOrcKrYsWKePr0KQwNDXH16lWMHj0aAHD79m189tlnajWUk5OD8+fPY8uWLShbtixGjBgBIyMjyGQy5T6CIKg8fltR3oyYmJgPPkAfQ3wp2mB8adso6qKCRWm3qKs/i7VatLYdA8b/ONvQ9vhStKHt8QsjRbuabiO/+IUVY2oVXj169MD48eNhZGSEKlWqoE2bNjhw4ABmzZqFPn36qJXYZ599hjZt2qBSpUoAAAcHB4SHh0NP739fAElJSTA1NVUrHhHl4mrRRETaQ605Xr6+vvD09ETr1q3h7+8PPT09vHjxAgMHDsTYsWPVasje3h5RUVFISUlBTk4OTp48CScnJ8TGxuLevXvIyclBSEgIbG1ti/N6iIiIiD5aavV4lSpVCp6engCA7OxsAMDXX39dpIasrKzw3Xff4euvv0ZWVhbatWuHr776CnXr1sWoUaOQkZEBOzs7ODk5FfElEBEREWkHtQovANi3bx/WrFmDBw8eICwsDOvXr4epqSl++OEHtRvr06dPnqHJNm3aICgoSP2MiUjnFDTvrKC5GWLNUyMikppahde+ffswZ84cDBkyBKtXrwYAWFhYwM/PD4aGhvj+++81miQR6TbOUyOi/wq15nj5+/tj6tSp8PLyQqlSuT/y1VdfYebMmdi1a5dGEySikpWZlZPv9sJ6o4iIKH9q9Xjdu3cPTZs2zbO9adOmBa67RUS6gb1RRETiUavH6/PPP8fNmzfzbD916hQ+//xz0ZMiIiIi0kVq9XgNGTIEM2bMQFJSEgRBwNmzZxEQEIBNmzbhxx9/1HSORESkYbzAgUgaahVe/fr1Q3Z2Nn7//Xe8efMGP/30E6pUqYKJEydiwIABms6RiIg0jEPKRNJQezmJr7/+Gl9//TWeP38OQ0NDGBsbazIvIiIiIp1TYOEVHBysdhBnZ2dRkiEioryKOgxY2M/QfxeHkz8OBRZevr6+agWQyWQsvIiINKiow4AAhwIpLw4nfxwKLLzyu4qRiIiIiD6cWstJEBFRwbjILBGpq8Aer0aNGkEmk6kV5OrVq6IlRESkbTiE836cX0SUq8DCa+bMmWoXXkRERIVhcUqUq8DCq1evXlLmQURERKTz1FrHa+rUqYU+P3PmTFGSISIiItJlahVecXFxKo9zcnIQHx+PtLQ09OjRQxN5ERERfTQKm3PGeWpUFGoVXlu2bMmzTRAE/PLLL/jkk09ET4qIiOhjIsVaarwA4b9B7VsGvUsmk+Hbb7/FgAED4OPjI2ZORERE/zm8AOG/oVjreN2/fx+ZmZli5UJERESk0z54cn1aWhpOnjyJzp07i54UERERkS76oMn1AGBoaIjBgwfj22+/FTsnIiIiIp30wZPriYiIiKho1J5c/+bNG9y9exdZWVkQBEHluebNm4ueGBEREZGuUavwioiIwOTJk5GWlpan6JLJZLhx44ZGkiMiIiLSJWoVXitWrECLFi0wZswYrttFRERE9IHUnly/cOFC1K9fX9P5EBEREekstdbxqlu3LhITEzWdCxEREZFOU6vHy8vLCzNmzMB3332H2rVrw9DQUOV5Tq4nIiIiej+1Cq/Ro0cDAKZPn57nOU6uJyIiIlKPWoXXkSNHNJ0HERERkc5Tq/CqXr26pvMgIiIi0nnFukk2EREREamPhRcRERGRRFh4EREREUnkgwuv58+fi5kHERERkc5Tq/B6+fIlfvrpJ9y6dQtyuRxeXl5o164dunbtinv37mk6RyIiIiKdoFbhNXv2bFy4cAEGBgYICwvDqVOn8Ntvv8HMzAxz587VdI5EREREOkGt5SQiIyOxbt061K1bFytXrkT79u3RrVs3mJmZoV+/fprOkYiIiEgnqNXjlZmZCRMTEwBAdHQ02rVrByB31fpSpTg/n4iIiEgdavV4WVhYYO/evahcuTKSk5PRsWNHZGZmYv369bCwsNB0jkREREQ6Qa3Ca9KkSRgxYgSSk5MxdOhQVKtWDTNmzMCRI0ewbt06TedIREREpBPUKrySk5Nx6NAh5OTk4NNPPwUADB06FOPHj4exsbFGEyQiIiLSFWpN0Jo4cSISEhKURRcA1KxZk0UXERERURGoVXhVr14d8fHxms6FiIiISKepNdRoaWmJsWPHonHjxqhZsyaMjIxUnp85c6ZGkiMiIiLSJWoVXrGxsWjevDkA4PHjx8Vq0M/PD8nJyZg3bx6io6Mxd+5cZGRkoFu3bhg3blyxYhN9iMysHBga6OXZbm1tXaT9iYiI3ketwmvLli2iNHbq1CkEBgaiY8eOePPmDaZMmYItW7bg888/x/DhwxEZGQk7OztR2iJSl6GBHpx99qu9f/AiVw1mQ0REukytwuvvv/8u9HlFb1hhXrx4gcWLF8PLyws3b97E5cuXUbt2bdSsWRMA4OzsjPDwcBZeREREpLPUKry+/vpryGQyCIKg3CaTyZQr11+9evW9MaZNm4Zx48bh0aNHAIAnT54oV8MHAFNTUyQmJhY1fyIiIiKtoVbhdeTIEZXHOTk5iI2NxdKlSzF+/Pj3/vzu3bvx+eefo02bNggICAAAyOVyyGQy5T6CIKg8fldMTIw6qX7w/kWl6fhStMH4uQqayyVW24z/cbShyTgf4zGQoo2PKb6m4/AYaGd8Kdoo6u+XWoVX9erV82yrVasWypUrh19++QXBwcGF/vyBAweQlJQEV1dXvHz5Eunp6UhISICe3v8mKCclJcHU1LTAGEV5M2JiYj74AH0M8aVog/GLR9NtM740bZTk75G2vEfaHp+fFf/t+FK0kV/8wooxtQqvglSuXBn37t17734bN25U/j8gIABnz57FL7/8AkdHR9y7dw81atRASEgIevfuXZx0iIiIiD5qHzy5Pi0tDZs3b0aDBg0+qOHSpUtj3rx5GDVqFDIyMmBnZwcnJ6cPikVEVBguGUJEH4sPnlwP5A5BLliwoEgN9urVC7169QIAtGnTBkFBQUX6eSKiouKSIUT0sfigyfUAYGBgUOicLCIiIiJSVeTJ9Q8ePEDVqlXz9H4RERERUeHUukm2IAhYuXIlmjZtCkdHRzx69AgTJkzAlClTkJWVpekciYiIiHSCWoXXxo0bsWfPHsycOROGhoYAgO7du+P48eNYsmSJJvMjIiIi0hlqFV579uzBtGnT4OzsrFzktEuXLpgzZw5CQ0M1miAREdH7ZGbl5Lu9sCtXiUqCWnO8Hjx4gPr16+fZ/sUXX+D58+eiJ0VERFQUvHKVtIVaPV5ffPEFzp8/n2f7wYMH8cUXX4ieFBEREZEuUqvHa9SoUfD19cXdu3eRk5ODoKAg3Lt3D6GhoZg/f76mcyQiIiLSCWr1eDk4OGDJkiW4cOEC9PT0sHnzZjx48ABr1qxBjx49NJ0jERERkU5Q+16NdnZ2sLOz02QuRERERDqtwMJrzZo1agfx8vISJRkiIiIiXVZg4bVr1y61AshkMhZeRERERGoosPA6evSolHkQERER6Ty153hlZ2fj2bNnyMnJXXROEARkZmbiypUrcHFx0ViCRERERLpCrcLr5MmTmDRpUr6LpZYpU4aFFxEREZEa1FpOYtGiRWjSpAk2btwIIyMjrF69GtOnT0f58uUxb948TedIREREpBPU6vH6559/MH/+fJiZmaFhw4YwMDDAgAEDUKZMGfj7+8PR0VHTeRIRERFpPbV6vPT19VGuXDkAQO3atXH79m0AQMuWLfHPP/9oLjsiIiIiHaJW4WVpaYm9e/cCAMzMzHDq1CkAQFxcHEqVUisEERER0X+eWkON3t7eGDZsGD755BO4urpi1apVcHNzQ0JCAhwcHDSdIxEREZFOKLDwGjlyJHr37o2OHTuidevWOHjwILKyslCpUiVs27YNAQEBqFSpEgYNGiRlvkRERERaq8DCKzU1Fd7e3qhcuTJcXFzQu3dv1KtXDwBQv359TJgwQbIkiYiIiHRBgRO0tmzZgmPHjsHT0xMnTpxAz5490b9/f+zatQtpaWlS5khERESkEwqdGV+1alUMHz4cISEh2L17N5o0aYJly5ahQ4cOmDBhAs6cOSNVnkRERERaT+1LEi0tLfHTTz8hMjISS5YsgUwmw+jRo9GlSxdN5kdERESkM4q8FoSenh4qVqyIypUro3z58khJSdFEXkREREQ6R+2bZN+9exehoaEIDQ3Fw4cP0bZtW/z444/o3LmzJvMjIiIi0hmFFl4JCQkIDQ1FSEgI7ty5g9q1a6NPnz5wdXVFlSpVpMqRiIiISCcUWHgNGDAAly5dQtmyZdGtWzfMmDEDzZs3lzI3IiIiIp1SYOFlYGCAuXPnwsnJCUZGRlLmRERERKSTCiy8tmzZImUeRERERDqPd7gmIiIikggLLyIiIiKJsPAiIiIikggLLyIiIiKJsPAiIiIikggLLyIiIiKJsPAiIiIikggLLyIiIiKJsPAiIiIikggLLyIiIiKJsPAiIiIikggLLyIiIiKJsPAiIiIikggLLyIiIiKJsPAiIiIikoikhdeKFSvQo0cP9OjRA/PnzwcAREdHw9nZGY6Ojli8eLGU6RARERFJSrLCKzo6GlFRUQgMDMS+fftw7do1hISEYMqUKVi1ahUOHDiAq1evIjIyUqqUiIiIiCQlWeFlYmKCSZMmwdDQEAYGBqhXrx7i4uJQu3Zt1KxZE/r6+nB2dkZ4eLhUKRERERFJSrLCq0GDBmjatCkAIC4uDmFhYZDJZDAxMVHuY2pqisTERKlSIiIiIpKUvtQN3rlzB8OHD8eECROgp6eHuLg45XOCIEAmk+X7czExMUVqp6j7F5Wm40vRBuPnsra21mjbjF/ybfwX40vRBuOXfBuMX/JtFPXzTtLCKyYmBqNHj8aUKVPQo0cPnD17FklJScrnk5KSYGpqmu/PFuXNiImJ+eAD9DHEl6INxi8eTbfN+CXfhrbHl6INxi/5Nhi/5NvIL35hxZhkQ42PHj3CDz/8gIULF6JHjx4AACsrK8TGxuLevXvIyclBSEgIbG1tpUqJiIiISFKS9Xht2LABGRkZmDdvnnLbgAEDMG/ePIwaNQoZGRmws7ODk5OTVCkRERERSUqywuvnn3/Gzz//nO9zQUFBUqVBREREVGK4cj0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nkoyi8goOD0b17dzg6OuLPP/8s6XSIiIiINEK/pBNITEzE4sWLERAQAENDQwwYMACtW7dG/fr1Szo1IiIiIlGVeI9XdHQ0bGxsUKFCBZQtWxZdu3ZFeHh4SadFREREJDqZIAhCSSbw+++/Iz09HePGjQMA7N69G5cvX8bMmTOV+8TExJRUekRERERFZm1tne/2Eh9qlMvlkMlkyseCIKg8BgpOnoiIiEiblPhQY9WqVZGUlKR8nJSUBFNT0xLMiIiIiEgzSrzwatu2LU6dOoXnz5/j9evXOHToEGxtbUs6LSIiIiLRlfhQY5UqVTBu3DgMGjQIWVlZ6NOnD5o0aVLSaRERERGJrsQn19P/3LhxA6dPn4aenh7atWuHevXqlXRKRfLgwQPcvXsXHTp0wMOHD1GzZk1R46enpyM+Ph7m5uZ4/fo1ypYtK2p8IiIiTSvxoUaxBAcHY/HixXj9+jX27dunkTbu3LmD8+fP49y5c8p/YtmwYQPGjBmDxMREPHjwAF5eXti7d69o8TMzM7F69WpMmDABaWlpWLFiBTIzM0WLf+DAAYwYMQKzZs3CixcvMGDAAOzfv1+0+KdOnYKrqytGjhyJp0+fwt7eHlFRUaLFp49Penp6Safwn5ecnCx6zKysLCQlJeHFixeix6aPE89lVTpReC1cuBCRkZE4dOgQcnJysHfvXsybN0/UNn755Rd8//33WLp0KZYtW4Zly5Zh+fLlosXftWsXAgICMGnSJEyZMgV79uzBhg0bRIv/66+/4vXr17h+/Tr09PQQHx+PKVOmiBZ/3bp12L59O4yNjVG5cmUEBgZi7dq1osX/7bffsG3bNpQvXx4mJib4888/MX/+fFFiv379GgsXLoSDgwMaN24MKysrdOnSBTNnzkRqaqoobWjSo0ePMHLkSPTq1QurVq1CTk6O8rnhw4eL0kZqaioWL14Mf39/JCYmYsCAAWjevDm+//57JCYmitLGuwYOHCharCVLlgAAUlJSMH78eLRu3Rrt2rXD9OnTkZaWJkobCQkJ+PHHHxEfH49Hjx7B09MTzZo1g4eHB+Lj44sdv3nz5jhw4IAImebv0aNH8PX1xbRp03D//n04Ozuje/fu6NKlC27evFns+M+ePcOIESPQrFkz2Nraolu3bmjdujWmTZsm2hczz+XClcR5DGjXuazp8xj4COZ4iSEqKgqBgYFwd3eHsbExNm7cCBcXF0yaNEm0Nv766y+Eh4fDyMhItJhvq1ChAvT1/3c4ypQpg3LlyokW/9q1awgMDMSJEydQpkwZ+Pn5wdnZWbT4pUqVgrGxsfKxqakpSpUSr66Xy+UwMTFRPhbzzgbjx49Ho0aNsHXrVmUbSUlJ2LdvH3788UesW7euWPFXrFhR6PPe3t7Fij9lyhT07NkT5ubmWLFiBby8vLB69Wro6+uL9mE6ceJE1KtXDzdv3sQff/yBESNGwMXFBQcOHMD06dOxZs2aYsVv3LgxsrOzAfxvSRlBEGBhYQGZTIYbN24UK35kZCTGjh2LmTNnolq1ajh8+DDkcjm2bt2KiRMnYuXKlcWKDwC+vr5wdXVF1apVMWbMGLi4uGDdunU4evQoJk6ciO3btxcrfsWKFbFjxw4EBQVh/Pjxot/dY+LEiXB0dER6ejr69++PGTNmwNHRETExMfj111+xbdu2YsX/6aef4OrqisWLFyMkJARpaWlwcXGBv78/fvrpJyxevLjYr0HT5/LkyZMLfX7u3LnFiq/pc1nT5zGg/eeyps9jQEd6vBRf8Ir1vzIzM0X90geAmjVrQpPT4erWrYv+/ftj7dq18Pf3x+DBg2FsbIwVK1a894tbHTKZDJmZmcr3KDk5Oc96acXRoEEDbN26FdnZ2bhx4wamTp0KCwsL0eJXrVoVx44dg0wmQ0pKClavXo1q1aqJEjs2NhYjR45E1apVoaenBz09PVStWhVeXl549OhRseNnZ2djw4YNkMvlImSb14sXL9C7d29YWlpi9erV+OSTT+Dr6ytqGw8ePICPjw9mz56NrKws9O/fH2XKlEHv3r1F+ULYuXMnmjVrhqVLl+LmzZu4ceMGLCwslP8Xy82bN/Hjjz+ifPnyqFChAry9vREXFydK7NevX6N///4wNDREUlIS+vbtCyMjI3Tv3l2Uv8TLly+PzZs3o3PnzvDy8sJ3332HwMBA3L9/X5RpAykpKfDw8MCwYcOgr68PR0dHALnrKL569arY8R89eoRu3brByMgIffr0QVBQECpVqoTx48fj1q1bxY4PaP5cbt68OQ4ePAgrKyu0atUqz7/i0vS5rOnzGND+c1nT5zGgI4WXk5MTxo4di5cvX2LTpk3w8PBAz549RW3j008/RY8ePeDj44PJkycr/4mlevXq6NKlCzIzM5Geno527dqJunDsoEGD8O233yIpKQmzZ89G7969MXjwYNHiT5s2DYmJiShdujSmTJkCY2NjTJ8+XbT4v/76K4KDg/Ho0SM4ODjgxo0b+PXXX0WJXalSJYSFhakURoIgIDQ0FBUrVix2/LFjx6J79+4oU6YMvL298/wrLn19fdy5cwdAboHt5+eH58+fY9q0aSpDFcVt499//4WBgQE2btyo3H79+nVRCviGDRvC398f0dHRmDx5Ml69eiXqHwZJSUk4cOAAqlatiosXLyq3X758GaVLlxalDVNTU+zatQsA0KJFC0RGRgIATp48iQoVKojShkwmQ9++fXHo0CF4enri77//xsiRI9G6detixzY2NsaOHTuwfv165OTk4NixYwBy7xwixntkYGCgnBcbHR2t7NG/cuWKaCMJmj6X+/bti6+//hoPHjyAu7t7nn/FpelzWdPnMaD957IU5zEEHXHixAlh3rx5wpw5c4SjR4+KHj8gICDff9rkzp07wtatW4XNmzcLN27cKOl0PhoPHz4Uhg8fLjRv3lyws7MT7OzshObNmwvDhw8XEhISRGkjNTVVCAwMFCXWu86fPy/Y29sLQUFBym2vXr0SRowYIVhYWIjSxrlz5wRHR0chOztbue3w4cNChw4dhJiYGFHaUIiIiBD69OkjdOnSRbSYgYGBwsyZM4V+/foJ3t7egiAIwsaNG4V27doJ58+fF6WNJ0+eCN98843Qpk0bwd3dXbCwsBBatGgh9OzZU4iNjS12fFdX12LHKMyDBw8EX19fwcfHR4iPjxe++uoroXXr1oKdnZ1w+fLlYse/dOmS0LFjR8HGxkbo1KmTcPXqVeHmzZuCu7u7KPEFIe+53LFjR8Ha2lrUczkjI0OIiooSJda7NH0uS3keC4IgHDlyRLJzuX379qKcy5o+jwVBELR6OYn3XVXYsmVLUdu7ffs2zp49i+zsbLRu3RpffvmlaLEV499vMzU1VVbbxZWZmYmoqCikpKSobHdzcxMl/qZNm7Bq1SrlBFbh/8f2i9u13KlTp0L/Wjpy5Eix4r8tOzsbycnJkMvlqFy5ssqcO22QlZUFAwMDlW03btwQ9ff0bZmZmdDX1xd9WB8Anj59iuPHj6NPnz6ix1ZIS0tD2bJlRc8/OTkZ9+/fR3Z2NkxMTERbVuX58+eoVKmSKLFKsk0pXoe2n8uZmZkwNDRU2aapc1mT5zGQey4fO3YMffv21Uh8QDPnsqbOY0DL1/Hy9PQEkDsufv/+fTRr1gylSpXChQsXYGZmhh07dojW1r59+7BixQo4ODhALpfjyJEjGDFihEa+GLKyshAREYGLFy+KNpw5ePBgCIKA6tWrq2wv7mRQhU6dOmHr1q2izbtSSEhIgCAIWLlyJWrWrIlevXpBT08PwcHBePDgAaZNm1bsNuRyOXbt2oXw8HA8fvwYpUqVgqmpKezs7ODh4ZGnmBErvq2tLTw9PTUWX6z8324jLCwMiYmJGnuP3o2vje+Rpn+PtPU9kuIYaNr7lioS6w9Z0m1aXXgpfP/99/j5559Ru3ZtALlf1tOmTRN1OQZXV1ds2rRJOU/g+fPnGDRoEEJCQkRrI782xVoLy8XFBUFBQaLEys93332HVatW5fkrTSy9evVCQEDAe7d9iKlTp0Iul8Pd3R2mpqYQBAFJSUkICgpCeno6Fi5c+J+Orwuvge+R7scHNF8YTZw4EYcOHYKTk1O+zxf3D1lN5y9F4ajtr0GK90i7+l8L8PDhQ2XRBQDVqlXDw4cPRW1DLperTM6sVKmSqBMG3z7YgiDgzp07onaP29jYIDo6GjY2NhrpUh40aBCcnZ1hZWUFPT095XaxetSA3EVU27RpAyD3kuK32ymOc+fOITw8XGVb7dq10aJFC3Tv3v0/H1+KNrQ9vhRtMP77nTp1qtDCqLhfmn5+fnj58iWsra01Mtqh6fw1HV+KNrQ9PqAjhVejRo0wceJEdOvWDYIgIDg4GC1atBC1DXNzc8yePVt5su3Zs0fU5RLOnDmj8rhixYrKheLEUK1aNQwZMkRZLIo1B0th0aJFcHZ2zjOUKZZZs2Zh4sSJSEpKUg6ZirWAarly5XD58uU89wi9cOGCKGupaXt8KdrQ9vhStMH476fpwgj43xXWmqDp/KV4f7T9NUjxHunEUGNmZia2bt2Ks2fPQiaToU2bNvj6669F7TF68+YNli1bhjNnzkAQBLRu3Ro//PCDyqKhxZWVlYXY2Fjk5OSgQYMGoubfvXt3rF+/XvQ5WAp9+/bF7t27NRL7bQ8fPkS5cuXw6aefihbzxo0bmDBhAjIyMmBiYgKZTIYnT56gdOnSWLhwIczNzf/T8XXhNfA90v34Ck+ePEFwcDCGDh0qSjypaTp/Kd4fbX8Nmo6vE4UXkHvF4ZkzZ5CTkyP6FYdSuHr1KkaPHo0KFSpALpfj6dOnWLlyJaysrESJP3jwYKxevVpjN5ZW3KLJ1tZWZZKsWFeWxsfH48cff8T9+/chCAKqVauGxYsX44svvhAlPpBb1D158gRyuRxVq1YVvUjV9vhStKHt8aVog/FL1smTJ/O9UKZr164lnRppCZ0ovDR5xaG7uzsCAwPzLPcg9lDdgAEDMHnyZGWhdfHiRcyaNQt79uwRJf6YMWNw5coVNG/eXKUwEmsOluIK07fJZDL88ccfosT/9ttv0b9/f+W4+4EDB7B9+3Zs2bJFlPj5fZja2dkpV+/+r8eXog1tjy9FG4z/YW2IVRgtXboUly9fhouLi8oFAiEhIahfvz4mTpz4UecvRXwp2tD2+DpReJXEFYdiy++qQ2dnZ9HmEgQGBua7XYzVlqXg5uaW52oTsd4fTX+Yant8XXgNfI90P74UbXTt2hVhYWF5LlDKyclBz549ERYWVqz4PAa6Hx+Abqxc37NnT7W2Fcfy5ctV/q1YsUJYv369cOzYMVHie3h4CIcPH1Y+Pnz4sODh4SFKbIXk5GTh4cOHQkJCghAfHy9ER0eLFvvChQuCl5eXMGjQIMHT01MYOHCgYG9vL1r8vn37ClevXlU+vnLlitC3b19RYjs6Ogo5OTl5tmdnZwtOTk7/+fhStKHt8aVog/FLvg1nZ+d8V8CPj48XXFxcih2fx0D34wuCIOjEVY2avuIQyJ1jdO/ePfTo0QMAcOjQIRgbGyMmJgZnz57FhAkTihV/5syZ8PX1xU8//QQg96bcCxYsKHbeCsuXL8emTZuQnZ2NihUrIjExEZaWlqJNiJ8yZQqGDh2KwMBAeHp64tChQ2jYsKEosRXxR40ahQoVKkAQBLx8+RKLFy8WJXbp0qXx+PHjPHNNHj58KMq6ZNoeX4o2tD2+FG0wfsm3MWnSJAwcOBB16tRRuUAgLi5OlGkbPAa6Hx/QkeUkZs2aheXLl2PKlCnKKw7FvEEzkHvX+z///FP5xg8YMACenp7YuXMnXFxcil14nT59Grt370Z6ejrkcrmoV0sCuUONkZGRmD17NkaMGIF///0X27ZtEy2+oaEhevfujYSEBJQvXx7z58+Hs7OzaPGbNm2KgwcPIi4uDnK5HF988YVoJ4GmP0y1Pb4UbWh7fCnaYPySb6Nt27YYP348YmNjoaenhxo1aqBq1aqwsrJCYGAgbGxsPur8deEYaHt8QEfmeMnlcuWY+7Nnz1C5cmXR2+jatSsCAwOVVwW+evUKAwYMQHBwsChzjXr27KnROWkDBgzAjh074O/vjxo1asDR0VHUOWT9+/fH77//jpMnTyIhIQFeXl7o2rUrDh48WOzYe/fuRYMGDZTr/yxatAh16tRB7969ix1bITQ0tMAP0/79+//n40vRhrbHl6INxi/ZNhYuXIhr166hbt26CAsLw8SJE+Hq6grgfxdifcz5SxFfija0Pb5m7oopkeTkZHh4eKishjxjxgwMHDgQL168ELWtgQMHonfv3vDz88O8efPQp08fDBgwAJs2bYKZmVmx41etWhWDBg3CokWLsGLFCuU/sRgbG2Pfvn1o1KgRgoODcfHiRbx580a0+N988w3GjRsHe3t77N+/Hz169IClpWWx427ZsgU7duxQ6QG0tbXFtm3bROuxW7hwIfbs2YPk5GRs2bIFcrkcLVu2hKGhoSj3+9T2+FK0oe3xpWiD8Uu+jcjISKxbtw5Tp07Ftm3bsHTpUuWEejH6MHgMdD8+AO2eXO/j4yOsWbNGZSKcXC4Xli9fLvj6+ore3s2bN4WNGzcKmzdvFm7fvi0IgiDExsYKGRkZxY797uR9xT+xPH78WNiwYYMgCIIwd+5cwdnZWQgJCREtviDkvveCIAivXr0Srl27pnxcHC4uLkJqamqe7c+ePROcnZ2LHV8Qci/EyMrKEgQh93ja29sLBw4cEARBEFxdXf/z8aVoQ9vjS9EG45d8Gz169BCys7OVj2/fvi20a9dOOH36tODm5lbs+DwGuh9fELR8cv3t27fz3FhVJpPB29sbPXv21Eh7ycnJGD58OA4dOoQGDRqgTp06osT29vYWJU5BqlSpgiFDhgDIHcMWS2G9cseOHcMPP/xQrPilSpXKd75bpUqVRLvnpPD/a7IBQJ06dfD777/j22+/Fe1+nNoeX4o2tD2+FG0wfsm34eTkBE9PT0yaNAlNmjRBgwYNsHTpUnh7eyMzM7PY8XkMdD++ohGtVdjlu2L1higsWLBA8PHxEZycnITU1FTBw8NDmDt3brHjZmZmCvPnzxd27dolCIIgtGvXTrCwsBAaNmwoXLt2rdjx7e3thU6dOuX7r3PnzsWOn18v3cyZMwVLS0vB0dGx2PF79+4tPH36NM/2pKQk0ZYMWb58ufDVV18Jly5dUm47f/68YGNjIzRv3vw/H1+KNrQ9vhRtMP7H0UZ0dLRw9+5dlW0PHz4UZs2aVezYPAa6H18QBEGrCy8vLy/h+PHjebZHRkYKgwcPFrUtV1dXQS6XK7sas7KyhG7duhU77rx58wQfHx/h+fPnynYEQRAiIiKEMWPGFDv+gwcP8vxbs2aN0LRpU+G3334rdvx3RURECB06dBBmz54tvH79utjxAgMDBXd3d+HUqVPCy5cvhTdv3gjnzp0T+vTpI2zdulWEjHNp8sNUF+JL0Ya2x5eiDcb/ONrQJB4D3Y+v1Vc1/vvvvxg8eDDatGmDhg0bonTp0rhy5QpOnDiBdevWiXq/xl69emHv3r3o1asXAgMDkZ6ejn79+hX7SsSuXbsiNDRUeUNsxQrtgiDAwcEBR44cESN9ALkr+k+bNg337t3D3LlzRZn8rpCSkoKZM2fi8uXLmD17Nlq0aCFa7J07d2LNmjV4/PgxgNw1zoYMGYIBAwaI1gYREZEUtHqOV926dbF3715s374dp0+fhkwmg6WlJfbt24fPPvtM1LacnJwwduxYvHz5Eps2bcL+/ftFmUdmYGCgLLoAKNcfk8lkKF++fLHjK4SEhGDevHno3bs3Fi9erHK/xuI6evQofvnlFzg5OWH//v0wMjISLTaQu1RF//79kZycjFKlSuHTTz8VNT4REZFUtLrwAgBTU1OMGTNGo238+++/cHV1xZdffolq1arh8ePH+OabbxATE1Ps2Hp6enj69KmyUGzWrBkAIDExEXp6esWO//z5c0yfPh1xcXH4/fff0ahRo2LHfJuvry8OHjyIESNGoEWLFrhy5YrK8y1bthStLcW9OImIiLSVVg81SmH58uXw9/cHkHsFX7t27bB+/XqsWrUKzZo1w4YNG4oVf9u2bQgKCsKcOXNQt25dAMC9e/cwefJk9O3bt9g3sbaxsUF6ejq6dOmS70rvxV2J19PTs8DnZDIZ/vjjj2LFJyIi0iUsvN6jc+fO2L59O548eYJly5ZBLpcjMTEREyZMQIcOHURpY82aNVi/fj0MDAwgk8mQmZmJ4cOH4/vvvy927PetpFzcwk4qx48fR8eOHUs6DSIiomLRicJr/fr1cHV1hYmJieixXVxcEBQUBCC398jNzQ2+vr6iDAO+LTMzE3fv3gWQO3dN7HlS2q5Hjx4IDQ0t6TSIiIiKRevneAHAmzdv4OnpiVq1asHd3R0ODg6iTR5/e5HOihUrirr46NsMDQ3RsGFDjcTWBTVr1sTkyZNhZWWlUpS6ubmVXFJERERFpNX3alTw9vZGeHg4hg0bhjNnzsDV1RW//vorbty4UezYb69Uy16ogh0/flyj8RUT6y9duoQzZ84o/xEREWkTnRhqBID09HQcOnQIwcHBSExMRJcuXXDu3Dk0a9YMPj4+HxzX0tISVapUAZB7paHi/8L/31ZAzHW2NEmTw7GANEOBWVlZiI2NRU5ODho0aKCyDAcREZE20InCa/z48Th9+jRsbW3Rq1cv5eKdmZmZaN++Pc6ePfvBsRMSEgp9vnr16h8c+13BwcG4e/cuvLy8cPDgQVGH0VasWIGQkBCNDMcCgJeXFypWrKixocCrV69i9OjRqFChAuRyOZ4+fYqVK1fCyspKlPhERERS0InCa9OmTejXrx/Kli2b57mkpCSN9fKIaeHChXj8+DGuXbuG3bt3Y8SIEWjUqJHoc8rOnz+PkJAQnD17FjY2Nujbt68oK/xPnjw53+3FXa5CYcCAAco5XgBw8eJFzJo1C3v27BElPhERkRR0Yqxm586d+Oabb/J9ThuKLgCIiopCYGAg3N3dYWxsjI0bN8LFxUXUwis9PR0PHjzA/fv3lSvAz549u9jDsUBugaXJocD09HSV3q2mTZsiIyNDtPhERERS0InCq379+lixYkWeYS4xV03XNMXVk4rJ/JmZmSpXVBbX28OxilXmFe20b9++2IWXpocCP/30U0RERMDBwQEAEBERgQoVKogSm4iISCo6MdSY3+rp2rZq+tq1a3Ht2jVcuXIFgwYNQlBQEBwdHeHl5SVKfE0Px2p6KDAuLg6+vr6Ij48HkLu8xIIFC/DFF1+IEp+IiEgKOlF43blzBw0aNFDZdvHiRTRt2rRkEvpAJ0+eRHR0NORyOWxsbGBvby9a7G7duiEsLEy0eO96e6FZBWdnZwQHB4sSX3GM09PTIZfLYWxsrJXHmIiI/tu0eqgxJiYGcrkcP//8M2bPng1FDZmdnY0ZM2bg4MGDJZxh0ZiamqJTp07Kx+fOnRNtuFTTw7GaGgrUtWNMRET/bVrd47V8+XKcPXsWV69ehaWlpXK7vr4+OnTogCFDhpRgdkUzbtw4XL9+HaampsptYg6Xano4VlNDgbp0jImIiLS68FLYt2+f1t86plu3bggJCRH9HpAKmh6O1fRQoC4cYyIiIq0ealRo2bIl/Pz88PLlS7xdR4q1hpQUrKyscO/ePdStW1fUuJoeqpNqKLBp06aYNWsW0tPTIQgC5HI5Hjx4gD///FOU+ERERFLQicJr7NixaNGiBVq0aKFyb0VtYmNjg549e8LU1BR6enqi3ZIoOjoaZ8+exZMnT7B06VLldn19ffTv37+4aWs8vsKPP/6Ijh07IiYmBu7u7jh8+HCeHjwiIqKPnU4UXtnZ2Zg4cWJJp1Esv//+OzZv3oxq1aqJGnfUqFEANDdUp+n4CllZWRg9ejSys7PRsGFD9OvXD71799ZYe0RERJqgE4WXtbU1jh49ivbt28PQ0LCk0/kgFStW1GiPnaaHYzU9FFimTBlkZmaiTp06uHbtmnIBWCIiIm2iE4VXeHg4tm7dqrJNJpPhxo0bJZRR0dWpUwf9+vVD27ZtVW5e7e3tLUp8TQ/Hanoo0MXFBV5eXli4cCH69++PkydPokqVKqLFJyIikoJOFF5RUVElnUKxVatWTfRhxrdpejhW00OBHh4ecHNzg7GxMTZv3oxr166hXbt2osUnIiKSgk4UXitWrMh3u1i9RVLw9vbG8+fPcenSJeTk5KBp06b47LPPRIuv6eFYTQ8Fnj59GkuWLMGOHTvw5s0bzJ07FwsXLkTz5s1FbYeIiEiTxLsL80ciKysLR48exbNnz0o6lSI5efIkXF1dERAQgMDAQLi4uODYsWOixQ8PD8fIkSPRpEkTWFhYwMLCAl9++aVo8RVDgR07dsTWrVvx3XffiToU6Ofnh19//RUAULduXaxbtw6zZ88WLT4REZEUdGIB1XdlZmZiyJAheeZ9fcx69eqFpUuXombNmgCA+/fvw9vbG/v37y/hzNSXlpYGY2NjPHz4UDkUmN9NuT9E9+7dceDAAZVtrq6uWvX+EBER6cRQ47tevXqFhw8flnQaRZKdna0suoDcW+7I5XLR4mt6OFbTQ4F169bFggUL4OrqCplMhpCQENSpU0eU2ERERFLRicKrU6dOyiv1BEHAy5cv8d1335VwVkVTrVo1bNq0CX369AEA7NmzB9WrV9dIW1lZWTh58iSsrKxEi+nn5wc/Pz8A/xsKnDBhAvbu3StK/NmzZ2PJkiXw8fGBvr4+WrRogVmzZokSm4iISCo6MdSYkJCg/L9MJkP58uVhbGxcghkV3bNnzzBz5kycPn0agiDAxsYGP/30k8pNs8Uk9nAshwKJiIjeTyd6vKpVq4bt27fj9OnTyM7Oho2NDTw8PFCqlPZcO1C5cmUMGzYMS5YsQWpqKq5evaqxogsQfzhWU0OB7u7uCAwMhIWFhcr6Y4pbKmnTWm1EREQ60ePl5+eHe/fuoXfv3hAEAQEBAahWrRp+/vnnkk5NbQsXLsT169fh7++PJ0+ewMfHB61atVLekqe4ChqOHTFihCjxX758iSVLluD8+fPKocDRo0fjk08+ESU+ERGRLtCJwsvFxQX79u1T9nBlZ2fD2dkZYWFhJZyZ+nr27In9+/dDT08PQO5rcHd3R3BwsCjxtXU4tqCLAhS0aa02IiIinRhqzMnJQXZ2tnJh0JycHGUBoy2ys7Px5s0blCtXDkDuBHgxaWo4VqqhwMuXL+Px48dwcnKCvr4+Dh8+rLGLD4iIiDRFJ3q81qxZg+PHj6NHjx4AgNDQUHTs2BFeXl4lnJn6Nm3ahO3bt6NTp04AgBMnTmDgwIH4+uuvRYmv7cOxAwYMwMaNG1GmTBkAQEZGBgYNGoSdO3eWcGZERETq04keLy8vLzRs2BCnTp2CIAjKFdS1yTfffANra2ucO3cO+vr6WLBgARo2bCha/L/++ktlOLZjx45wdnYudlyphgKTk5NVetSysrLw4sULUWITERFJResLr5cvXyInJwe2trawtbXFmTNn0KBBg5JOq8iys7Px7NkzVKpUCQBw+/Zt3L59G25ubqLE1/RwrKaHAvv27YvevXvD1tYWgiDg2LFjGDRokGjxiYiIpKDVQ43Xr1/HsGHDMGfOHNja2gIAFi9ejICAAKxbtw4WFhYlnKH6xowZg4cPH6JevXoqPTtz584VJb6mh2OlGAq8evUqzp49C5lMhjZt2mjV8SUiIgK0vPAaPHgwRo4cidatW6tsP3nyJDZs2IBNmzaVTGIfwMnJCWFhYSpFl9hOnDihHI61sbERdTi2a9eu2L9/P4yMjADk3rexd+/eOHjwoCjxs7OzERUVlWd4UaweQSIiIilo9VBjSkpKnqILADp06ICFCxeWQEYfrl69ekhKStLIoqlSDMdqeijQx8cn3x5BFl5ERKRNtLrwys7Ohlwuz7MkglwuF305Bk178+YNnJycYGZmppyHBQB//PFHseLmNxwbHR2N8ePHizoc+91338HGxkY5FLh06VJRhwJv3bql8R5BIiIiTdPqwqtly5ZYsWIFRo8erbJ91apVsLS0LKGsPszw4cM1EtfPzw+LFi1S6RkcN24cWrRogXnz5ok2HJudnY2nT58qLw64efMmbt68KVqPlCZ7BImIiKSi1XO80tLSMGzYMDx+/BgWFhYoXbo0rl+/jkqVKmH16tWoUKFCSadY4hQLnOZHzJtYa/rigKFDh+LChQui9wgSERFJSat7vIyNjfHnn3/i9OnTuHHjBkqVKoWBAweiRYsWJZ2a2t5d8V1BrJXfpRqO1fRQoKZ6BImIiKSk1YUXAOXSAm3atCnpVD7IzZs3NRpfquFYTQ8FtmrVSiNxiYiIpKTVQ430flINx2pqKFDTPYJERERSYuH1HyAIgspwrKWlpejDsWfPns13O3uqiIiI/oeFFxEREZFEtH6OF5UsDgUSERGpjz1eRERERBIp9f5diIiIiEgMLLyIiIiIJMLCi4iIiEgiLLyIiIiIJMLCi4iIiEgiLLyIiIiIJPJ/PG+rAWL36Q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data:image/png;base64,iVBORw0KGgoAAAANSUhEUgAAAl4AAAGBCAYAAAC3ob/hAAAAOXRFWHRTb2Z0d2FyZQBNYXRwbG90bGliIHZlcnNpb24zLjMuMiwgaHR0cHM6Ly9tYXRwbG90bGliLm9yZy8vihELAAAACXBIWXMAAAsTAAALEwEAmpwYAABZgUlEQVR4nO3dd1QU19sH8O9KEZUYS0BjjwWIoqhYsIEoIhaaPRE00UTRYAtiSyyJFUvsJRbUaOyCUgQVC0qwEns3AVFUREUBUdrO+wfv7s+V4iKzg7v5fs7xHHd2eO6zO8zuw7137sgEQRBARERERBpXqqQTICIiIvqvYOFFREREJBEWXkREREQSYeFFREREJBEWXkREREQSYeFFREREJBEWXiSKoUOHwtzcHBEREYXul5OTg7Zt26JZs2ZIT09XO76npyfMzc2RkpJS3FRJR6SmpmLr1q0lnUYeI0eOhLm5OR48eFDSqRTqwYMHMDc3z/PP0tIS7dq1w9ChQ3HgwAFR2rp8+TKioqKKHScrKwvBwcEYOnQo7OzsYGlpifbt22PMmDH4+++/RchUMzIyMuDv71/SadBHQr+kEyDd4ObmhqioKISFhcHBwaHA/f766y88e/YM7u7uKFu2rIQZkq7p2rUrTExM4OHhUdKpaLXq1avD3d1d+Tg9PR2PHz9GVFQUoqKiEBkZiXnz5kEmk31Q/OPHj2PEiBGYOHEi2rdv/8F5Pn78GGPGjMHFixdRvXp1tG3bFpUqVUJ8fDyOHDmCgwcPYurUqRg4cOAHt6EpHh4eiI2NxZAhQ0o6FfoIsPAiUXTp0gXlypXD0aNH8fr1a5QpUybf/YKDgwFA5YOe6EM8e/YMJiYmJZ2G1qtevTpGjRqVZ3tSUhK8vLywb98+1K1bF8OHD/+g+M+fP4dcLi9WjhkZGfjuu+9w584djBo1CsOHD4eBgYHy+djYWAwaNAgzZ85EjRo1YGdnV6z2xPbs2bOSToE+IhxqJFEYGRnByckJ6enpOH78eL77vH79GhEREahevTpatWolbYJEVCQmJiZYunQpjIyMsG7duhId5v/9999x584d9OvXD97e3ipFFwB88cUXmDt3LgRBwMqVK0soSyL1sPAi0Sh6sQqaF3L06FGkp6fDzc1NOWwRExMDb29vtG/fHpaWlmjZsiW+/fZbnD59Wq02T506hW+//RbW1tZo2rQp+vfvj/DwcJV9FHNZRo4cmefnly9fnmdumrm5OSZNmoQ1a9agRYsWaNGiBTZt2gQAiIqKwuDBg9GmTRtYWVnB2dkZv//+OzIzM9+bq6enJ7p06YKEhASMGTNGGXv06NF4/vw5UlJSMHXqVLRu3RqtWrWCl5dXvvOE9u3bB09PT7Rs2VI5x8XHxwf3799X2a9Tp07w9PTEP//8Ay8vL1hbW6NZs2b4/vvvcfPmzTxxb9++jR9++AGtWrVCy5YtMWnSJLx48UL5frz9OvKbb1fQ+5yQkIDp06fDwcEBjRs3RrNmzdCrVy9s375dZb+AgACYm5vj1KlT2LBhAxwdHdG4cWM4ODhg9erVyMnJAQCcOXMG5ubmAICbN2/C3Nwcy5cvV8ZJSkrCjBkzYGtrC0tLS3Tq1AkLFixAWlqaSnvZ2dlYsWIFnJ2dYWVlhVatWmHo0KE4depUgcfwbTk5OVi/fj26du2KJk2awNnZGYcOHSpwf00ct1evXmHOnDlwcnJC48aN0aZNG3h7e+PatWtqvYb3qVGjBrp27YrU1FScOHFC5Tl1zt1JkyZh8uTJAIC5c+eqzH3LysrC5s2b0a9fP1hbW8PS0hL29vaYNm0anj9/rowhCAICAgIAAF5eXgXmqng/vb298fad8FJTUzF//nw4ODjA0tISbdu2hY+PD2JjY1V+Pr/PAoVOnTqhRYsWyseK38GAgADs2bMHzs7OaNy4MWxtbeHn54fXr18D+N85kZCQgNTUVJVzydPTE506dUJkZCQ6deoEKysrjBkzBl26dIGVlVWe31cAWLFiBczNzREdHV3g+0AfPw41kmhatGiBGjVqIDIyEmlpaTA2NlZ5Pjg4GDKZTFmgRUREYPTo0ahUqRIcHBxQrlw53LlzBydOnMDZs2exZ88efPnllwW2t3v3bkydOhWVKlVC9+7dUbZsWRw5cgRjxozBuHHjCv2Qfp+TJ0/i8OHDcHd3x9OnT2FlZYXz58/Dy8sLFStWRPfu3VG6dGlER0fjt99+w7179zBnzpz3xk1LS8NXX32FqlWrol+/foiJicHBgweRnJyM9PR0ZGRkwN3dHXfu3MGxY8fw5MkT7N27V1mo+vn5wd/fHxYWFnB3d4dMJsO5c+cQEhKCmJgYhIeHw8jISNneo0eP8NVXX6F27dro168fYmNjcezYMVy6dAlHjx5VHqOrV69i0KBByMjIUM6dOnDgAIYNG/bB7yGQ+8XTp08fvH79Gl26dMHnn3+OxMREHDx4EDNmzEBOTk6eOVoLFixAbGwsnJycUL58eYSGhmLJkiUQBAEjR45E9erV4e3tjRUrVuCzzz7DgAEDlD2oDx8+xFdffYXExETY29ujXr16uHHjBtavX4/o6Gj8+eefyrmFM2fOxI4dO9CqVSvY2toiNTUVBw4cwNChQ7Fx40a0bt260Nc2adIkBAUFoX79+ujfvz/i4uIwevRoVK5cOc++mjpuY8eOxYkTJ2Bvbw8HBwc8ffoUBw4cQFRUFAICAlC3bt1iHT8g97zev38//v77b/Ts2ROA+ueug4MDUlJScOTIEbRv3x5NmzZF+fLlAQA+Pj44ePAgrK2t0a9fP2RmZiIqKgo7d+7EtWvXsHfvXgC5fxA8evQIdevWRfXq1QvN9d3f1+TkZHz11VeIjY1F06ZN0blzZ9y/fx8HDhzA8ePH4e/vDysrqw9+b7Zu3Yrbt2/D0dERHTp0wOHDh+Hv74+UlBTMnj0b5cuXh7e3NzZv3oyMjAwMGzZM5TMtOTkZY8eORefOnWFsbIx69eqhQYMGWL58OSIiIuDm5qbSXnBwMExNTWFjY/PBOdNHQCAS0dKlSwUzMzNh//79KtufP38uNGrUSBg4cKByW9euXYVWrVoJSUlJKvuuXbtWMDMzExYtWqTc5uHhIZiZmQkvX74UBEEQHj16JFhaWgrdunUTnj9/rtzv9evXQv/+/QULCwvh1q1bgiAIwv379wUzMzNhxIgRefJdtmyZYGZmJhw+fFi5zczMTDAzMxOOHDmisu+oUaMEMzMzIT4+XrktMzNTcHV1Fb788kshJSWl0PdG8Rp++OEHQS6XC4IgCFlZWULHjh0FMzMzoX///kJGRkae/e/evSsIgiA8fvxYsLCwEAYOHChkZ2erxP7+++8FMzMz4eTJk8pt9vb2gpmZmfDLL78o2xMEQfj5558FMzMzYffu3cpt/fr1EywsLFR+/tmzZ4KDg4NgZmYmTJw4MU9eimOhkN/7PHXqVMHMzEz466+/VPa9dOmS8jUr7N27VzAzMxOsra2FuLg4lbiNGjUS7OzsVGKYmZkJLi4ued4Hc3Nz4ejRoyrbN2/eLJiZmQl+fn6CIAhCamqq8r182+XLlwUzMzNh1KhRQmFOnTolmJmZCUOGDFE5Zlu3blX+/ty/f18QBM0dt1u3bglmZmbChAkTVGKGhYUJZmZmwrx58wp9DYrj5eHhUeh+x48fF8zMzARvb2/ltqKcu4rjunHjRuW2CxcuCGZmZoKPj4/Kz2dlZQk9e/YUzMzMhH///VelfS8vr0LzzM/kyZMFMzMzYfHixXlek7m5ueDo6Kg8Jvl9FijY29sL1tbWysenT58WzMzMhC+//FL4+++/ldtTUlIEGxsboXHjxsKrV68K/HlB+N95NHfuXJXt8fHxgrm5uTB06FCV7YpzRvE7TNqLQ40kKsVfaO8ON4aFhSErK0vZ2yWXy+Hj44P58+fjs88+U9lX0dNQ2ITUoKAgZGZmYvTo0ahYsaJyu5GREUaPHg25XI7AwMAPfh1GRkZ5JugqJgjHxMQotxkYGGDdunU4c+YMPvnkE7ViDxo0SNmDpa+vj8aNGwPIHXowNDRU7qf4S1wxNGNoaIj58+fjp59+gp6enkrMli1bAsj/Pfv+++9VrkhTvK64uDgAuUOBFy9eRPv27VWuOqtUqRJGjx6t1msqiIuLC2bPno22bduqbG/SpAmMjIzyzdfR0RG1a9dWPq5Rowbq1auHR48eISMjo8C2njx5ghMnTsDOzg729vYqz3l4eODzzz9XDlnJ5XIIgoCHDx/i0aNHyv0aN26MiIgILFq0qNDXFRoaCiC3x+ntYzZw4MA8vUyaOm6K38e7d+/ixYsXyv0cHBwQERGB8ePHF/oa1KV4fYqhr+KeuwBQtWpVzJs3D2PGjFHZrq+vD2tra5UYqampAIBy5coVKe/MzEyEhoaievXqeX6P7ezs4OjoiLi4OJw/f75Icd/WsmVLNGvWTPn4k08+QbNmzZCRkaHye1WYrl27qjyuWbMmrK2tcerUKZUh16CgIACAq6vrB+dLHwcONZKoatWqhebNmyMqKgopKSnKYYWQkBCUKVNG+SFTqlQpdOnSBUDuF/+dO3cQHx+Pu3fv4syZMwBQ6JVQV69eBZA7x+vOnTsqzynWB8tvHpO6qlatmudLsm/fvoiIiMDEiROxevVqdOjQAba2trCxsVH58n2ft4sKAMqhrxo1aqhsL126NIDcuTAAULFiRTg7O0Mul+P27dv4559/cP/+fdy6dUs55+Pd96x06dL4/PPPVbYphqkU89Ju374NAMoC8G3vG257H8U8thcvXuDGjRuIj49HbGwsLl68iIyMDOW8rbfVqVMnzzZFUZuZmal8X951/fp1CIKAFy9eqMz5UjAwMMCjR4+QmJiIKlWqoHv37ggNDUWXLl3QrFkz2Nrawt7eHvXr13/v67p58yb09PTyHQpv1qwZ/v33X+VjTR03c3NzNGvWDBcuXICdnZ1yyNTe3h41a9Z872tQ16tXrwD87/e0uOcukHt+ubu7Izs7G9euXUNsbCzi4+Nx48aNPO9JhQoVAKDIk/tjY2Px5s0bNG/eHKVK5e1jsLa2xsGDB3Hz5s0P/j0v7HdVcd6+T37Dp25ubjh//jzCwsIwcOBA5OTkICwsDBYWFsr5jaS9WHiR6Nzd3fH333/j0KFD6NOnDxISEvD333/DxcVFZd7XrVu3MGvWLJw9exZA7hdjvXr1YGlpibi4OJUJsu9S/BW8Y8eOAvd5+fLlB7+Gt+fbKNjZ2eGPP/7Ahg0bEB0djS1btmDLli2oUKECvL294enpqVbsgpbaUKd4O3ToEBYtWqTs9ShbtiwsLS1hYWGB6OjoPO9ZfjEVvSiKfRXvZX7rqr3dm/ghXr58iblz5yIkJARZWVmQyWSoXr06bGxscP369Xx/Rp2c86P4Yr548SIuXrxY4H4vXrxAlSpV4OfnB0tLSwQEBODs2bM4e/YsFi5cCEtLS8yaNavQ+YUpKSkoXbo09PXzfoR++umnebZp4rjJZDJs2LAB69evR1BQEE6cOIETJ05g1qxZaNu2rXJpheJS9Li+XcwV59xV2LFjB1auXIknT54AAMqXLw8rKyvUq1cPly5dUsZQtHvv3r33xrx//z5MTU1RunRpZQ9dQT3RpqamAIA3b968N25BPvR39W35fdZ069YNs2bNQkhICAYOHIi//voLT58+xdChQz84V/p4sPAi0Sk+NMLCwtCnTx+EhoZCEASVtbvS0tIwZMgQpKamYuLEiWjbti3q1q0LQ0NDXLp0CSEhIYW2oSgSIiIi3vvXfWEfhIqrj9TVqlUrtGrVCunp6Th//jyOHz+OwMBAzJo1C7Vq1dLo+kGXLl3CmDFjULVqVfz2229o3LgxatasCZlMhrVr137wlU6KQiEpKSnPc28Pdbzr3fczvy8wX19fREZGYsCAAXB1dYWZmZmy+Fas6SYWxe/EyJEj8wxh5cfAwABDhgzBkCFD8PDhQ/z1118IDw9HVFQUhg8fjiNHjuRZtkChfPnyiI+PR1ZWVp593r0jg6aOG5A7/DZmzBiMGTMGsbGx+OuvvxAcHIzo6GiMGzcOu3fv/uDYCoqhdcWQWnHPXSB36sH06dNhbm6O6dOno1GjRsoevunTp+PSpUvKfWvXro1atWohLi4OCQkJhU6w9/Lywv3797F3717l0KSisHuXolBX9KiJ+TlRXMbGxujcuTMOHDiAxMREhIWFQU9PT3lxA2k3zvEi0X3yySfo3LkzTp8+jZSUFISHh6NatWoqV+KcPn0aT58+xcCBAzFkyBBYWFgo/3r8559/ABT+F6Oiu/3KlSt5nouLi4Ofnx+OHj0KAMovxvxuUfTupfyF2bx5M5YsWQIg90ve1tYW06ZNw/Tp0wGozv3ShNDQUMjlckyfPh09evRArVq1lF8WiqEtdf/KflvDhg0hk8ny7SXKb1kCxXF69/2Mj49XeZySkoLIyEhYWlril19+QfPmzZVF14MHD5CRkfFB+RZE8TuhGIZ+17Jly7B27VpkZmbi/v37+O2333Ds2DEAQLVq1dC3b19s2LABNjY2SExMLPSWP40aNYJcLlcpEBTebV9Tx+3mzZvw8/NTHrcvvvgCHh4e2LZtG+rUqYPLly+rtcxJYR4+fIhjx46hfPnyyj8qinru5rfivaI4W7RoERwcHFSGVfN7TxR/tK1evbrAXP/66y/cvXsXVapUQb169VC3bl2ULl26wPfh3LlzAKAcWlZ8TiiGVhVSUlJU5tBJxdXVFYIg4MiRIzhx4gTatGmj7KUj7cbCizTCzc0N2dnZ2LFjB65duwZXV1eVD2DFPJ13J+E+fPgQK1asAJC7zlJBXFxcoKenhyVLlqj01GRnZ2PmzJnw9/dXflhWrlwZn376KS5fvqzS3vXr1wtc7DU/UVFRWLNmTZ4CJSEhAUDul7cmKd6zp0+fqmw/deqU8oussPesICYmJrC3t8fFixeVE3iB3J6N/OZKffHFFwCgLFqA3JXFN2zYoLKfgYEBSpUqhZSUFJUvvjdv3mDmzJkA1J8Hkx8DAwOVn69ZsyZatmyJEydO5FnLbd++fVi5ciVOnjwJQ0ND5aKgS5cuVcktMzMTSUlJMDQ0LHRVfMWSEAsXLlRZbyk0NDRP4aWp45aZmQl/f3+sWrVKpUhJS0vDy5cvYWJiUqS5h+9KTk7Gjz/+iKysLIwYMUI5JFbUc1cxHPv2sSroPdm3b59y+PLtGEOGDEH16tWxe/durFy5Ms/cwCtXrigvJvD19UWpUqVgaGiIHj164MmTJ1i2bJnK/idOnEBYWBhq166N5s2bA4Dyooh3PxPWrFlT7JX3DQwMinyM27dvDxMTE6xfvx5Pnz7lpHodwqFG0gjFh8aqVasA5L1FkLW1NapXr479+/cjOTkZFhYWePToEY4cOYLSpUtDJpMV+ldmnTp14Ovri3nz5qFnz57o1KkTPv30U5w4cQL//PMP7O3t4eLiAgDQ09ND79694e/vj759+6Jr1654/vw5wsPD0aRJE7Wvaho1ahTOnDmDQYMGwcnJCVWqVMHdu3dx7Ngx1KtXT9mepnTv3h0bN27EL7/8gnPnzsHExAS3bt1CVFQUKlasiGfPnn3wX+bTpk3DtWvXMGHCBBw8eBCff/45jh8/nu+E5j59+mDbtm2YM2cOLl26hIoVK+LIkSP45JNPVOaJlSlTBl26dMHBgwfRt29ftGvXDunp6Th27BiePn2KTz/9FKmpqZDL5flOfn4fU1NT/Pvvv5g+fTrs7OzQqVMn/Prrrxg4cCDGjBkDW1tbNGjQALGxsTh+/DgqVKig7J00MTHB4MGDsXHjRvTs2RN2dnYoVaoUTp48iX/++QcjR47Msw7d26ysrDBkyBBs2LABbm5u6NixIx4/foyIiAjUqlVLpfdPU8etSZMm6Nq1Kw4ePAh3d3fY2NggOzsbERERSE5OxuzZs9WKk5CQoFJgv3nzBgkJCTh58iTS0tLg7u6Ob7/9Vvl8Uc/dKlWqAAC2b9+Oly9fwtPTEy4uLggNDYW3tzd69OgBY2NjXLlyBWfPnkXlypXzvCdGRkbYuHEjhgwZgmXLlmHv3r1o164djI2Ncfv2beVwrY+PDxwdHZU/5+vri7///hvr1q3DuXPn0KxZM9y/fx9Hjx5FuXLlsGDBAuUfhHZ2djA1NUVYWBhSU1NhYWGBCxcu4M6dOzAzM1P7KsX8mJqaIi4uDuPHj0f79u3zrM+VHz09PTg7O8Pf3x9ly5ZVXtBA2o89XqQRig+N169fw9raOt8r+TZu3AhHR0dcu3YNW7duxfXr1+Hi4oKgoCBYWFjg/Pnzebr93/btt99i7dq1sLCwwKFDh7Bz507o6+tj0qRJWLZsmcrE5x9//BE//PADAGDLli24du0apk6dqvKF8j5NmjTB1q1b0a5dO5w+fRobN27ErVu3MGjQIJWFOTXlyy+/xNq1a9GoUSNERERg165dePr0KUaPHo39+/ejVKlSiIyM/KDYn3/+OXbv3g0XFxecO3cOe/fuRePGjbFgwYI8+1pYWGDt2rWwtLREWFgYgoKC0KZNG2zatCnPlaBz5szB4MGDkZqaiq1bt+LkyZNo3Lgxtm/fDjc3N7x580Z5JVxRTZs2DTVq1MDevXtx5MgRALm9FgEBAejXrx9u3bqFP/74A7du3YKrqyv27NmjcsWir68vZsyYAWNjYwQGBmLXrl0oV65cvssc5GfChAmYNWsWypQpg127duH27duYNWsWOnbsqLKfJo/b/Pnz4ePjg5ycHOzcuRMBAQGoWbMmVq9ejT59+qgVIyEhAStWrFD+27x5M2JiYtCqVSusXLkyzw2yi3rutmzZEgMHDsTLly/x559/4p9//kHHjh2xePFi1KpVC8HBwQgMDERGRgamTZuG9evXA0Ce96R27drYv38/pkyZAhMTExw7dgxbtmzBrVu30K1bN+zcuTPPAqqVKlXCrl27MGTIECQlJWHr1q24cuUK3NzcEBAQoLJ4qqGhIbZs2YIuXbrg4sWL2L59O4yNjbF9+/ZiXyXq6+uLBg0aIDw8HPv371f757p16wYgd4mVgi7KIe0jE8ScZEFEOuXGjRtwc3ODu7s75s2bV9LpEP2n7Ny5E9OmTcOmTZvQpk2bkk6HRMIeLyIioo9MamoqNm/ejFq1avEWQTqGc7yIiIg+EmfPnsWcOXPw4MEDpKamws/PL98rQ0l7sceLiIjoI2FqaoqnT59CT08Po0ePVmsiPmkXzvEiIiIikgh7vIiIiIgkohVzvDS9IjgRERGRmKytrfN/QtAC58+f1+j+RaXp+FK0wfgl3wbjl3wbjF/ybWh7fCnaYPySb0PMOoRDjUREREQSYeFFREREJBEWXkREREQSYeFFREREJBEWXkREREQSYeFFREREJBEWXkREREQSYeFFREREJBEWXkREREQSYeFFREREJBEWXkREREQSYeFFREREBCAzKyff7QXd8Lqg/QujX+SfICIiItJBhgZ6cPbZr/b+wYtci9wGe7yIiIiIJMLCi4iIiEgiLLyIiIiIJMLCi4iIiEgiLLyIiIiIJMLCi4iIiEgiLLyIiIiIJMLCi4iIiEgiLLyIiIiIJMLCi4iIiEgiLLyIiIiIJMLCi4iIiEgiLLyIiIiIJMLCi4iIiEgiLLyIiIiIJMLCi4iIiEgiLLyIiIiIJMLCi4iIiEgiLLyIiIiIJMLCi4iIiEgiLLyIiIiIJMLCi4iIiEgiLLyIiIiIJMLCi4iIiEgiLLyIiIiIJMLCi4iIiEgiLLyIiIiIJMLCi4iIiEgiLLyIiIiIJMLCi4iIiEgiLLyIiIiIJMLCi4iIiEgiLLyIiIiIJMLCi4iIiEgikhZe+/fvR48ePdCjRw/4+fkBAKKjo+Hs7AxHR0csXrxYynSIiIiIJCVZ4fX69WvMnj0bW7Zswf79+3H+/HkcPXoUU6ZMwapVq3DgwAFcvXoVkZGRUqVEREREJCnJCq+cnBzI5XK8fv0a2dnZyM7OhrGxMWrXro2aNWtCX18fzs7OCA8PlyolIiIiIknJBEEQpGpsy5YtWLBgAcqUKYOWLVvCyckJx48fx8KFCwHkDjuuX78e/v7+Kj8XExMjVYpERET0H2VtbQ1nn/1q7x+8yLXAGsXa2jrf7foflNkHuHnzJvbu3Ytjx47hk08+wfjx4xEXFweZTKbcRxAElcdvK+gF5CcmJqZI+xeVpuNL0Qbjl3wbjF/ybTB+ybeh7fGlaIPxP442CpJfu4V1GEk21BgVFYU2bdqgcuXKMDQ0RK9evXDmzBkkJSUp90lKSoKpqalUKRERERFJSrLCy8LCAtHR0UhPT4cgCDh69CisrKwQGxuLe/fuIScnByEhIbC1tZUqJSIiIiJJSTbU2L59e1y/fh29evWCgYEBGjdujFGjRqFdu3YYNWoUMjIyYGdnBycnJ6lSIiIiIpKUZIUXAAwbNgzDhg1T2damTRsEBQVJmQYRERFRieDK9UREREQSYeFFREREJBEWXkREREQSYeFFREREJBEWXkREREQSYeFFREREJBEWXkREREQSYeFFREREJBEWXkREREQSYeFFREREJBEWXkREREQSYeFFREREJBEWXkREREQSYeFFREREJBEWXkRERPTRy8zKKfA5a2vrIv9MSdEv6QSIiIiI3sfQQA/OPvuL9DPBi1w1lM2HY48XERERkURYeBERERFJpMiFV2pqKl69eqWJXIiIiIh02nvneKWlpWH37t04evQoLl26hKysLACAkZERrKys4ODgADc3NxgbG2s8WSIiIiJtVmDhJZfLsXbtWqxbtw7VqlVDx44d0bdvX1SqVAk5OTlITk7GtWvXsHv3bixduhRDhgzB999/D319ztcnIiIiyk+BVVK/fv3QsGFD7N69G3Xr1s13Hzc3NwDAjRs38Mcff6Bfv34ICAjQSKJERERE2q7AwmvevHmoX7++WkG+/PJLzJ07F3fu3BEtMSIiIiJdU+DkenWLrrc1aNCgWMkQERER6bIiTcjKysrCtm3bEBMTA0EQ0LRpU3h4eKB06dKayo+IiIhIZxSp8Prll1/w9OlT2NnZITs7G6Ghobh+/ToWLVqkqfyIiIiIdEaBhdfff/+N5s2bq2z766+/cPjwYeWVi+3atUO/fv00myERERGRjiiw8Jo5cyaqVKmCcePGwdzcHADQvHlzjBkzBh06dIBcLkdoaChatWolWbJERERE2qzAwiswMBDBwcEYPXo0LC0tMXbsWMyZMwdbtmzBiRMnIJPJYGtrCw8PDynzJSIiItJahc7xcnZ2Rrdu3bBjxw54eHigY8eO+OGHH/Ddd99JlR8RERGRznjvvRr19fXh4eGBsLAwmJiYoFevXli4cCFSUlKkyI+IiIhIZxRYeD1+/Bg+Pj5wdnaGl5cXHjx4AG9vbwQFBSEjIwPdunXDmjVr8Pr1aynzJSIiItJaBRZevr6+KF26NCZMmAAzMzN4eXkBACpVqoSffvoJO3fuxL///osuXbpIliwRERGRNitwjte1a9cwZ84c1KxZE+3bt8eGDRvw7NkzVK5cGQBQo0YNzJ8/H7dv35YsWSIiIiJtVmDh1axZM8yaNQudO3fGhQsXUKtWLWXR9TYzMzONJkhERESkKwocaly0aBHq1auHiIgIlClTBv7+/lLmRURERKRzCuzxqlChAiZMmCBlLkREREQ6rcAer+XLlyMjI0PtQK9evcKSJUvEyImIiIhIJxVYeOnp6aFbt25Yvnw57t69W2CAu3fvYsGCBXBycoKBgYFGkiQiIiLSBQUONY4cORJdu3bFypUr4erqiipVqqB+/fqoWLEi5HI5nj9/jps3b+LFixdwdHTExo0bUb9+fSlzJyIiItIqhd4yqF69evjtt9/w+PFjREZG4tKlS3j27BlkMhmqVasGJycndOzYESYmJlLlS0RERB+hzKwcGBro5dlubW1dpP11XaGFl0LVqlXRv39/9O/fX9P5EBERkRYyNNCDs89+tfcPXuSqwWw+Xu+9VyMRERERiYOFFxEREZFEWHgRERERSYSFFxEREZFE1C68EhISkJaWBgA4d+4cfv31V+zfr/4kOgA4evQoevXqhW7dumHWrFkAgOjoaDg7O8PR0RGLFy8uUjwiIiIibaJW4RUeHo6uXbvi0qVLiI+Px7Bhw3Du3DnMmDEDmzZtUquh+/fvY/r06Vi1ahWCgoJw/fp1REZGYsqUKVi1ahUOHDiAq1evIjIysjivh4iIiOijpVbhtWrVKowcORLt2rXD/v37UaVKFQQFBWH+/PnYvn27Wg0dPnwY3bt3R9WqVWFgYIDFixejTJkyqF27NmrWrAl9fX04OzsjPDy8WC+IiIiI6GOl1jpesbGxcHNzAwCcPHkS9vb2kMlkaNSoER49eqRWQ/fu3YOBgQG8vLzw6NEjdOzYEQ0aNFBZfNXU1BSJiYn5/nxMTIxa7Xzo/kWl6fhStMH40rRh8WUjlCtrlGd7QYsKvkp/g5s3rhW7XYDHgPG1ow1tjy9FG9oQv6DPNLHa/ZD4UrRR1PdOrcKrYsWKePr0KQwNDXH16lWMHj0aAHD79m189tlnajWUk5OD8+fPY8uWLShbtixGjBgBIyMjyGQy5T6CIKg8fltR3oyYmJgPPkAfQ3wp2mB8adso6qKCRWm3qKs/i7VatLYdA8b/ONvQ9vhStKHt8QsjRbuabiO/+IUVY2oVXj169MD48eNhZGSEKlWqoE2bNjhw4ABmzZqFPn36qJXYZ599hjZt2qBSpUoAAAcHB4SHh0NP739fAElJSTA1NVUrHhHl4mrRRETaQ605Xr6+vvD09ETr1q3h7+8PPT09vHjxAgMHDsTYsWPVasje3h5RUVFISUlBTk4OTp48CScnJ8TGxuLevXvIyclBSEgIbG1ti/N6iIiIiD5aavV4lSpVCp6engCA7OxsAMDXX39dpIasrKzw3Xff4euvv0ZWVhbatWuHr776CnXr1sWoUaOQkZEBOzs7ODk5FfElEBEREWkHtQovANi3bx/WrFmDBw8eICwsDOvXr4epqSl++OEHtRvr06dPnqHJNm3aICgoSP2MiUjnFDTvrKC5GWLNUyMikppahde+ffswZ84cDBkyBKtXrwYAWFhYwM/PD4aGhvj+++81miQR6TbOUyOi/wq15nj5+/tj6tSp8PLyQqlSuT/y1VdfYebMmdi1a5dGEySikpWZlZPv9sJ6o4iIKH9q9Xjdu3cPTZs2zbO9adOmBa67RUS6gb1RRETiUavH6/PPP8fNmzfzbD916hQ+//xz0ZMiIiIi0kVq9XgNGTIEM2bMQFJSEgRBwNmzZxEQEIBNmzbhxx9/1HSORESkYbzAgUgaahVe/fr1Q3Z2Nn7//Xe8efMGP/30E6pUqYKJEydiwIABms6RiIg0jEPKRNJQezmJr7/+Gl9//TWeP38OQ0NDGBsbazIvIiIiIp1TYOEVHBysdhBnZ2dRkiEioryKOgxY2M/QfxeHkz8OBRZevr6+agWQyWQsvIiINKiow4AAhwIpLw4nfxwKLLzyu4qRiIiIiD6cWstJEBFRwbjILBGpq8Aer0aNGkEmk6kV5OrVq6IlRESkbTiE836cX0SUq8DCa+bMmWoXXkRERIVhcUqUq8DCq1evXlLmQURERKTz1FrHa+rUqYU+P3PmTFGSISIiItJlahVecXFxKo9zcnIQHx+PtLQ09OjRQxN5ERERfTQKm3PGeWpUFGoVXlu2bMmzTRAE/PLLL/jkk09ET4qIiOhjIsVaarwA4b9B7VsGvUsmk+Hbb7/FgAED4OPjI2ZORERE/zm8AOG/oVjreN2/fx+ZmZli5UJERESk0z54cn1aWhpOnjyJzp07i54UERERkS76oMn1AGBoaIjBgwfj22+/FTsnIiIiIp30wZPriYiIiKho1J5c/+bNG9y9exdZWVkQBEHluebNm4ueGBEREZGuUavwioiIwOTJk5GWlpan6JLJZLhx44ZGkiMiIiLSJWoVXitWrECLFi0wZswYrttFRERE9IHUnly/cOFC1K9fX9P5EBEREekstdbxqlu3LhITEzWdCxEREZFOU6vHy8vLCzNmzMB3332H2rVrw9DQUOV5Tq4nIiIiej+1Cq/Ro0cDAKZPn57nOU6uJyIiIlKPWoXXkSNHNJ0HERERkc5Tq/CqXr26pvMgIiIi0nnFukk2EREREamPhRcRERGRRFh4EREREUnkgwuv58+fi5kHERERkc5Tq/B6+fIlfvrpJ9y6dQtyuRxeXl5o164dunbtinv37mk6RyIiIiKdoFbhNXv2bFy4cAEGBgYICwvDqVOn8Ntvv8HMzAxz587VdI5EREREOkGt5SQiIyOxbt061K1bFytXrkT79u3RrVs3mJmZoV+/fprOkYiIiEgnqNXjlZmZCRMTEwBAdHQ02rVrByB31fpSpTg/n4iIiEgdavV4WVhYYO/evahcuTKSk5PRsWNHZGZmYv369bCwsNB0jkREREQ6Qa3Ca9KkSRgxYgSSk5MxdOhQVKtWDTNmzMCRI0ewbt06TedIREREpBPUKrySk5Nx6NAh5OTk4NNPPwUADB06FOPHj4exsbFGEyQiIiLSFWpN0Jo4cSISEhKURRcA1KxZk0UXERERURGoVXhVr14d8fHxms6FiIiISKepNdRoaWmJsWPHonHjxqhZsyaMjIxUnp85c6ZGkiMiIiLSJWoVXrGxsWjevDkA4PHjx8Vq0M/PD8nJyZg3bx6io6Mxd+5cZGRkoFu3bhg3blyxYhN9iMysHBga6OXZbm1tXaT9iYiI3ketwmvLli2iNHbq1CkEBgaiY8eOePPmDaZMmYItW7bg888/x/DhwxEZGQk7OztR2iJSl6GBHpx99qu9f/AiVw1mQ0REukytwuvvv/8u9HlFb1hhXrx4gcWLF8PLyws3b97E5cuXUbt2bdSsWRMA4OzsjPDwcBZeREREpLPUKry+/vpryGQyCIKg3CaTyZQr11+9evW9MaZNm4Zx48bh0aNHAIAnT54oV8MHAFNTUyQmJhY1fyIiIiKtoVbhdeTIEZXHOTk5iI2NxdKlSzF+/Pj3/vzu3bvx+eefo02bNggICAAAyOVyyGQy5T6CIKg8fldMTIw6qX7w/kWl6fhStMH4uQqayyVW24z/cbShyTgf4zGQoo2PKb6m4/AYaGd8Kdoo6u+XWoVX9erV82yrVasWypUrh19++QXBwcGF/vyBAweQlJQEV1dXvHz5Eunp6UhISICe3v8mKCclJcHU1LTAGEV5M2JiYj74AH0M8aVog/GLR9NtM740bZTk75G2vEfaHp+fFf/t+FK0kV/8wooxtQqvglSuXBn37t17734bN25U/j8gIABnz57FL7/8AkdHR9y7dw81atRASEgIevfuXZx0iIiIiD5qHzy5Pi0tDZs3b0aDBg0+qOHSpUtj3rx5GDVqFDIyMmBnZwcnJ6cPikVEVBguGUJEH4sPnlwP5A5BLliwoEgN9urVC7169QIAtGnTBkFBQUX6eSKiouKSIUT0sfigyfUAYGBgUOicLCIiIiJSVeTJ9Q8ePEDVqlXz9H4RERERUeHUukm2IAhYuXIlmjZtCkdHRzx69AgTJkzAlClTkJWVpekciYiIiHSCWoXXxo0bsWfPHsycOROGhoYAgO7du+P48eNYsmSJJvMjIiIi0hlqFV579uzBtGnT4OzsrFzktEuXLpgzZw5CQ0M1miAREdH7ZGbl5Lu9sCtXiUqCWnO8Hjx4gPr16+fZ/sUXX+D58+eiJ0VERFQUvHKVtIVaPV5ffPEFzp8/n2f7wYMH8cUXX4ieFBEREZEuUqvHa9SoUfD19cXdu3eRk5ODoKAg3Lt3D6GhoZg/f76mcyQiIiLSCWr1eDk4OGDJkiW4cOEC9PT0sHnzZjx48ABr1qxBjx49NJ0jERERkU5Q+16NdnZ2sLOz02QuRERERDqtwMJrzZo1agfx8vISJRkiIiIiXVZg4bVr1y61AshkMhZeRERERGoosPA6evSolHkQERER6Ty153hlZ2fj2bNnyMnJXXROEARkZmbiypUrcHFx0ViCRERERLpCrcLr5MmTmDRpUr6LpZYpU4aFFxEREZEa1FpOYtGiRWjSpAk2btwIIyMjrF69GtOnT0f58uUxb948TedIREREpBPU6vH6559/MH/+fJiZmaFhw4YwMDDAgAEDUKZMGfj7+8PR0VHTeRIRERFpPbV6vPT19VGuXDkAQO3atXH79m0AQMuWLfHPP/9oLjsiIiIiHaJW4WVpaYm9e/cCAMzMzHDq1CkAQFxcHEqVUisEERER0X+eWkON3t7eGDZsGD755BO4urpi1apVcHNzQ0JCAhwcHDSdIxEREZFOKLDwGjlyJHr37o2OHTuidevWOHjwILKyslCpUiVs27YNAQEBqFSpEgYNGiRlvkRERERaq8DCKzU1Fd7e3qhcuTJcXFzQu3dv1KtXDwBQv359TJgwQbIkiYiIiHRBgRO0tmzZgmPHjsHT0xMnTpxAz5490b9/f+zatQtpaWlS5khERESkEwqdGV+1alUMHz4cISEh2L17N5o0aYJly5ahQ4cOmDBhAs6cOSNVnkRERERaT+1LEi0tLfHTTz8hMjISS5YsgUwmw+jRo9GlSxdN5kdERESkM4q8FoSenh4qVqyIypUro3z58khJSdFEXkREREQ6R+2bZN+9exehoaEIDQ3Fw4cP0bZtW/z444/o3LmzJvMjIiIi0hmFFl4JCQkIDQ1FSEgI7ty5g9q1a6NPnz5wdXVFlSpVpMqRiIiISCcUWHgNGDAAly5dQtmyZdGtWzfMmDEDzZs3lzI3IiIiIp1SYOFlYGCAuXPnwsnJCUZGRlLmRERERKSTCiy8tmzZImUeRERERDqPd7gmIiIikggLLyIiIiKJsPAiIiIikggLLyIiIiKJsPAiIiIikggLLyIiIiKJsPAiIiIikggLLyIiIiKJsPAiIiIikggLLyIiIiKJsPAiIiIikggLLyIiIiKJsPAiIiIikggLLyIiIiKJsPAiIiIikoikhdeKFSvQo0cP9OjRA/PnzwcAREdHw9nZGY6Ojli8eLGU6RARERFJSrLCKzo6GlFRUQgMDMS+fftw7do1hISEYMqUKVi1ahUOHDiAq1evIjIyUqqUiIiIiCQlWeFlYmKCSZMmwdDQEAYGBqhXrx7i4uJQu3Zt1KxZE/r6+nB2dkZ4eLhUKRERERFJSrLCq0GDBmjatCkAIC4uDmFhYZDJZDAxMVHuY2pqisTERKlSIiIiIpKUvtQN3rlzB8OHD8eECROgp6eHuLg45XOCIEAmk+X7czExMUVqp6j7F5Wm40vRBuPnsra21mjbjF/ybfwX40vRBuOXfBuMX/JtFPXzTtLCKyYmBqNHj8aUKVPQo0cPnD17FklJScrnk5KSYGpqmu/PFuXNiImJ+eAD9DHEl6INxi8eTbfN+CXfhrbHl6INxi/5Nhi/5NvIL35hxZhkQ42PHj3CDz/8gIULF6JHjx4AACsrK8TGxuLevXvIyclBSEgIbG1tpUqJiIiISFKS9Xht2LABGRkZmDdvnnLbgAEDMG/ePIwaNQoZGRmws7ODk5OTVCkRERERSUqywuvnn3/Gzz//nO9zQUFBUqVBREREVGK4cj0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mEhRcRERGRRFh4EREREUnkoyi8goOD0b17dzg6OuLPP/8s6XSIiIiINEK/pBNITEzE4sWLERAQAENDQwwYMACtW7dG/fr1Szo1IiIiIlGVeI9XdHQ0bGxsUKFCBZQtWxZdu3ZFeHh4SadFREREJDqZIAhCSSbw+++/Iz09HePGjQMA7N69G5cvX8bMmTOV+8TExJRUekRERERFZm1tne/2Eh9qlMvlkMlkyseCIKg8BgpOnoiIiEiblPhQY9WqVZGUlKR8nJSUBFNT0xLMiIiIiEgzSrzwatu2LU6dOoXnz5/j9evXOHToEGxtbUs6LSIiIiLRlfhQY5UqVTBu3DgMGjQIWVlZ6NOnD5o0aVLSaRERERGJrsQn19P/3LhxA6dPn4aenh7atWuHevXqlXRKRfLgwQPcvXsXHTp0wMOHD1GzZk1R46enpyM+Ph7m5uZ4/fo1ypYtK2p8IiIiTSvxoUaxBAcHY/HixXj9+jX27dunkTbu3LmD8+fP49y5c8p/YtmwYQPGjBmDxMREPHjwAF5eXti7d69o8TMzM7F69WpMmDABaWlpWLFiBTIzM0WLf+DAAYwYMQKzZs3CixcvMGDAAOzfv1+0+KdOnYKrqytGjhyJp0+fwt7eHlFRUaLFp49Penp6Safwn5ecnCx6zKysLCQlJeHFixeix6aPE89lVTpReC1cuBCRkZE4dOgQcnJysHfvXsybN0/UNn755Rd8//33WLp0KZYtW4Zly5Zh+fLlosXftWsXAgICMGnSJEyZMgV79uzBhg0bRIv/66+/4vXr17h+/Tr09PQQHx+PKVOmiBZ/3bp12L59O4yNjVG5cmUEBgZi7dq1osX/7bffsG3bNpQvXx4mJib4888/MX/+fFFiv379GgsXLoSDgwMaN24MKysrdOnSBTNnzkRqaqoobWjSo0ePMHLkSPTq1QurVq1CTk6O8rnhw4eL0kZqaioWL14Mf39/JCYmYsCAAWjevDm+//57JCYmitLGuwYOHCharCVLlgAAUlJSMH78eLRu3Rrt2rXD9OnTkZaWJkobCQkJ+PHHHxEfH49Hjx7B09MTzZo1g4eHB+Lj44sdv3nz5jhw4IAImebv0aNH8PX1xbRp03D//n04Ozuje/fu6NKlC27evFns+M+ePcOIESPQrFkz2Nraolu3bmjdujWmTZsm2hczz+XClcR5DGjXuazp8xj4COZ4iSEqKgqBgYFwd3eHsbExNm7cCBcXF0yaNEm0Nv766y+Eh4fDyMhItJhvq1ChAvT1/3c4ypQpg3LlyokW/9q1awgMDMSJEydQpkwZ+Pn5wdnZWbT4pUqVgrGxsfKxqakpSpUSr66Xy+UwMTFRPhbzzgbjx49Ho0aNsHXrVmUbSUlJ2LdvH3788UesW7euWPFXrFhR6PPe3t7Fij9lyhT07NkT5ubmWLFiBby8vLB69Wro6+uL9mE6ceJE1KtXDzdv3sQff/yBESNGwMXFBQcOHMD06dOxZs2aYsVv3LgxsrOzAfxvSRlBEGBhYQGZTIYbN24UK35kZCTGjh2LmTNnolq1ajh8+DDkcjm2bt2KiRMnYuXKlcWKDwC+vr5wdXVF1apVMWbMGLi4uGDdunU4evQoJk6ciO3btxcrfsWKFbFjxw4EBQVh/Pjxot/dY+LEiXB0dER6ejr69++PGTNmwNHRETExMfj111+xbdu2YsX/6aef4OrqisWLFyMkJARpaWlwcXGBv78/fvrpJyxevLjYr0HT5/LkyZMLfX7u3LnFiq/pc1nT5zGg/eeyps9jQEd6vBRf8Ir1vzIzM0X90geAmjVrQpPT4erWrYv+/ftj7dq18Pf3x+DBg2FsbIwVK1a894tbHTKZDJmZmcr3KDk5Oc96acXRoEEDbN26FdnZ2bhx4wamTp0KCwsL0eJXrVoVx44dg0wmQ0pKClavXo1q1aqJEjs2NhYjR45E1apVoaenBz09PVStWhVeXl549OhRseNnZ2djw4YNkMvlImSb14sXL9C7d29YWlpi9erV+OSTT+Dr6ytqGw8ePICPjw9mz56NrKws9O/fH2XKlEHv3r1F+ULYuXMnmjVrhqVLl+LmzZu4ceMGLCwslP8Xy82bN/Hjjz+ifPnyqFChAry9vREXFydK7NevX6N///4wNDREUlIS+vbtCyMjI3Tv3l2Uv8TLly+PzZs3o3PnzvDy8sJ3332HwMBA3L9/X5RpAykpKfDw8MCwYcOgr68PR0dHALnrKL569arY8R89eoRu3brByMgIffr0QVBQECpVqoTx48fj1q1bxY4PaP5cbt68OQ4ePAgrKyu0atUqz7/i0vS5rOnzGND+c1nT5zGgI4WXk5MTxo4di5cvX2LTpk3w8PBAz549RW3j008/RY8ePeDj44PJkycr/4mlevXq6NKlCzIzM5Geno527dqJunDsoEGD8O233yIpKQmzZ89G7969MXjwYNHiT5s2DYmJiShdujSmTJkCY2NjTJ8+XbT4v/76K4KDg/Ho0SM4ODjgxo0b+PXXX0WJXalSJYSFhakURoIgIDQ0FBUrVix2/LFjx6J79+4oU6YMvL298/wrLn19fdy5cwdAboHt5+eH58+fY9q0aSpDFcVt499//4WBgQE2btyo3H79+nVRCviGDRvC398f0dHRmDx5Ml69eiXqHwZJSUk4cOAAqlatiosXLyq3X758GaVLlxalDVNTU+zatQsA0KJFC0RGRgIATp48iQoVKojShkwmQ9++fXHo0CF4enri77//xsiRI9G6detixzY2NsaOHTuwfv165OTk4NixYwBy7xwixntkYGCgnBcbHR2t7NG/cuWKaCMJmj6X+/bti6+//hoPHjyAu7t7nn/FpelzWdPnMaD957IU5zEEHXHixAlh3rx5wpw5c4SjR4+KHj8gICDff9rkzp07wtatW4XNmzcLN27cKOl0PhoPHz4Uhg8fLjRv3lyws7MT7OzshObNmwvDhw8XEhISRGkjNTVVCAwMFCXWu86fPy/Y29sLQUFBym2vXr0SRowYIVhYWIjSxrlz5wRHR0chOztbue3w4cNChw4dhJiYGFHaUIiIiBD69OkjdOnSRbSYgYGBwsyZM4V+/foJ3t7egiAIwsaNG4V27doJ58+fF6WNJ0+eCN98843Qpk0bwd3dXbCwsBBatGgh9OzZU4iNjS12fFdX12LHKMyDBw8EX19fwcfHR4iPjxe++uoroXXr1oKdnZ1w+fLlYse/dOmS0LFjR8HGxkbo1KmTcPXqVeHmzZuCu7u7KPEFIe+53LFjR8Ha2lrUczkjI0OIiooSJda7NH0uS3keC4IgHDlyRLJzuX379qKcy5o+jwVBELR6OYn3XVXYsmVLUdu7ffs2zp49i+zsbLRu3RpffvmlaLEV499vMzU1VVbbxZWZmYmoqCikpKSobHdzcxMl/qZNm7Bq1SrlBFbh/8f2i9u13KlTp0L/Wjpy5Eix4r8tOzsbycnJkMvlqFy5ssqcO22QlZUFAwMDlW03btwQ9ff0bZmZmdDX1xd9WB8Anj59iuPHj6NPnz6ix1ZIS0tD2bJlRc8/OTkZ9+/fR3Z2NkxMTERbVuX58+eoVKmSKLFKsk0pXoe2n8uZmZkwNDRU2aapc1mT5zGQey4fO3YMffv21Uh8QDPnsqbOY0DL1/Hy9PQEkDsufv/+fTRr1gylSpXChQsXYGZmhh07dojW1r59+7BixQo4ODhALpfjyJEjGDFihEa+GLKyshAREYGLFy+KNpw5ePBgCIKA6tWrq2wv7mRQhU6dOmHr1q2izbtSSEhIgCAIWLlyJWrWrIlevXpBT08PwcHBePDgAaZNm1bsNuRyOXbt2oXw8HA8fvwYpUqVgqmpKezs7ODh4ZGnmBErvq2tLTw9PTUWX6z8324jLCwMiYmJGnuP3o2vje+Rpn+PtPU9kuIYaNr7lioS6w9Z0m1aXXgpfP/99/j5559Ru3ZtALlf1tOmTRN1OQZXV1ds2rRJOU/g+fPnGDRoEEJCQkRrI782xVoLy8XFBUFBQaLEys93332HVatW5fkrTSy9evVCQEDAe7d9iKlTp0Iul8Pd3R2mpqYQBAFJSUkICgpCeno6Fi5c+J+Orwuvge+R7scHNF8YTZw4EYcOHYKTk1O+zxf3D1lN5y9F4ajtr0GK90i7+l8L8PDhQ2XRBQDVqlXDw4cPRW1DLperTM6sVKmSqBMG3z7YgiDgzp07onaP29jYIDo6GjY2NhrpUh40aBCcnZ1hZWUFPT095XaxetSA3EVU27RpAyD3kuK32ymOc+fOITw8XGVb7dq10aJFC3Tv3v0/H1+KNrQ9vhRtMP77nTp1qtDCqLhfmn5+fnj58iWsra01Mtqh6fw1HV+KNrQ9PqAjhVejRo0wceJEdOvWDYIgIDg4GC1atBC1DXNzc8yePVt5su3Zs0fU5RLOnDmj8rhixYrKheLEUK1aNQwZMkRZLIo1B0th0aJFcHZ2zjOUKZZZs2Zh4sSJSEpKUg6ZirWAarly5XD58uU89wi9cOGCKGupaXt8KdrQ9vhStMH476fpwgj43xXWmqDp/KV4f7T9NUjxHunEUGNmZia2bt2Ks2fPQiaToU2bNvj6669F7TF68+YNli1bhjNnzkAQBLRu3Ro//PCDyqKhxZWVlYXY2Fjk5OSgQYMGoubfvXt3rF+/XvQ5WAp9+/bF7t27NRL7bQ8fPkS5cuXw6aefihbzxo0bmDBhAjIyMmBiYgKZTIYnT56gdOnSWLhwIczNzf/T8XXhNfA90v34Ck+ePEFwcDCGDh0qSjypaTp/Kd4fbX8Nmo6vE4UXkHvF4ZkzZ5CTkyP6FYdSuHr1KkaPHo0KFSpALpfj6dOnWLlyJaysrESJP3jwYKxevVpjN5ZW3KLJ1tZWZZKsWFeWxsfH48cff8T9+/chCAKqVauGxYsX44svvhAlPpBb1D158gRyuRxVq1YVvUjV9vhStKHt8aVog/FL1smTJ/O9UKZr164lnRppCZ0ovDR5xaG7uzsCAwPzLPcg9lDdgAEDMHnyZGWhdfHiRcyaNQt79uwRJf6YMWNw5coVNG/eXKUwEmsOluIK07fJZDL88ccfosT/9ttv0b9/f+W4+4EDB7B9+3Zs2bJFlPj5fZja2dkpV+/+r8eXog1tjy9FG4z/YW2IVRgtXboUly9fhouLi8oFAiEhIahfvz4mTpz4UecvRXwp2tD2+DpReJXEFYdiy++qQ2dnZ9HmEgQGBua7XYzVlqXg5uaW52oTsd4fTX+Yant8XXgNfI90P74UbXTt2hVhYWF5LlDKyclBz549ERYWVqz4PAa6Hx+Abqxc37NnT7W2Fcfy5ctV/q1YsUJYv369cOzYMVHie3h4CIcPH1Y+Pnz4sODh4SFKbIXk5GTh4cOHQkJCghAfHy9ER0eLFvvChQuCl5eXMGjQIMHT01MYOHCgYG9vL1r8vn37ClevXlU+vnLlitC3b19RYjs6Ogo5OTl5tmdnZwtOTk7/+fhStKHt8aVog/FLvg1nZ+d8V8CPj48XXFxcih2fx0D34wuCIOjEVY2avuIQyJ1jdO/ePfTo0QMAcOjQIRgbGyMmJgZnz57FhAkTihV/5syZ8PX1xU8//QQg96bcCxYsKHbeCsuXL8emTZuQnZ2NihUrIjExEZaWlqJNiJ8yZQqGDh2KwMBAeHp64tChQ2jYsKEosRXxR40ahQoVKkAQBLx8+RKLFy8WJXbp0qXx+PHjPHNNHj58KMq6ZNoeX4o2tD2+FG0wfsm3MWnSJAwcOBB16tRRuUAgLi5OlGkbPAa6Hx/QkeUkZs2aheXLl2PKlCnKKw7FvEEzkHvX+z///FP5xg8YMACenp7YuXMnXFxcil14nT59Grt370Z6ejrkcrmoV0sCuUONkZGRmD17NkaMGIF///0X27ZtEy2+oaEhevfujYSEBJQvXx7z58+Hs7OzaPGbNm2KgwcPIi4uDnK5HF988YVoJ4GmP0y1Pb4UbWh7fCnaYPySb6Nt27YYP348YmNjoaenhxo1aqBq1aqwsrJCYGAgbGxsPur8deEYaHt8QEfmeMnlcuWY+7Nnz1C5cmXR2+jatSsCAwOVVwW+evUKAwYMQHBwsChzjXr27KnROWkDBgzAjh074O/vjxo1asDR0VHUOWT9+/fH77//jpMnTyIhIQFeXl7o2rUrDh48WOzYe/fuRYMGDZTr/yxatAh16tRB7969ix1bITQ0tMAP0/79+//n40vRhrbHl6INxi/ZNhYuXIhr166hbt26CAsLw8SJE+Hq6grgfxdifcz5SxFfija0Pb5m7oopkeTkZHh4eKishjxjxgwMHDgQL168ELWtgQMHonfv3vDz88O8efPQp08fDBgwAJs2bYKZmVmx41etWhWDBg3CokWLsGLFCuU/sRgbG2Pfvn1o1KgRgoODcfHiRbx580a0+N988w3GjRsHe3t77N+/Hz169IClpWWx427ZsgU7duxQ6QG0tbXFtm3bROuxW7hwIfbs2YPk5GRs2bIFcrkcLVu2hKGhoSj3+9T2+FK0oe3xpWiD8Uu+jcjISKxbtw5Tp07Ftm3bsHTpUuWEejH6MHgMdD8+AO2eXO/j4yOsWbNGZSKcXC4Xli9fLvj6+ore3s2bN4WNGzcKmzdvFm7fvi0IgiDExsYKGRkZxY797uR9xT+xPH78WNiwYYMgCIIwd+5cwdnZWQgJCREtviDkvveCIAivXr0Srl27pnxcHC4uLkJqamqe7c+ePROcnZ2LHV8Qci/EyMrKEgQh93ja29sLBw4cEARBEFxdXf/z8aVoQ9vjS9EG45d8Gz169BCys7OVj2/fvi20a9dOOH36tODm5lbs+DwGuh9fELR8cv3t27fz3FhVJpPB29sbPXv21Eh7ycnJGD58OA4dOoQGDRqgTp06osT29vYWJU5BqlSpgiFDhgDIHcMWS2G9cseOHcMPP/xQrPilSpXKd75bpUqVRLvnpPD/a7IBQJ06dfD777/j22+/Fe1+nNoeX4o2tD2+FG0wfsm34eTkBE9PT0yaNAlNmjRBgwYNsHTpUnh7eyMzM7PY8XkMdD++ohGtVdjlu2L1higsWLBA8PHxEZycnITU1FTBw8NDmDt3brHjZmZmCvPnzxd27dolCIIgtGvXTrCwsBAaNmwoXLt2rdjx7e3thU6dOuX7r3PnzsWOn18v3cyZMwVLS0vB0dGx2PF79+4tPH36NM/2pKQk0ZYMWb58ufDVV18Jly5dUm47f/68YGNjIzRv3vw/H1+KNrQ9vhRtMP7H0UZ0dLRw9+5dlW0PHz4UZs2aVezYPAa6H18QBEGrCy8vLy/h+PHjebZHRkYKgwcPFrUtV1dXQS6XK7sas7KyhG7duhU77rx58wQfHx/h+fPnynYEQRAiIiKEMWPGFDv+gwcP8vxbs2aN0LRpU+G3334rdvx3RURECB06dBBmz54tvH79utjxAgMDBXd3d+HUqVPCy5cvhTdv3gjnzp0T+vTpI2zdulWEjHNp8sNUF+JL0Ya2x5eiDcb/ONrQJB4D3Y+v1Vc1/vvvvxg8eDDatGmDhg0bonTp0rhy5QpOnDiBdevWiXq/xl69emHv3r3o1asXAgMDkZ6ejn79+hX7SsSuXbsiNDRUeUNsxQrtgiDAwcEBR44cESN9ALkr+k+bNg337t3D3LlzRZn8rpCSkoKZM2fi8uXLmD17Nlq0aCFa7J07d2LNmjV4/PgxgNw1zoYMGYIBAwaI1gYREZEUtHqOV926dbF3715s374dp0+fhkwmg6WlJfbt24fPPvtM1LacnJwwduxYvHz5Eps2bcL+/ftFmUdmYGCgLLoAKNcfk8lkKF++fLHjK4SEhGDevHno3bs3Fi9erHK/xuI6evQofvnlFzg5OWH//v0wMjISLTaQu1RF//79kZycjFKlSuHTTz8VNT4REZFUtLrwAgBTU1OMGTNGo238+++/cHV1xZdffolq1arh8ePH+OabbxATE1Ps2Hp6enj69KmyUGzWrBkAIDExEXp6esWO//z5c0yfPh1xcXH4/fff0ahRo2LHfJuvry8OHjyIESNGoEWLFrhy5YrK8y1bthStLcW9OImIiLSVVg81SmH58uXw9/cHkHsFX7t27bB+/XqsWrUKzZo1w4YNG4oVf9u2bQgKCsKcOXNQt25dAMC9e/cwefJk9O3bt9g3sbaxsUF6ejq6dOmS70rvxV2J19PTs8DnZDIZ/vjjj2LFJyIi0iUsvN6jc+fO2L59O548eYJly5ZBLpcjMTEREyZMQIcOHURpY82aNVi/fj0MDAwgk8mQmZmJ4cOH4/vvvy927PetpFzcwk4qx48fR8eOHUs6DSIiomLRicJr/fr1cHV1hYmJieixXVxcEBQUBCC398jNzQ2+vr6iDAO+LTMzE3fv3gWQO3dN7HlS2q5Hjx4IDQ0t6TSIiIiKRevneAHAmzdv4OnpiVq1asHd3R0ODg6iTR5/e5HOihUrirr46NsMDQ3RsGFDjcTWBTVr1sTkyZNhZWWlUpS6ubmVXFJERERFpNX3alTw9vZGeHg4hg0bhjNnzsDV1RW//vorbty4UezYb69Uy16ogh0/flyj8RUT6y9duoQzZ84o/xEREWkTnRhqBID09HQcOnQIwcHBSExMRJcuXXDu3Dk0a9YMPj4+HxzX0tISVapUAZB7paHi/8L/31ZAzHW2NEmTw7GANEOBWVlZiI2NRU5ODho0aKCyDAcREZE20InCa/z48Th9+jRsbW3Rq1cv5eKdmZmZaN++Pc6ePfvBsRMSEgp9vnr16h8c+13BwcG4e/cuvLy8cPDgQVGH0VasWIGQkBCNDMcCgJeXFypWrKixocCrV69i9OjRqFChAuRyOZ4+fYqVK1fCyspKlPhERERS0InCa9OmTejXrx/Kli2b57mkpCSN9fKIaeHChXj8+DGuXbuG3bt3Y8SIEWjUqJHoc8rOnz+PkJAQnD17FjY2Nujbt68oK/xPnjw53+3FXa5CYcCAAco5XgBw8eJFzJo1C3v27BElPhERkRR0Yqxm586d+Oabb/J9ThuKLgCIiopCYGAg3N3dYWxsjI0bN8LFxUXUwis9PR0PHjzA/fv3lSvAz549u9jDsUBugaXJocD09HSV3q2mTZsiIyNDtPhERERS0InCq379+lixYkWeYS4xV03XNMXVk4rJ/JmZmSpXVBbX28OxilXmFe20b9++2IWXpocCP/30U0RERMDBwQEAEBERgQoVKogSm4iISCo6MdSY3+rp2rZq+tq1a3Ht2jVcuXIFgwYNQlBQEBwdHeHl5SVKfE0Px2p6KDAuLg6+vr6Ij48HkLu8xIIFC/DFF1+IEp+IiEgKOlF43blzBw0aNFDZdvHiRTRt2rRkEvpAJ0+eRHR0NORyOWxsbGBvby9a7G7duiEsLEy0eO96e6FZBWdnZwQHB4sSX3GM09PTIZfLYWxsrJXHmIiI/tu0eqgxJiYGcrkcP//8M2bPng1FDZmdnY0ZM2bg4MGDJZxh0ZiamqJTp07Kx+fOnRNtuFTTw7GaGgrUtWNMRET/bVrd47V8+XKcPXsWV69ehaWlpXK7vr4+OnTogCFDhpRgdkUzbtw4XL9+HaampsptYg6Xano4VlNDgbp0jImIiLS68FLYt2+f1t86plu3bggJCRH9HpAKmh6O1fRQoC4cYyIiIq0ealRo2bIl/Pz88PLlS7xdR4q1hpQUrKyscO/ePdStW1fUuJoeqpNqKLBp06aYNWsW0tPTIQgC5HI5Hjx4gD///FOU+ERERFLQicJr7NixaNGiBVq0aKFyb0VtYmNjg549e8LU1BR6enqi3ZIoOjoaZ8+exZMnT7B06VLldn19ffTv37+4aWs8vsKPP/6Ijh07IiYmBu7u7jh8+HCeHjwiIqKPnU4UXtnZ2Zg4cWJJp1Esv//+OzZv3oxq1aqJGnfUqFEANDdUp+n4CllZWRg9ejSys7PRsGFD9OvXD71799ZYe0RERJqgE4WXtbU1jh49ivbt28PQ0LCk0/kgFStW1GiPnaaHYzU9FFimTBlkZmaiTp06uHbtmnIBWCIiIm2iE4VXeHg4tm7dqrJNJpPhxo0bJZRR0dWpUwf9+vVD27ZtVW5e7e3tLUp8TQ/Hanoo0MXFBV5eXli4cCH69++PkydPokqVKqLFJyIikoJOFF5RUVElnUKxVatWTfRhxrdpejhW00OBHh4ecHNzg7GxMTZv3oxr166hXbt2osUnIiKSgk4UXitWrMh3u1i9RVLw9vbG8+fPcenSJeTk5KBp06b47LPPRIuv6eFYTQ8Fnj59GkuWLMGOHTvw5s0bzJ07FwsXLkTz5s1FbYeIiEiTxLsL80ciKysLR48exbNnz0o6lSI5efIkXF1dERAQgMDAQLi4uODYsWOixQ8PD8fIkSPRpEkTWFhYwMLCAl9++aVo8RVDgR07dsTWrVvx3XffiToU6Ofnh19//RUAULduXaxbtw6zZ88WLT4REZEUdGIB1XdlZmZiyJAheeZ9fcx69eqFpUuXombNmgCA+/fvw9vbG/v37y/hzNSXlpYGY2NjPHz4UDkUmN9NuT9E9+7dceDAAZVtrq6uWvX+EBER6cRQ47tevXqFhw8flnQaRZKdna0suoDcW+7I5XLR4mt6OFbTQ4F169bFggUL4OrqCplMhpCQENSpU0eU2ERERFLRicKrU6dOyiv1BEHAy5cv8d1335VwVkVTrVo1bNq0CX369AEA7NmzB9WrV9dIW1lZWTh58iSsrKxEi+nn5wc/Pz8A/xsKnDBhAvbu3StK/NmzZ2PJkiXw8fGBvr4+WrRogVmzZokSm4iISCo6MdSYkJCg/L9MJkP58uVhbGxcghkV3bNnzzBz5kycPn0agiDAxsYGP/30k8pNs8Uk9nAshwKJiIjeTyd6vKpVq4bt27fj9OnTyM7Oho2NDTw8PFCqlPZcO1C5cmUMGzYMS5YsQWpqKq5evaqxogsQfzhWU0OB7u7uCAwMhIWFhcr6Y4pbKmnTWm1EREQ60ePl5+eHe/fuoXfv3hAEAQEBAahWrRp+/vnnkk5NbQsXLsT169fh7++PJ0+ewMfHB61atVLekqe4ChqOHTFihCjxX758iSVLluD8+fPKocDRo0fjk08+ESU+ERGRLtCJwsvFxQX79u1T9nBlZ2fD2dkZYWFhJZyZ+nr27In9+/dDT08PQO5rcHd3R3BwsCjxtXU4tqCLAhS0aa02IiIinRhqzMnJQXZ2tnJh0JycHGUBoy2ys7Px5s0blCtXDkDuBHgxaWo4VqqhwMuXL+Px48dwcnKCvr4+Dh8+rLGLD4iIiDRFJ3q81qxZg+PHj6NHjx4AgNDQUHTs2BFeXl4lnJn6Nm3ahO3bt6NTp04AgBMnTmDgwIH4+uuvRYmv7cOxAwYMwMaNG1GmTBkAQEZGBgYNGoSdO3eWcGZERETq04keLy8vLzRs2BCnTp2CIAjKFdS1yTfffANra2ucO3cO+vr6WLBgARo2bCha/L/++ktlOLZjx45wdnYudlyphgKTk5NVetSysrLw4sULUWITERFJResLr5cvXyInJwe2trawtbXFmTNn0KBBg5JOq8iys7Px7NkzVKpUCQBw+/Zt3L59G25ubqLE1/RwrKaHAvv27YvevXvD1tYWgiDg2LFjGDRokGjxiYiIpKDVQ43Xr1/HsGHDMGfOHNja2gIAFi9ejICAAKxbtw4WFhYlnKH6xowZg4cPH6JevXoqPTtz584VJb6mh2OlGAq8evUqzp49C5lMhjZt2mjV8SUiIgK0vPAaPHgwRo4cidatW6tsP3nyJDZs2IBNmzaVTGIfwMnJCWFhYSpFl9hOnDihHI61sbERdTi2a9eu2L9/P4yMjADk3rexd+/eOHjwoCjxs7OzERUVlWd4UaweQSIiIilo9VBjSkpKnqILADp06ICFCxeWQEYfrl69ekhKStLIoqlSDMdqeijQx8cn3x5BFl5ERKRNtLrwys7Ohlwuz7MkglwuF305Bk178+YNnJycYGZmppyHBQB//PFHseLmNxwbHR2N8ePHizoc+91338HGxkY5FLh06VJRhwJv3bql8R5BIiIiTdPqwqtly5ZYsWIFRo8erbJ91apVsLS0LKGsPszw4cM1EtfPzw+LFi1S6RkcN24cWrRogXnz5ok2HJudnY2nT58qLw64efMmbt68KVqPlCZ7BImIiKSi1XO80tLSMGzYMDx+/BgWFhYoXbo0rl+/jkqVKmH16tWoUKFCSadY4hQLnOZHzJtYa/rigKFDh+LChQui9wgSERFJSat7vIyNjfHnn3/i9OnTuHHjBkqVKoWBAweiRYsWJZ2a2t5d8V1BrJXfpRqO1fRQoKZ6BImIiKSk1YUXAOXSAm3atCnpVD7IzZs3NRpfquFYTQ8FtmrVSiNxiYiIpKTVQ430flINx2pqKFDTPYJERERSYuH1HyAIgspwrKWlpejDsWfPns13O3uqiIiI/oeFFxEREZFEtH6OF5UsDgUSERGpjz1eRERERBIp9f5diIiIiEgMLLyIiIiIJMLCi4iIiEgiLLyIiIiIJMLCi4iIiEgiLLyIiIiIJPJ/PG+rAWL36QE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36972" y="4025676"/>
            <a:ext cx="246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DataRegions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 smtClean="0"/>
              <a:t>10 013 </a:t>
            </a:r>
            <a:r>
              <a:rPr lang="en-US" sz="1600" dirty="0" err="1" smtClean="0"/>
              <a:t>lignes</a:t>
            </a:r>
            <a:r>
              <a:rPr lang="en-US" sz="1600" dirty="0" smtClean="0"/>
              <a:t>, 21 </a:t>
            </a:r>
            <a:r>
              <a:rPr lang="en-US" sz="1600" dirty="0" err="1" smtClean="0"/>
              <a:t>colonnes</a:t>
            </a:r>
            <a:endParaRPr lang="en-US" sz="1600" dirty="0" smtClean="0"/>
          </a:p>
          <a:p>
            <a:endParaRPr lang="en-US" sz="1600" dirty="0"/>
          </a:p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DataCountry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600" dirty="0" smtClean="0"/>
              <a:t>287 687 lignes, 23 colonnes</a:t>
            </a:r>
          </a:p>
          <a:p>
            <a:endParaRPr lang="fr-FR" sz="1600" dirty="0"/>
          </a:p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Projections</a:t>
            </a:r>
          </a:p>
          <a:p>
            <a:r>
              <a:rPr lang="fr-FR" sz="1600" dirty="0" smtClean="0"/>
              <a:t>51 128 lignes, 41 colonnes</a:t>
            </a:r>
            <a:endParaRPr lang="fr-FR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3608" y="4666901"/>
            <a:ext cx="2582741" cy="77965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ight Arrow 5"/>
          <p:cNvSpPr/>
          <p:nvPr/>
        </p:nvSpPr>
        <p:spPr>
          <a:xfrm>
            <a:off x="4011215" y="4948717"/>
            <a:ext cx="69691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5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7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1"/>
            <a:ext cx="498706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59" y="3429000"/>
            <a:ext cx="4988565" cy="316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7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8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636912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1-2 Choix des indicateurs </a:t>
            </a:r>
          </a:p>
          <a:p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4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9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424384" y="332656"/>
            <a:ext cx="7676008" cy="715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532396" y="34006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Premier </a:t>
            </a:r>
            <a:r>
              <a:rPr lang="fr-FR" sz="2000" b="1" dirty="0" smtClean="0"/>
              <a:t>filtre du </a:t>
            </a:r>
            <a:r>
              <a:rPr lang="fr-FR" sz="2000" b="1" dirty="0"/>
              <a:t>jeu de données</a:t>
            </a:r>
            <a:endParaRPr lang="fr-FR" sz="2000" dirty="0" smtClean="0"/>
          </a:p>
          <a:p>
            <a:r>
              <a:rPr lang="fr-FR" sz="1600" dirty="0" smtClean="0"/>
              <a:t>Indicateur : Population totale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1648520" y="1420232"/>
            <a:ext cx="213139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7707" y="1573942"/>
            <a:ext cx="324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Moyenne : 36,7 M</a:t>
            </a:r>
          </a:p>
          <a:p>
            <a:r>
              <a:rPr lang="fr-FR" sz="1600" dirty="0" smtClean="0"/>
              <a:t>Médiane : 6,3 M</a:t>
            </a:r>
          </a:p>
          <a:p>
            <a:r>
              <a:rPr lang="fr-FR" sz="1600" dirty="0" smtClean="0"/>
              <a:t>Ecart-type : 153 M</a:t>
            </a:r>
            <a:endParaRPr lang="fr-FR" sz="1600" dirty="0"/>
          </a:p>
        </p:txBody>
      </p:sp>
      <p:sp>
        <p:nvSpPr>
          <p:cNvPr id="7" name="Oval 6"/>
          <p:cNvSpPr/>
          <p:nvPr/>
        </p:nvSpPr>
        <p:spPr>
          <a:xfrm>
            <a:off x="4788024" y="1481609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162010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107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pays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230" y="2796897"/>
            <a:ext cx="7676008" cy="715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575320" y="2946381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Méthode pour choisir les indicateurs</a:t>
            </a:r>
            <a:endParaRPr lang="fr-FR" sz="2000" dirty="0" smtClean="0"/>
          </a:p>
        </p:txBody>
      </p:sp>
      <p:sp>
        <p:nvSpPr>
          <p:cNvPr id="13" name="Right Arrow 12"/>
          <p:cNvSpPr/>
          <p:nvPr/>
        </p:nvSpPr>
        <p:spPr>
          <a:xfrm>
            <a:off x="548212" y="3748387"/>
            <a:ext cx="1638501" cy="92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567952" y="4031949"/>
            <a:ext cx="14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Thématique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54574" y="3756402"/>
            <a:ext cx="1638501" cy="92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504620" y="4031949"/>
            <a:ext cx="113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 smtClean="0">
                <a:solidFill>
                  <a:prstClr val="white"/>
                </a:solidFill>
              </a:rPr>
              <a:t>Indicateur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370398" y="3756402"/>
            <a:ext cx="1638501" cy="92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394920" y="4031949"/>
            <a:ext cx="111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 smtClean="0">
                <a:solidFill>
                  <a:prstClr val="white"/>
                </a:solidFill>
              </a:rPr>
              <a:t>Définition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38525" y="3953449"/>
            <a:ext cx="925764" cy="510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372200" y="4030496"/>
            <a:ext cx="969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>
                <a:solidFill>
                  <a:prstClr val="white"/>
                </a:solidFill>
              </a:rPr>
              <a:t>Test</a:t>
            </a:r>
          </a:p>
          <a:p>
            <a:pPr lvl="0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9640" y="4941168"/>
            <a:ext cx="7687094" cy="1363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548630" y="4940887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Indicateurs choisis</a:t>
            </a:r>
          </a:p>
          <a:p>
            <a:pPr marL="342900" indent="-342900">
              <a:buFontTx/>
              <a:buChar char="-"/>
            </a:pPr>
            <a:r>
              <a:rPr lang="fr-FR" sz="1600" dirty="0" smtClean="0"/>
              <a:t>Accès à Internet</a:t>
            </a:r>
          </a:p>
          <a:p>
            <a:pPr marL="342900" indent="-342900">
              <a:buFontTx/>
              <a:buChar char="-"/>
            </a:pPr>
            <a:r>
              <a:rPr lang="fr-FR" sz="1600" dirty="0" smtClean="0"/>
              <a:t>PIB par habitant (PPA, $ internationaux constants 2011)</a:t>
            </a:r>
          </a:p>
          <a:p>
            <a:pPr marL="342900" indent="-342900">
              <a:buFontTx/>
              <a:buChar char="-"/>
            </a:pPr>
            <a:r>
              <a:rPr lang="fr-FR" sz="1600" dirty="0" smtClean="0"/>
              <a:t>Nombre d’étudiants dans le secondaire et tertiaire</a:t>
            </a:r>
          </a:p>
          <a:p>
            <a:pPr marL="342900" indent="-342900">
              <a:buFontTx/>
              <a:buChar char="-"/>
            </a:pPr>
            <a:r>
              <a:rPr lang="fr-FR" sz="1600" dirty="0" smtClean="0"/>
              <a:t>Taux de scolarisation dans le secondaire et tertiaire</a:t>
            </a:r>
          </a:p>
        </p:txBody>
      </p:sp>
    </p:spTree>
    <p:extLst>
      <p:ext uri="{BB962C8B-B14F-4D97-AF65-F5344CB8AC3E}">
        <p14:creationId xmlns:p14="http://schemas.microsoft.com/office/powerpoint/2010/main" val="4715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A45C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1208</TotalTime>
  <Words>281</Words>
  <Application>Microsoft Office PowerPoint</Application>
  <PresentationFormat>On-screen Show (4:3)</PresentationFormat>
  <Paragraphs>102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P2 - Analysez des données de systèmes éducatifs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Analysez des données de systèmes éducatifs </dc:title>
  <dc:creator>sarah</dc:creator>
  <cp:lastModifiedBy>sarah</cp:lastModifiedBy>
  <cp:revision>43</cp:revision>
  <dcterms:created xsi:type="dcterms:W3CDTF">2021-04-26T11:50:42Z</dcterms:created>
  <dcterms:modified xsi:type="dcterms:W3CDTF">2021-06-23T16:12:01Z</dcterms:modified>
</cp:coreProperties>
</file>