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4630400" cy="8229600"/>
  <p:notesSz cx="8229600" cy="14630400"/>
  <p:embeddedFontLst>
    <p:embeddedFont>
      <p:font typeface="Quattrocento" panose="02020502030000000404" pitchFamily="18" charset="0"/>
      <p:regular r:id="rId6"/>
      <p:bold r:id="rId7"/>
    </p:embeddedFont>
    <p:embeddedFont>
      <p:font typeface="Quattrocento Bold" panose="02020802030000000404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s Adamakis" userId="4ecb834ee05366b4" providerId="LiveId" clId="{D6E23A7D-FE17-49A7-BE6C-CF337B3AA1DE}"/>
    <pc:docChg chg="undo custSel modSld modMainMaster">
      <pc:chgData name="Sotiris Adamakis" userId="4ecb834ee05366b4" providerId="LiveId" clId="{D6E23A7D-FE17-49A7-BE6C-CF337B3AA1DE}" dt="2025-03-05T18:53:55.622" v="1061" actId="1035"/>
      <pc:docMkLst>
        <pc:docMk/>
      </pc:docMkLst>
      <pc:sldChg chg="addSp delSp modSp mod">
        <pc:chgData name="Sotiris Adamakis" userId="4ecb834ee05366b4" providerId="LiveId" clId="{D6E23A7D-FE17-49A7-BE6C-CF337B3AA1DE}" dt="2025-03-05T18:53:55.622" v="1061" actId="1035"/>
        <pc:sldMkLst>
          <pc:docMk/>
          <pc:sldMk cId="0" sldId="256"/>
        </pc:sldMkLst>
        <pc:spChg chg="mod">
          <ac:chgData name="Sotiris Adamakis" userId="4ecb834ee05366b4" providerId="LiveId" clId="{D6E23A7D-FE17-49A7-BE6C-CF337B3AA1DE}" dt="2025-03-05T18:53:20.989" v="1005" actId="10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3:37.015" v="1040" actId="5793"/>
          <ac:spMkLst>
            <pc:docMk/>
            <pc:sldMk cId="0" sldId="256"/>
            <ac:spMk id="4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3:50.677" v="1053" actId="1036"/>
          <ac:spMkLst>
            <pc:docMk/>
            <pc:sldMk cId="0" sldId="256"/>
            <ac:spMk id="5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3:50.677" v="1053" actId="1036"/>
          <ac:spMkLst>
            <pc:docMk/>
            <pc:sldMk cId="0" sldId="256"/>
            <ac:spMk id="6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3:50.677" v="1053" actId="1036"/>
          <ac:spMkLst>
            <pc:docMk/>
            <pc:sldMk cId="0" sldId="256"/>
            <ac:spMk id="7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3:50.677" v="1053" actId="1036"/>
          <ac:spMkLst>
            <pc:docMk/>
            <pc:sldMk cId="0" sldId="256"/>
            <ac:spMk id="8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1:36.956" v="838" actId="1036"/>
          <ac:spMkLst>
            <pc:docMk/>
            <pc:sldMk cId="0" sldId="256"/>
            <ac:spMk id="9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2:20.990" v="933" actId="103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8:51:36.956" v="838" actId="1036"/>
          <ac:spMkLst>
            <pc:docMk/>
            <pc:sldMk cId="0" sldId="256"/>
            <ac:spMk id="11" creationId="{00000000-0000-0000-0000-000000000000}"/>
          </ac:spMkLst>
        </pc:spChg>
        <pc:spChg chg="add del mod">
          <ac:chgData name="Sotiris Adamakis" userId="4ecb834ee05366b4" providerId="LiveId" clId="{D6E23A7D-FE17-49A7-BE6C-CF337B3AA1DE}" dt="2025-03-05T18:48:00.906" v="788" actId="478"/>
          <ac:spMkLst>
            <pc:docMk/>
            <pc:sldMk cId="0" sldId="256"/>
            <ac:spMk id="14" creationId="{4572B118-94D4-EDEA-321B-9D04A8EBBB12}"/>
          </ac:spMkLst>
        </pc:spChg>
        <pc:spChg chg="add del mod">
          <ac:chgData name="Sotiris Adamakis" userId="4ecb834ee05366b4" providerId="LiveId" clId="{D6E23A7D-FE17-49A7-BE6C-CF337B3AA1DE}" dt="2025-03-05T18:51:17.774" v="793" actId="478"/>
          <ac:spMkLst>
            <pc:docMk/>
            <pc:sldMk cId="0" sldId="256"/>
            <ac:spMk id="17" creationId="{D5C100FF-3112-17FF-4C55-7C13833BCFD6}"/>
          </ac:spMkLst>
        </pc:spChg>
        <pc:picChg chg="add mod">
          <ac:chgData name="Sotiris Adamakis" userId="4ecb834ee05366b4" providerId="LiveId" clId="{D6E23A7D-FE17-49A7-BE6C-CF337B3AA1DE}" dt="2025-03-05T18:53:35.103" v="1039" actId="1076"/>
          <ac:picMkLst>
            <pc:docMk/>
            <pc:sldMk cId="0" sldId="256"/>
            <ac:picMk id="13" creationId="{82E72AC1-3A5E-C76E-FD93-7DE6EA7A20D4}"/>
          </ac:picMkLst>
        </pc:picChg>
        <pc:picChg chg="add mod">
          <ac:chgData name="Sotiris Adamakis" userId="4ecb834ee05366b4" providerId="LiveId" clId="{D6E23A7D-FE17-49A7-BE6C-CF337B3AA1DE}" dt="2025-03-05T18:53:55.622" v="1061" actId="1035"/>
          <ac:picMkLst>
            <pc:docMk/>
            <pc:sldMk cId="0" sldId="256"/>
            <ac:picMk id="16" creationId="{4A94D1F7-A14A-0FF8-4C69-9FC9FE097AE8}"/>
          </ac:picMkLst>
        </pc:picChg>
      </pc:sldChg>
      <pc:sldChg chg="addSp delSp modSp mod">
        <pc:chgData name="Sotiris Adamakis" userId="4ecb834ee05366b4" providerId="LiveId" clId="{D6E23A7D-FE17-49A7-BE6C-CF337B3AA1DE}" dt="2025-03-05T18:42:00.098" v="784" actId="1076"/>
        <pc:sldMkLst>
          <pc:docMk/>
          <pc:sldMk cId="0" sldId="257"/>
        </pc:sldMkLst>
        <pc:spChg chg="mod">
          <ac:chgData name="Sotiris Adamakis" userId="4ecb834ee05366b4" providerId="LiveId" clId="{D6E23A7D-FE17-49A7-BE6C-CF337B3AA1DE}" dt="2025-03-05T14:17:20.981" v="625" actId="1038"/>
          <ac:spMkLst>
            <pc:docMk/>
            <pc:sldMk cId="0" sldId="257"/>
            <ac:spMk id="5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7:58.091" v="640" actId="14100"/>
          <ac:spMkLst>
            <pc:docMk/>
            <pc:sldMk cId="0" sldId="257"/>
            <ac:spMk id="6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7:20.981" v="625" actId="1038"/>
          <ac:spMkLst>
            <pc:docMk/>
            <pc:sldMk cId="0" sldId="257"/>
            <ac:spMk id="8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7:58.091" v="640" actId="14100"/>
          <ac:spMkLst>
            <pc:docMk/>
            <pc:sldMk cId="0" sldId="257"/>
            <ac:spMk id="9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8:28.944" v="701" actId="103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47:32.777" v="71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8:28.944" v="701" actId="103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Sotiris Adamakis" userId="4ecb834ee05366b4" providerId="LiveId" clId="{D6E23A7D-FE17-49A7-BE6C-CF337B3AA1DE}" dt="2025-03-05T14:18:28.944" v="701" actId="1037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Sotiris Adamakis" userId="4ecb834ee05366b4" providerId="LiveId" clId="{D6E23A7D-FE17-49A7-BE6C-CF337B3AA1DE}" dt="2025-03-05T14:49:17.785" v="720" actId="14826"/>
          <ac:spMkLst>
            <pc:docMk/>
            <pc:sldMk cId="0" sldId="257"/>
            <ac:spMk id="16" creationId="{A0CD43ED-546D-E6A7-F30C-AC7FBFC5B88D}"/>
          </ac:spMkLst>
        </pc:spChg>
        <pc:spChg chg="add del mod">
          <ac:chgData name="Sotiris Adamakis" userId="4ecb834ee05366b4" providerId="LiveId" clId="{D6E23A7D-FE17-49A7-BE6C-CF337B3AA1DE}" dt="2025-03-05T14:52:59.043" v="732" actId="478"/>
          <ac:spMkLst>
            <pc:docMk/>
            <pc:sldMk cId="0" sldId="257"/>
            <ac:spMk id="21" creationId="{AF21BB42-424E-C53B-6F1B-E3C66DF09D72}"/>
          </ac:spMkLst>
        </pc:spChg>
        <pc:spChg chg="add del mod">
          <ac:chgData name="Sotiris Adamakis" userId="4ecb834ee05366b4" providerId="LiveId" clId="{D6E23A7D-FE17-49A7-BE6C-CF337B3AA1DE}" dt="2025-03-05T14:52:59.043" v="732" actId="478"/>
          <ac:spMkLst>
            <pc:docMk/>
            <pc:sldMk cId="0" sldId="257"/>
            <ac:spMk id="24" creationId="{A07B6B25-2E4E-8249-88E8-137B6B63A1DA}"/>
          </ac:spMkLst>
        </pc:spChg>
        <pc:spChg chg="add del mod">
          <ac:chgData name="Sotiris Adamakis" userId="4ecb834ee05366b4" providerId="LiveId" clId="{D6E23A7D-FE17-49A7-BE6C-CF337B3AA1DE}" dt="2025-03-05T16:22:01.785" v="735" actId="478"/>
          <ac:spMkLst>
            <pc:docMk/>
            <pc:sldMk cId="0" sldId="257"/>
            <ac:spMk id="27" creationId="{67342557-5BF3-4B66-C634-7FFD091EA8CA}"/>
          </ac:spMkLst>
        </pc:spChg>
        <pc:spChg chg="add mod">
          <ac:chgData name="Sotiris Adamakis" userId="4ecb834ee05366b4" providerId="LiveId" clId="{D6E23A7D-FE17-49A7-BE6C-CF337B3AA1DE}" dt="2025-03-05T16:24:14.801" v="742"/>
          <ac:spMkLst>
            <pc:docMk/>
            <pc:sldMk cId="0" sldId="257"/>
            <ac:spMk id="30" creationId="{F9CC5E10-660B-0633-1A23-CFE1AE1AD766}"/>
          </ac:spMkLst>
        </pc:spChg>
        <pc:spChg chg="add del mod">
          <ac:chgData name="Sotiris Adamakis" userId="4ecb834ee05366b4" providerId="LiveId" clId="{D6E23A7D-FE17-49A7-BE6C-CF337B3AA1DE}" dt="2025-03-05T16:27:02.551" v="749" actId="478"/>
          <ac:spMkLst>
            <pc:docMk/>
            <pc:sldMk cId="0" sldId="257"/>
            <ac:spMk id="33" creationId="{5887EE3C-14D5-CAF8-E42F-2F9D308E9CD5}"/>
          </ac:spMkLst>
        </pc:spChg>
        <pc:spChg chg="add del mod">
          <ac:chgData name="Sotiris Adamakis" userId="4ecb834ee05366b4" providerId="LiveId" clId="{D6E23A7D-FE17-49A7-BE6C-CF337B3AA1DE}" dt="2025-03-05T16:40:41.042" v="760" actId="478"/>
          <ac:spMkLst>
            <pc:docMk/>
            <pc:sldMk cId="0" sldId="257"/>
            <ac:spMk id="38" creationId="{C07F2682-82B6-E0A5-16BC-2110B92E699D}"/>
          </ac:spMkLst>
        </pc:spChg>
        <pc:spChg chg="add del mod">
          <ac:chgData name="Sotiris Adamakis" userId="4ecb834ee05366b4" providerId="LiveId" clId="{D6E23A7D-FE17-49A7-BE6C-CF337B3AA1DE}" dt="2025-03-05T16:52:22.028" v="772" actId="478"/>
          <ac:spMkLst>
            <pc:docMk/>
            <pc:sldMk cId="0" sldId="257"/>
            <ac:spMk id="41" creationId="{9F41D539-3035-74F4-8928-ECC111F21936}"/>
          </ac:spMkLst>
        </pc:spChg>
        <pc:picChg chg="mod">
          <ac:chgData name="Sotiris Adamakis" userId="4ecb834ee05366b4" providerId="LiveId" clId="{D6E23A7D-FE17-49A7-BE6C-CF337B3AA1DE}" dt="2025-03-05T14:06:19.720" v="37" actId="1076"/>
          <ac:picMkLst>
            <pc:docMk/>
            <pc:sldMk cId="0" sldId="257"/>
            <ac:picMk id="2" creationId="{00000000-0000-0000-0000-000000000000}"/>
          </ac:picMkLst>
        </pc:picChg>
        <pc:picChg chg="del mod">
          <ac:chgData name="Sotiris Adamakis" userId="4ecb834ee05366b4" providerId="LiveId" clId="{D6E23A7D-FE17-49A7-BE6C-CF337B3AA1DE}" dt="2025-03-05T18:41:27.016" v="779" actId="478"/>
          <ac:picMkLst>
            <pc:docMk/>
            <pc:sldMk cId="0" sldId="257"/>
            <ac:picMk id="4" creationId="{00000000-0000-0000-0000-000000000000}"/>
          </ac:picMkLst>
        </pc:picChg>
        <pc:picChg chg="del mod">
          <ac:chgData name="Sotiris Adamakis" userId="4ecb834ee05366b4" providerId="LiveId" clId="{D6E23A7D-FE17-49A7-BE6C-CF337B3AA1DE}" dt="2025-03-05T18:41:26.119" v="778" actId="478"/>
          <ac:picMkLst>
            <pc:docMk/>
            <pc:sldMk cId="0" sldId="257"/>
            <ac:picMk id="7" creationId="{00000000-0000-0000-0000-000000000000}"/>
          </ac:picMkLst>
        </pc:picChg>
        <pc:picChg chg="del mod">
          <ac:chgData name="Sotiris Adamakis" userId="4ecb834ee05366b4" providerId="LiveId" clId="{D6E23A7D-FE17-49A7-BE6C-CF337B3AA1DE}" dt="2025-03-05T18:41:25.135" v="777" actId="478"/>
          <ac:picMkLst>
            <pc:docMk/>
            <pc:sldMk cId="0" sldId="257"/>
            <ac:picMk id="10" creationId="{00000000-0000-0000-0000-000000000000}"/>
          </ac:picMkLst>
        </pc:picChg>
        <pc:picChg chg="del mod">
          <ac:chgData name="Sotiris Adamakis" userId="4ecb834ee05366b4" providerId="LiveId" clId="{D6E23A7D-FE17-49A7-BE6C-CF337B3AA1DE}" dt="2025-03-05T18:41:28.026" v="780" actId="478"/>
          <ac:picMkLst>
            <pc:docMk/>
            <pc:sldMk cId="0" sldId="257"/>
            <ac:picMk id="13" creationId="{00000000-0000-0000-0000-000000000000}"/>
          </ac:picMkLst>
        </pc:picChg>
        <pc:picChg chg="add del mod">
          <ac:chgData name="Sotiris Adamakis" userId="4ecb834ee05366b4" providerId="LiveId" clId="{D6E23A7D-FE17-49A7-BE6C-CF337B3AA1DE}" dt="2025-03-05T14:52:59.043" v="732" actId="478"/>
          <ac:picMkLst>
            <pc:docMk/>
            <pc:sldMk cId="0" sldId="257"/>
            <ac:picMk id="18" creationId="{E7559172-7EBD-E591-FB6B-BC5A49880D48}"/>
          </ac:picMkLst>
        </pc:picChg>
        <pc:picChg chg="add del mod">
          <ac:chgData name="Sotiris Adamakis" userId="4ecb834ee05366b4" providerId="LiveId" clId="{D6E23A7D-FE17-49A7-BE6C-CF337B3AA1DE}" dt="2025-03-05T14:52:59.043" v="732" actId="478"/>
          <ac:picMkLst>
            <pc:docMk/>
            <pc:sldMk cId="0" sldId="257"/>
            <ac:picMk id="20" creationId="{19584D0D-FFC2-AD4D-52C3-DC5692FF2287}"/>
          </ac:picMkLst>
        </pc:picChg>
        <pc:picChg chg="add del mod">
          <ac:chgData name="Sotiris Adamakis" userId="4ecb834ee05366b4" providerId="LiveId" clId="{D6E23A7D-FE17-49A7-BE6C-CF337B3AA1DE}" dt="2025-03-05T14:52:59.043" v="732" actId="478"/>
          <ac:picMkLst>
            <pc:docMk/>
            <pc:sldMk cId="0" sldId="257"/>
            <ac:picMk id="23" creationId="{F25CD817-2CDA-38A0-1B7F-710FFD8F9F39}"/>
          </ac:picMkLst>
        </pc:picChg>
        <pc:picChg chg="add del mod">
          <ac:chgData name="Sotiris Adamakis" userId="4ecb834ee05366b4" providerId="LiveId" clId="{D6E23A7D-FE17-49A7-BE6C-CF337B3AA1DE}" dt="2025-03-05T16:24:35.141" v="746" actId="478"/>
          <ac:picMkLst>
            <pc:docMk/>
            <pc:sldMk cId="0" sldId="257"/>
            <ac:picMk id="26" creationId="{3AFF43DB-CDC9-655E-A60D-7F839D58999B}"/>
          </ac:picMkLst>
        </pc:picChg>
        <pc:picChg chg="add mod">
          <ac:chgData name="Sotiris Adamakis" userId="4ecb834ee05366b4" providerId="LiveId" clId="{D6E23A7D-FE17-49A7-BE6C-CF337B3AA1DE}" dt="2025-03-05T18:41:40.597" v="781" actId="1076"/>
          <ac:picMkLst>
            <pc:docMk/>
            <pc:sldMk cId="0" sldId="257"/>
            <ac:picMk id="29" creationId="{3B204F3A-7F42-3618-EE23-1E3D1EC42FB1}"/>
          </ac:picMkLst>
        </pc:picChg>
        <pc:picChg chg="add del mod">
          <ac:chgData name="Sotiris Adamakis" userId="4ecb834ee05366b4" providerId="LiveId" clId="{D6E23A7D-FE17-49A7-BE6C-CF337B3AA1DE}" dt="2025-03-05T16:27:33.500" v="751" actId="478"/>
          <ac:picMkLst>
            <pc:docMk/>
            <pc:sldMk cId="0" sldId="257"/>
            <ac:picMk id="32" creationId="{810E37DE-791A-965A-81AA-5CE4122F9F82}"/>
          </ac:picMkLst>
        </pc:picChg>
        <pc:picChg chg="add mod">
          <ac:chgData name="Sotiris Adamakis" userId="4ecb834ee05366b4" providerId="LiveId" clId="{D6E23A7D-FE17-49A7-BE6C-CF337B3AA1DE}" dt="2025-03-05T18:41:49.740" v="782" actId="1076"/>
          <ac:picMkLst>
            <pc:docMk/>
            <pc:sldMk cId="0" sldId="257"/>
            <ac:picMk id="35" creationId="{963B787A-D9A4-1520-A7A9-24E9F9A8E7EC}"/>
          </ac:picMkLst>
        </pc:picChg>
        <pc:picChg chg="add mod">
          <ac:chgData name="Sotiris Adamakis" userId="4ecb834ee05366b4" providerId="LiveId" clId="{D6E23A7D-FE17-49A7-BE6C-CF337B3AA1DE}" dt="2025-03-05T18:42:00.098" v="784" actId="1076"/>
          <ac:picMkLst>
            <pc:docMk/>
            <pc:sldMk cId="0" sldId="257"/>
            <ac:picMk id="37" creationId="{71B7412B-3A97-E5F3-B944-12D87A348DE8}"/>
          </ac:picMkLst>
        </pc:picChg>
        <pc:picChg chg="add mod">
          <ac:chgData name="Sotiris Adamakis" userId="4ecb834ee05366b4" providerId="LiveId" clId="{D6E23A7D-FE17-49A7-BE6C-CF337B3AA1DE}" dt="2025-03-05T18:41:53.912" v="783" actId="1076"/>
          <ac:picMkLst>
            <pc:docMk/>
            <pc:sldMk cId="0" sldId="257"/>
            <ac:picMk id="40" creationId="{54FA7247-8CB3-4B9F-10CD-83B911601941}"/>
          </ac:picMkLst>
        </pc:picChg>
      </pc:sldChg>
      <pc:sldMasterChg chg="modSldLayout">
        <pc:chgData name="Sotiris Adamakis" userId="4ecb834ee05366b4" providerId="LiveId" clId="{D6E23A7D-FE17-49A7-BE6C-CF337B3AA1DE}" dt="2025-03-05T14:32:55.937" v="714" actId="22"/>
        <pc:sldMasterMkLst>
          <pc:docMk/>
          <pc:sldMasterMk cId="0" sldId="2147483648"/>
        </pc:sldMasterMkLst>
        <pc:sldLayoutChg chg="addSp delSp modSp mod">
          <pc:chgData name="Sotiris Adamakis" userId="4ecb834ee05366b4" providerId="LiveId" clId="{D6E23A7D-FE17-49A7-BE6C-CF337B3AA1DE}" dt="2025-03-05T14:32:55.937" v="714" actId="22"/>
          <pc:sldLayoutMkLst>
            <pc:docMk/>
            <pc:sldMasterMk cId="0" sldId="2147483648"/>
            <pc:sldLayoutMk cId="0" sldId="2147483650"/>
          </pc:sldLayoutMkLst>
          <pc:picChg chg="del">
            <ac:chgData name="Sotiris Adamakis" userId="4ecb834ee05366b4" providerId="LiveId" clId="{D6E23A7D-FE17-49A7-BE6C-CF337B3AA1DE}" dt="2025-03-05T14:03:33.904" v="0" actId="478"/>
            <ac:picMkLst>
              <pc:docMk/>
              <pc:sldMasterMk cId="0" sldId="2147483648"/>
              <pc:sldLayoutMk cId="0" sldId="2147483650"/>
              <ac:picMk id="4" creationId="{00000000-0000-0000-0000-000000000000}"/>
            </ac:picMkLst>
          </pc:picChg>
          <pc:picChg chg="add del mod">
            <ac:chgData name="Sotiris Adamakis" userId="4ecb834ee05366b4" providerId="LiveId" clId="{D6E23A7D-FE17-49A7-BE6C-CF337B3AA1DE}" dt="2025-03-05T14:32:55.937" v="714" actId="22"/>
            <ac:picMkLst>
              <pc:docMk/>
              <pc:sldMasterMk cId="0" sldId="2147483648"/>
              <pc:sldLayoutMk cId="0" sldId="2147483650"/>
              <ac:picMk id="6" creationId="{72A27A5B-A4BF-6E1A-0C30-8787F4D65F20}"/>
            </ac:picMkLst>
          </pc:picChg>
        </pc:sldLayoutChg>
        <pc:sldLayoutChg chg="addSp delSp modSp mod">
          <pc:chgData name="Sotiris Adamakis" userId="4ecb834ee05366b4" providerId="LiveId" clId="{D6E23A7D-FE17-49A7-BE6C-CF337B3AA1DE}" dt="2025-03-05T14:32:31.621" v="710"/>
          <pc:sldLayoutMkLst>
            <pc:docMk/>
            <pc:sldMasterMk cId="0" sldId="2147483648"/>
            <pc:sldLayoutMk cId="0" sldId="2147483651"/>
          </pc:sldLayoutMkLst>
          <pc:picChg chg="del">
            <ac:chgData name="Sotiris Adamakis" userId="4ecb834ee05366b4" providerId="LiveId" clId="{D6E23A7D-FE17-49A7-BE6C-CF337B3AA1DE}" dt="2025-03-05T14:03:37.348" v="1" actId="478"/>
            <ac:picMkLst>
              <pc:docMk/>
              <pc:sldMasterMk cId="0" sldId="2147483648"/>
              <pc:sldLayoutMk cId="0" sldId="2147483651"/>
              <ac:picMk id="4" creationId="{00000000-0000-0000-0000-000000000000}"/>
            </ac:picMkLst>
          </pc:picChg>
          <pc:picChg chg="add mod">
            <ac:chgData name="Sotiris Adamakis" userId="4ecb834ee05366b4" providerId="LiveId" clId="{D6E23A7D-FE17-49A7-BE6C-CF337B3AA1DE}" dt="2025-03-05T14:32:31.621" v="710"/>
            <ac:picMkLst>
              <pc:docMk/>
              <pc:sldMasterMk cId="0" sldId="2147483648"/>
              <pc:sldLayoutMk cId="0" sldId="2147483651"/>
              <ac:picMk id="5" creationId="{57DC4EA5-D5F5-B0DE-A70B-A8B27380DE5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://www.pngall.com/solution-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fallout.gamepedia.com/Over-encumbered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ixabay.com/en/man-throwing-trash-rubbish-cleanup-30322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://www.pngall.com/report-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/3.0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freeletterheads.blogspot.com/2018/09/mechanical-mechanic-industrial-work.html" TargetMode="External"/><Relationship Id="rId10" Type="http://schemas.openxmlformats.org/officeDocument/2006/relationships/hyperlink" Target="http://www.pngall.com/application-pn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ercle-point-d-exclamation-mark-3863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803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Empowering Data Scientists with Reusable Solutions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245224" y="2940232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000"/>
              </a:lnSpc>
              <a:buSzPct val="100000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scientists face tight deadlines and stakeholder expectations. 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245224" y="494752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Reusable solutions boost productivity by standardizing approaches. 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245224" y="579727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They reduce development time. 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245224" y="626399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Reduce code peer-reviews. 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245224" y="673072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Minimize errors. 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377145" y="7692528"/>
            <a:ext cx="11906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al" panose="020B0604020202020204" pitchFamily="34" charset="0"/>
                <a:ea typeface="Quattrocento Medium" pitchFamily="34" charset="-122"/>
                <a:cs typeface="Arial" panose="020B0604020202020204" pitchFamily="34" charset="0"/>
              </a:rPr>
              <a:t>SA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1608648" y="7532032"/>
            <a:ext cx="272593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by Sotiris Adamakis</a:t>
            </a:r>
            <a:endParaRPr lang="en-US" sz="2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72AC1-3A5E-C76E-FD93-7DE6EA7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54561" y="1827050"/>
            <a:ext cx="724939" cy="1113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4D1F7-A14A-0FF8-4C69-9FC9FE097A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38989" y="3762329"/>
            <a:ext cx="1426265" cy="831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EA3F1-FE6C-1B65-A353-FD6C27BCD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32" y="7486004"/>
            <a:ext cx="556136" cy="548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4339" y="588288"/>
            <a:ext cx="7828121" cy="1105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4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Supervised Modeling Solution: Key Steps</a:t>
            </a:r>
            <a:endParaRPr lang="en-US" sz="3450" dirty="0"/>
          </a:p>
        </p:txBody>
      </p:sp>
      <p:sp>
        <p:nvSpPr>
          <p:cNvPr id="5" name="Text 1"/>
          <p:cNvSpPr/>
          <p:nvPr/>
        </p:nvSpPr>
        <p:spPr>
          <a:xfrm>
            <a:off x="10398154" y="5798033"/>
            <a:ext cx="2211586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Reporting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0398154" y="6187248"/>
            <a:ext cx="3200400" cy="1203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Assess data quality. Model performance and evaluation metrics.</a:t>
            </a:r>
          </a:p>
        </p:txBody>
      </p:sp>
      <p:sp>
        <p:nvSpPr>
          <p:cNvPr id="8" name="Text 3"/>
          <p:cNvSpPr/>
          <p:nvPr/>
        </p:nvSpPr>
        <p:spPr>
          <a:xfrm>
            <a:off x="10398154" y="2633663"/>
            <a:ext cx="2211586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Variable Reduction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0398154" y="3022878"/>
            <a:ext cx="3200400" cy="1203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Reduce dimensionality and complexity and focus on impactful features by removing features with high missing value percentage, low IV, highly correlated. </a:t>
            </a:r>
            <a:endParaRPr lang="en-US" sz="1450" dirty="0"/>
          </a:p>
        </p:txBody>
      </p:sp>
      <p:sp>
        <p:nvSpPr>
          <p:cNvPr id="11" name="Text 5"/>
          <p:cNvSpPr/>
          <p:nvPr/>
        </p:nvSpPr>
        <p:spPr>
          <a:xfrm>
            <a:off x="6179968" y="2639140"/>
            <a:ext cx="2211586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Feature Engineering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6179968" y="3028355"/>
            <a:ext cx="3200400" cy="1503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Refine feature set for optimal modeling by impute missing values, replacing outliers, one hot encoding.</a:t>
            </a:r>
          </a:p>
        </p:txBody>
      </p:sp>
      <p:sp>
        <p:nvSpPr>
          <p:cNvPr id="14" name="Text 7"/>
          <p:cNvSpPr/>
          <p:nvPr/>
        </p:nvSpPr>
        <p:spPr>
          <a:xfrm>
            <a:off x="6179968" y="5798033"/>
            <a:ext cx="2211586" cy="276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Development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6179968" y="6187248"/>
            <a:ext cx="3200400" cy="1503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a robust logistic regression model by using Lasso and p-values for model selection. </a:t>
            </a:r>
            <a:endParaRPr lang="en-US" sz="14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204F3A-7F42-3618-EE23-1E3D1EC42F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3583" y="1975843"/>
            <a:ext cx="469940" cy="4675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CC5E10-660B-0633-1A23-CFE1AE1AD766}"/>
              </a:ext>
            </a:extLst>
          </p:cNvPr>
          <p:cNvSpPr txBox="1"/>
          <p:nvPr/>
        </p:nvSpPr>
        <p:spPr>
          <a:xfrm>
            <a:off x="10073936" y="8414712"/>
            <a:ext cx="13767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freeletterheads.blogspot.com/2018/09/mechanical-mechanic-industrial-work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63B787A-D9A4-1520-A7A9-24E9F9A8E7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816189" y="1951539"/>
            <a:ext cx="364330" cy="4675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B7412B-3A97-E5F3-B944-12D87A348DE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15200" y="5113781"/>
            <a:ext cx="469941" cy="4917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FA7247-8CB3-4B9F-10CD-83B91160194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998354" y="5140213"/>
            <a:ext cx="364443" cy="46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DA766D-C927-6681-8EA5-96FC4E1DB644}"/>
              </a:ext>
            </a:extLst>
          </p:cNvPr>
          <p:cNvSpPr/>
          <p:nvPr/>
        </p:nvSpPr>
        <p:spPr>
          <a:xfrm>
            <a:off x="5188228" y="2693500"/>
            <a:ext cx="8100392" cy="49397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F51F99-8038-74B0-4D4A-7126B2111048}"/>
              </a:ext>
            </a:extLst>
          </p:cNvPr>
          <p:cNvSpPr/>
          <p:nvPr/>
        </p:nvSpPr>
        <p:spPr>
          <a:xfrm>
            <a:off x="1341783" y="2693501"/>
            <a:ext cx="2464905" cy="49397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12B2EB-056B-79EF-2A4D-2BC24D039743}"/>
              </a:ext>
            </a:extLst>
          </p:cNvPr>
          <p:cNvSpPr/>
          <p:nvPr/>
        </p:nvSpPr>
        <p:spPr>
          <a:xfrm>
            <a:off x="1639957" y="3428996"/>
            <a:ext cx="1789044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F85702-88FF-49B2-E9B1-B55E36534428}"/>
              </a:ext>
            </a:extLst>
          </p:cNvPr>
          <p:cNvSpPr/>
          <p:nvPr/>
        </p:nvSpPr>
        <p:spPr>
          <a:xfrm>
            <a:off x="1639957" y="4779060"/>
            <a:ext cx="1789044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In-time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06250C-12D9-182B-D08D-AAA9EA50E6BA}"/>
              </a:ext>
            </a:extLst>
          </p:cNvPr>
          <p:cNvSpPr/>
          <p:nvPr/>
        </p:nvSpPr>
        <p:spPr>
          <a:xfrm>
            <a:off x="1639957" y="6129124"/>
            <a:ext cx="1789044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Out-of-time validation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C7D522-DF35-3270-140B-8BF07F1C07AE}"/>
              </a:ext>
            </a:extLst>
          </p:cNvPr>
          <p:cNvSpPr/>
          <p:nvPr/>
        </p:nvSpPr>
        <p:spPr>
          <a:xfrm>
            <a:off x="5320749" y="4157867"/>
            <a:ext cx="7798911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C560EC-BC2D-2ED9-954C-B1DCB9848A4F}"/>
              </a:ext>
            </a:extLst>
          </p:cNvPr>
          <p:cNvSpPr/>
          <p:nvPr/>
        </p:nvSpPr>
        <p:spPr>
          <a:xfrm>
            <a:off x="5320750" y="3518449"/>
            <a:ext cx="1437862" cy="54665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features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65F264-DF85-D7B8-3C1F-9A05B3A94A5D}"/>
              </a:ext>
            </a:extLst>
          </p:cNvPr>
          <p:cNvSpPr/>
          <p:nvPr/>
        </p:nvSpPr>
        <p:spPr>
          <a:xfrm>
            <a:off x="6911012" y="3518449"/>
            <a:ext cx="1437862" cy="54665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6A060-7834-48A0-DE38-EB3240739CC8}"/>
              </a:ext>
            </a:extLst>
          </p:cNvPr>
          <p:cNvSpPr/>
          <p:nvPr/>
        </p:nvSpPr>
        <p:spPr>
          <a:xfrm>
            <a:off x="8501274" y="3518449"/>
            <a:ext cx="1437862" cy="54665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weight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FE79FD-54C1-B8EA-BB4B-2A827DD5ED87}"/>
              </a:ext>
            </a:extLst>
          </p:cNvPr>
          <p:cNvSpPr/>
          <p:nvPr/>
        </p:nvSpPr>
        <p:spPr>
          <a:xfrm>
            <a:off x="10091536" y="3518449"/>
            <a:ext cx="1437862" cy="54665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CA088C-2B61-5373-26E2-1AC7E431D331}"/>
              </a:ext>
            </a:extLst>
          </p:cNvPr>
          <p:cNvSpPr/>
          <p:nvPr/>
        </p:nvSpPr>
        <p:spPr>
          <a:xfrm>
            <a:off x="11681798" y="3518449"/>
            <a:ext cx="1437862" cy="54665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1872C-753E-EC44-0624-0A732D115C5E}"/>
              </a:ext>
            </a:extLst>
          </p:cNvPr>
          <p:cNvSpPr/>
          <p:nvPr/>
        </p:nvSpPr>
        <p:spPr>
          <a:xfrm>
            <a:off x="5320750" y="5035824"/>
            <a:ext cx="7798911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In-time validation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B1E614-2FA4-C16D-AA75-05F93C720210}"/>
              </a:ext>
            </a:extLst>
          </p:cNvPr>
          <p:cNvSpPr/>
          <p:nvPr/>
        </p:nvSpPr>
        <p:spPr>
          <a:xfrm>
            <a:off x="5320750" y="5913781"/>
            <a:ext cx="7798911" cy="7851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Out-of-time validation</a:t>
            </a: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85C94F55-F0E4-C8B1-0DA3-596D0EB861CD}"/>
              </a:ext>
            </a:extLst>
          </p:cNvPr>
          <p:cNvSpPr/>
          <p:nvPr/>
        </p:nvSpPr>
        <p:spPr>
          <a:xfrm>
            <a:off x="611464" y="426778"/>
            <a:ext cx="7828121" cy="1105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4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Dealing with multiple datasets</a:t>
            </a:r>
            <a:endParaRPr lang="en-US" sz="34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6D8AF073-C4FD-5877-CB8C-9589BE74E569}"/>
              </a:ext>
            </a:extLst>
          </p:cNvPr>
          <p:cNvSpPr/>
          <p:nvPr/>
        </p:nvSpPr>
        <p:spPr>
          <a:xfrm>
            <a:off x="703503" y="1277467"/>
            <a:ext cx="12187549" cy="377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If the user has multiple datasets, such as training and validation datasets, the solution expects a single table where all datasets are stacked together.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635D6E-1F55-1568-CD6D-C91B4AD1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50588" y="1238412"/>
            <a:ext cx="460876" cy="460876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410344D4-73FA-C176-9874-D387BD644D9A}"/>
              </a:ext>
            </a:extLst>
          </p:cNvPr>
          <p:cNvSpPr/>
          <p:nvPr/>
        </p:nvSpPr>
        <p:spPr>
          <a:xfrm>
            <a:off x="703503" y="1772473"/>
            <a:ext cx="11501745" cy="377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Sample weight, amount variable and Sample variable are optional.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D16475-86EA-EF6D-B339-6F4C81AA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50588" y="1730788"/>
            <a:ext cx="460876" cy="46087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C7AB93-DFA1-8E8E-46F6-B18ECAB3067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220205" y="2693500"/>
            <a:ext cx="1949728" cy="82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7939B-1298-FE7C-A1A3-DFF2DE34484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810467" y="2693500"/>
            <a:ext cx="359466" cy="82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E30CDD-FB37-0453-D4AC-9BB47BD9B91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1169933" y="2693500"/>
            <a:ext cx="1230796" cy="824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0F385E5-2C6E-78EE-0069-341FADE44354}"/>
              </a:ext>
            </a:extLst>
          </p:cNvPr>
          <p:cNvSpPr/>
          <p:nvPr/>
        </p:nvSpPr>
        <p:spPr>
          <a:xfrm>
            <a:off x="10001361" y="2251118"/>
            <a:ext cx="2255458" cy="59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variables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85EDA-5450-E4CA-84DB-C45DA407AC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39681" y="2693501"/>
            <a:ext cx="718931" cy="82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BB6971-BF6A-02EE-B834-9AB6CC62DE2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67102" y="2693499"/>
            <a:ext cx="862841" cy="82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52FF892-8FA7-28D4-9380-F0F2CA6F584C}"/>
              </a:ext>
            </a:extLst>
          </p:cNvPr>
          <p:cNvSpPr/>
          <p:nvPr/>
        </p:nvSpPr>
        <p:spPr>
          <a:xfrm>
            <a:off x="5825789" y="2221273"/>
            <a:ext cx="2255458" cy="59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 variables</a:t>
            </a:r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6AA09BF7-5844-301E-301B-4620775CC181}"/>
              </a:ext>
            </a:extLst>
          </p:cNvPr>
          <p:cNvSpPr/>
          <p:nvPr/>
        </p:nvSpPr>
        <p:spPr>
          <a:xfrm>
            <a:off x="4225788" y="4668073"/>
            <a:ext cx="685800" cy="990600"/>
          </a:xfrm>
          <a:prstGeom prst="strip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99028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196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Quattrocento</vt:lpstr>
      <vt:lpstr>Quattrocento 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Sotiris Adamakis</cp:lastModifiedBy>
  <cp:revision>5</cp:revision>
  <dcterms:created xsi:type="dcterms:W3CDTF">2025-03-05T13:48:34Z</dcterms:created>
  <dcterms:modified xsi:type="dcterms:W3CDTF">2025-03-07T12:16:44Z</dcterms:modified>
</cp:coreProperties>
</file>