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NetflixProject_17145526665890/Netfli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8DD2C61-BA54-47F3-BE05-D77D44F07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Netflix Project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778F9F8-0276-48A0-B825-C192A7761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Sadam Hussain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Netflix">
            <a:extLst>
              <a:ext uri="{FF2B5EF4-FFF2-40B4-BE49-F238E27FC236}">
                <a16:creationId xmlns:a16="http://schemas.microsoft.com/office/drawing/2014/main" id="{40BA9A68-148A-47D6-9356-0C63B7589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39"/>
            <a:ext cx="12192000" cy="677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Netflix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Project</dc:title>
  <dc:creator/>
  <cp:lastModifiedBy>Sadam Hussain</cp:lastModifiedBy>
  <cp:revision>1</cp:revision>
  <dcterms:created xsi:type="dcterms:W3CDTF">2024-05-01T08:39:20Z</dcterms:created>
  <dcterms:modified xsi:type="dcterms:W3CDTF">2024-05-01T08:41:52Z</dcterms:modified>
</cp:coreProperties>
</file>