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a01c7baa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a01c7ba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a01c7ba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a01c7ba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a01c7ba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a01c7ba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a01c7baa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a01c7baa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a01c7baa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a01c7baa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a01c7baa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a01c7baa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01c7baa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01c7baa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a01c7baa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a01c7baa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01c7ba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a01c7ba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a01c7ba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a01c7ba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a01c7ba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a01c7ba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a01c7ba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a01c7ba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01c7baa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01c7baa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a01c7ba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a01c7ba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a01c7baa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a01c7baa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01c7baa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01c7baa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and github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25" y="1904250"/>
            <a:ext cx="70580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254275"/>
            <a:ext cx="71628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00" y="488525"/>
            <a:ext cx="69723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25" y="171450"/>
            <a:ext cx="50006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461963"/>
            <a:ext cx="70199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25" y="485775"/>
            <a:ext cx="70389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00" y="498700"/>
            <a:ext cx="74295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225" y="152400"/>
            <a:ext cx="67504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13" y="393738"/>
            <a:ext cx="70199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63" y="1350950"/>
            <a:ext cx="5895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13" y="363850"/>
            <a:ext cx="70961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50" y="471488"/>
            <a:ext cx="70199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75" y="1527400"/>
            <a:ext cx="70389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75" y="461963"/>
            <a:ext cx="70866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50" y="386650"/>
            <a:ext cx="70485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457200"/>
            <a:ext cx="70961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