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36"/>
    <p:restoredTop sz="94730"/>
  </p:normalViewPr>
  <p:slideViewPr>
    <p:cSldViewPr snapToGrid="0" snapToObjects="1">
      <p:cViewPr>
        <p:scale>
          <a:sx n="216" d="100"/>
          <a:sy n="216" d="100"/>
        </p:scale>
        <p:origin x="-888" y="-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8319C-0ACB-1D44-AB1A-BED114AB54B1}" type="datetimeFigureOut">
              <a:rPr lang="en-US" smtClean="0"/>
              <a:t>12/26/20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AC9F9E-B57F-5D4C-A98D-E57AF95DE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035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C9F9E-B57F-5D4C-A98D-E57AF95DE5D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224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C9F9E-B57F-5D4C-A98D-E57AF95DE5D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227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6512-0344-E44E-A21B-2498DAAF62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564916-929A-7043-84FD-DF39E04D66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92E727-9CE0-5845-84D1-9F7250BBA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8BAE8-F8AB-BF43-BC02-5FB20AAB7C6B}" type="datetimeFigureOut">
              <a:rPr lang="en-US" smtClean="0"/>
              <a:t>12/26/20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53156E-480D-EE4C-A711-E1C5AAD9A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0E982-AF09-6A44-88E5-BB7F7E08D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D3C24-0093-7D47-9814-3F255950D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811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CE800-7080-104C-AAE4-01A4027A1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8F8FAA-9BB8-BB41-8087-FED0F559A6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FD875-DA37-CB4D-99F5-CA6AF0D39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8BAE8-F8AB-BF43-BC02-5FB20AAB7C6B}" type="datetimeFigureOut">
              <a:rPr lang="en-US" smtClean="0"/>
              <a:t>12/26/20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EEF76-72D6-A74E-A4D0-D632AA5A3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9324A-7864-E647-AA3A-3EAE7B1D9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D3C24-0093-7D47-9814-3F255950D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528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B088FE-F60E-D744-8545-B7A08DE8B0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AFF35-3837-5745-9C5E-44E7DCAF16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B3CFE9-5897-5547-8568-216F3C5FB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8BAE8-F8AB-BF43-BC02-5FB20AAB7C6B}" type="datetimeFigureOut">
              <a:rPr lang="en-US" smtClean="0"/>
              <a:t>12/26/20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3617FB-5F75-5949-9CB6-247CD6EEB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19187-43A0-0046-A861-28E0CC1F4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D3C24-0093-7D47-9814-3F255950D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988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31E48-C291-3241-8AB1-6A512DEC2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BECBB-194A-C943-97CB-3EDEAAD3A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02C8C-C21D-314F-86E0-259941C15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8BAE8-F8AB-BF43-BC02-5FB20AAB7C6B}" type="datetimeFigureOut">
              <a:rPr lang="en-US" smtClean="0"/>
              <a:t>12/26/20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6B07D-9143-B649-BA10-EF138FD98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E7B08-A46A-234F-A0CF-594B00E8F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D3C24-0093-7D47-9814-3F255950D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916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183CC-4BAC-3D4B-93D7-C013C8922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C3919F-46ED-9B49-9CBD-9E347F0B8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24B4E-538B-9849-8B7D-0866C0157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8BAE8-F8AB-BF43-BC02-5FB20AAB7C6B}" type="datetimeFigureOut">
              <a:rPr lang="en-US" smtClean="0"/>
              <a:t>12/26/20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DC9D8-804C-5C49-B2D2-DF8A2BA4D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4A8789-E92F-9E48-964C-116C58FE1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D3C24-0093-7D47-9814-3F255950D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375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2B654-B86B-E949-BA06-0583DAE20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23CE6-FE92-BD4A-BF28-5BB1333F6F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4B92D0-793F-9F44-8059-128D7724DA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09EC80-85EA-C549-91F6-9FD4F4576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8BAE8-F8AB-BF43-BC02-5FB20AAB7C6B}" type="datetimeFigureOut">
              <a:rPr lang="en-US" smtClean="0"/>
              <a:t>12/26/20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782794-8C31-9C4D-824D-AC86C8B4A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67A89C-C8C1-A640-9D7B-3BD1FE1C5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D3C24-0093-7D47-9814-3F255950D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285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D6F2A-97F7-A842-B28B-048E8985D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4624EA-4B3B-4A4E-B2A8-34A365750A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B3B12F-EA98-1741-B12E-1B95157FA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9EFDBC-BB69-E446-AEFF-5CA9AAEE5A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22368F-DCF7-2A49-B92B-3F65848DD2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E13309-C470-4E4B-AC11-8CAD24694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8BAE8-F8AB-BF43-BC02-5FB20AAB7C6B}" type="datetimeFigureOut">
              <a:rPr lang="en-US" smtClean="0"/>
              <a:t>12/26/20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A228AA-A953-444B-8F52-D3222CF1A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8AFE16-3114-9C48-A545-C74A4EDD2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D3C24-0093-7D47-9814-3F255950D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80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77856-94F4-7846-B023-A28FA07C0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DC8C18-7ECE-DC43-9662-042CEE517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8BAE8-F8AB-BF43-BC02-5FB20AAB7C6B}" type="datetimeFigureOut">
              <a:rPr lang="en-US" smtClean="0"/>
              <a:t>12/26/20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9BA589-EF60-4B48-899D-9C982C805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A6A0B6-993E-EC4A-9D3A-53642DFCE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D3C24-0093-7D47-9814-3F255950D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724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913EE1-0D52-B742-8889-76BA04E28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8BAE8-F8AB-BF43-BC02-5FB20AAB7C6B}" type="datetimeFigureOut">
              <a:rPr lang="en-US" smtClean="0"/>
              <a:t>12/26/20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8EDF3D-4659-C141-B15A-3A521784F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58EB30-4551-764E-8896-DEEA7D9E4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D3C24-0093-7D47-9814-3F255950D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405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D9675-17B6-9044-BB58-5EDB4B0D6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51F01-D9A1-A449-A89D-4710281E6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9431B2-5783-3141-879B-BBBBE27BC6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FB3C45-0BEC-0B43-A15E-157AADFB1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8BAE8-F8AB-BF43-BC02-5FB20AAB7C6B}" type="datetimeFigureOut">
              <a:rPr lang="en-US" smtClean="0"/>
              <a:t>12/26/20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BC2C7E-D87A-1342-AD52-3B719CB12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2E9488-B73F-C842-B9FC-DA66B66A6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D3C24-0093-7D47-9814-3F255950D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943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5F959-3378-AB47-92D1-953D57550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D28CEA-184E-9240-9874-5F1CF305CD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B5BB74-2B85-4F4C-A560-678FAFA22C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A814BE-5BE6-9D4F-A46C-C0355F28A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8BAE8-F8AB-BF43-BC02-5FB20AAB7C6B}" type="datetimeFigureOut">
              <a:rPr lang="en-US" smtClean="0"/>
              <a:t>12/26/20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6D2180-594B-A847-BED1-F41A009C5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0766CF-D6D7-7A43-9196-6C89421A9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D3C24-0093-7D47-9814-3F255950D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179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3AD907-7676-B049-A91D-F2CB337C7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13FF48-11AC-8743-8CBE-4E7A71ABB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ECA7F-D2FA-5B4A-A39F-FC15F009E4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8BAE8-F8AB-BF43-BC02-5FB20AAB7C6B}" type="datetimeFigureOut">
              <a:rPr lang="en-US" smtClean="0"/>
              <a:t>12/26/20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555E5-AF11-914F-81AE-535644C597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FFE9E-8DA2-0841-B44B-39E6947DEF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D3C24-0093-7D47-9814-3F255950D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195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5CD1A4D-D985-B241-ACBC-5FE1FBCAFF7E}"/>
              </a:ext>
            </a:extLst>
          </p:cNvPr>
          <p:cNvCxnSpPr>
            <a:cxnSpLocks/>
          </p:cNvCxnSpPr>
          <p:nvPr/>
        </p:nvCxnSpPr>
        <p:spPr>
          <a:xfrm>
            <a:off x="2216465" y="4105749"/>
            <a:ext cx="91845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CB8409D-C1A7-8749-8FB0-B2C6E1DBAF0B}"/>
              </a:ext>
            </a:extLst>
          </p:cNvPr>
          <p:cNvSpPr txBox="1"/>
          <p:nvPr/>
        </p:nvSpPr>
        <p:spPr>
          <a:xfrm>
            <a:off x="618796" y="3951860"/>
            <a:ext cx="1228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NG_011745.1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42FDBA7-149C-C346-8BB6-80DD232394AC}"/>
              </a:ext>
            </a:extLst>
          </p:cNvPr>
          <p:cNvSpPr/>
          <p:nvPr/>
        </p:nvSpPr>
        <p:spPr>
          <a:xfrm>
            <a:off x="3094553" y="3921083"/>
            <a:ext cx="213086" cy="3693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4C11A2E-BA31-4347-B16D-246CB00E4CB7}"/>
              </a:ext>
            </a:extLst>
          </p:cNvPr>
          <p:cNvSpPr/>
          <p:nvPr/>
        </p:nvSpPr>
        <p:spPr>
          <a:xfrm>
            <a:off x="4697567" y="3921083"/>
            <a:ext cx="213086" cy="369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E8C3B9-9263-2448-844B-28616A58E97A}"/>
              </a:ext>
            </a:extLst>
          </p:cNvPr>
          <p:cNvSpPr/>
          <p:nvPr/>
        </p:nvSpPr>
        <p:spPr>
          <a:xfrm>
            <a:off x="5084631" y="3921083"/>
            <a:ext cx="213086" cy="369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0E4F960-F563-8B40-B8EF-1F528F9EB018}"/>
              </a:ext>
            </a:extLst>
          </p:cNvPr>
          <p:cNvSpPr/>
          <p:nvPr/>
        </p:nvSpPr>
        <p:spPr>
          <a:xfrm>
            <a:off x="5432507" y="3921083"/>
            <a:ext cx="213086" cy="369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5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FCDF27-BDCF-8D4C-BA11-8F5A3045878D}"/>
              </a:ext>
            </a:extLst>
          </p:cNvPr>
          <p:cNvSpPr/>
          <p:nvPr/>
        </p:nvSpPr>
        <p:spPr>
          <a:xfrm>
            <a:off x="5846382" y="3921083"/>
            <a:ext cx="213086" cy="369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DFFC705-6115-6B46-B100-C68176D928D8}"/>
              </a:ext>
            </a:extLst>
          </p:cNvPr>
          <p:cNvSpPr/>
          <p:nvPr/>
        </p:nvSpPr>
        <p:spPr>
          <a:xfrm>
            <a:off x="6182181" y="3921083"/>
            <a:ext cx="213086" cy="369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7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7DCF490-60B5-CC4C-8E54-63597B59F164}"/>
              </a:ext>
            </a:extLst>
          </p:cNvPr>
          <p:cNvSpPr/>
          <p:nvPr/>
        </p:nvSpPr>
        <p:spPr>
          <a:xfrm>
            <a:off x="6655801" y="3921083"/>
            <a:ext cx="213086" cy="369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8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A5F9752-B652-4744-95F0-07998FF7A83C}"/>
              </a:ext>
            </a:extLst>
          </p:cNvPr>
          <p:cNvSpPr/>
          <p:nvPr/>
        </p:nvSpPr>
        <p:spPr>
          <a:xfrm>
            <a:off x="7123137" y="3921083"/>
            <a:ext cx="213086" cy="369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9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A712F1-8257-5D42-B961-372CA1F0DB41}"/>
              </a:ext>
            </a:extLst>
          </p:cNvPr>
          <p:cNvSpPr/>
          <p:nvPr/>
        </p:nvSpPr>
        <p:spPr>
          <a:xfrm>
            <a:off x="7578085" y="3921083"/>
            <a:ext cx="365760" cy="369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10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7A14FE6-F948-D94D-BF53-3E50AA97E3F7}"/>
              </a:ext>
            </a:extLst>
          </p:cNvPr>
          <p:cNvSpPr/>
          <p:nvPr/>
        </p:nvSpPr>
        <p:spPr>
          <a:xfrm>
            <a:off x="8039679" y="3921083"/>
            <a:ext cx="365760" cy="369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11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8A109E6-FA0B-7949-824B-BE60DCB0F7D3}"/>
              </a:ext>
            </a:extLst>
          </p:cNvPr>
          <p:cNvSpPr/>
          <p:nvPr/>
        </p:nvSpPr>
        <p:spPr>
          <a:xfrm>
            <a:off x="8581007" y="3921083"/>
            <a:ext cx="365760" cy="369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12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0933BF7-1D6F-2A4C-AFA1-DA5AB007934F}"/>
              </a:ext>
            </a:extLst>
          </p:cNvPr>
          <p:cNvSpPr/>
          <p:nvPr/>
        </p:nvSpPr>
        <p:spPr>
          <a:xfrm>
            <a:off x="9036657" y="3921083"/>
            <a:ext cx="365760" cy="369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13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8AE4B65-97D2-4345-9BD0-A9AFDBB9FC74}"/>
              </a:ext>
            </a:extLst>
          </p:cNvPr>
          <p:cNvSpPr/>
          <p:nvPr/>
        </p:nvSpPr>
        <p:spPr>
          <a:xfrm>
            <a:off x="9511767" y="3921083"/>
            <a:ext cx="365760" cy="369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14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D046F0C-B498-FA41-88D6-67EEA871E765}"/>
              </a:ext>
            </a:extLst>
          </p:cNvPr>
          <p:cNvSpPr/>
          <p:nvPr/>
        </p:nvSpPr>
        <p:spPr>
          <a:xfrm>
            <a:off x="9962357" y="3921083"/>
            <a:ext cx="365760" cy="369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15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15EDA6B-24C3-AC4F-9231-0EB915B43A41}"/>
              </a:ext>
            </a:extLst>
          </p:cNvPr>
          <p:cNvGrpSpPr/>
          <p:nvPr/>
        </p:nvGrpSpPr>
        <p:grpSpPr>
          <a:xfrm>
            <a:off x="4175264" y="3921083"/>
            <a:ext cx="422065" cy="369332"/>
            <a:chOff x="3391491" y="4439886"/>
            <a:chExt cx="422065" cy="36933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FFF0FF8-2B79-214A-B64B-BF3018939C04}"/>
                </a:ext>
              </a:extLst>
            </p:cNvPr>
            <p:cNvSpPr/>
            <p:nvPr/>
          </p:nvSpPr>
          <p:spPr>
            <a:xfrm>
              <a:off x="3391491" y="4439886"/>
              <a:ext cx="213086" cy="36933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2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9360484-24F8-AB4C-A5F3-60BCCEDC42CE}"/>
                </a:ext>
              </a:extLst>
            </p:cNvPr>
            <p:cNvSpPr/>
            <p:nvPr/>
          </p:nvSpPr>
          <p:spPr>
            <a:xfrm>
              <a:off x="3600470" y="4439886"/>
              <a:ext cx="213086" cy="36933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6EE24CB0-6E03-2A42-A7CD-F2E6B3CC8FDA}"/>
              </a:ext>
            </a:extLst>
          </p:cNvPr>
          <p:cNvSpPr txBox="1"/>
          <p:nvPr/>
        </p:nvSpPr>
        <p:spPr>
          <a:xfrm>
            <a:off x="286389" y="240232"/>
            <a:ext cx="36577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IMPORTANT NOTE: Figure is not drawn to scale!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DE4669F-F3B1-9E44-8EC0-E53238A79AB7}"/>
              </a:ext>
            </a:extLst>
          </p:cNvPr>
          <p:cNvSpPr/>
          <p:nvPr/>
        </p:nvSpPr>
        <p:spPr>
          <a:xfrm>
            <a:off x="3094553" y="2256752"/>
            <a:ext cx="213086" cy="3693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F983717-AA17-AF4C-B192-C52D1E948C1D}"/>
              </a:ext>
            </a:extLst>
          </p:cNvPr>
          <p:cNvSpPr/>
          <p:nvPr/>
        </p:nvSpPr>
        <p:spPr>
          <a:xfrm>
            <a:off x="3723095" y="2256752"/>
            <a:ext cx="213086" cy="369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3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0A8ECED-27A5-7440-A146-DCB23D3337E6}"/>
              </a:ext>
            </a:extLst>
          </p:cNvPr>
          <p:cNvSpPr/>
          <p:nvPr/>
        </p:nvSpPr>
        <p:spPr>
          <a:xfrm>
            <a:off x="3930033" y="2256752"/>
            <a:ext cx="213086" cy="369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4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3212592-7366-994A-9977-2BA10ACAF340}"/>
              </a:ext>
            </a:extLst>
          </p:cNvPr>
          <p:cNvSpPr/>
          <p:nvPr/>
        </p:nvSpPr>
        <p:spPr>
          <a:xfrm>
            <a:off x="4136970" y="2256752"/>
            <a:ext cx="213086" cy="369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5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26EE679-5A0D-184A-A56B-C99236A503C8}"/>
              </a:ext>
            </a:extLst>
          </p:cNvPr>
          <p:cNvSpPr/>
          <p:nvPr/>
        </p:nvSpPr>
        <p:spPr>
          <a:xfrm>
            <a:off x="4334952" y="2256752"/>
            <a:ext cx="213086" cy="369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6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BA96B14-F2BD-3A47-B2AB-6E6352200CD3}"/>
              </a:ext>
            </a:extLst>
          </p:cNvPr>
          <p:cNvSpPr/>
          <p:nvPr/>
        </p:nvSpPr>
        <p:spPr>
          <a:xfrm>
            <a:off x="4547212" y="2256752"/>
            <a:ext cx="213086" cy="369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7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8459D84-6F4C-B34F-B5DE-F0E089B1F3AD}"/>
              </a:ext>
            </a:extLst>
          </p:cNvPr>
          <p:cNvSpPr/>
          <p:nvPr/>
        </p:nvSpPr>
        <p:spPr>
          <a:xfrm>
            <a:off x="4760298" y="2256752"/>
            <a:ext cx="213086" cy="369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8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71E0BCE-566C-1E42-A08C-89CDE0BD9171}"/>
              </a:ext>
            </a:extLst>
          </p:cNvPr>
          <p:cNvSpPr/>
          <p:nvPr/>
        </p:nvSpPr>
        <p:spPr>
          <a:xfrm>
            <a:off x="4943890" y="2256752"/>
            <a:ext cx="213086" cy="369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9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997AD33-15FC-6142-A9EE-604AC48C938D}"/>
              </a:ext>
            </a:extLst>
          </p:cNvPr>
          <p:cNvSpPr/>
          <p:nvPr/>
        </p:nvSpPr>
        <p:spPr>
          <a:xfrm>
            <a:off x="5148952" y="2256752"/>
            <a:ext cx="365760" cy="369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10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386C3DA-3989-C643-80A3-FFE2B0B53220}"/>
              </a:ext>
            </a:extLst>
          </p:cNvPr>
          <p:cNvSpPr/>
          <p:nvPr/>
        </p:nvSpPr>
        <p:spPr>
          <a:xfrm>
            <a:off x="5495725" y="2256752"/>
            <a:ext cx="365760" cy="369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11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16F3628-E837-624A-8731-4BAD73AF326B}"/>
              </a:ext>
            </a:extLst>
          </p:cNvPr>
          <p:cNvSpPr/>
          <p:nvPr/>
        </p:nvSpPr>
        <p:spPr>
          <a:xfrm>
            <a:off x="5854173" y="2256752"/>
            <a:ext cx="365760" cy="369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12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92AFDE8-92E0-8C48-9755-FBD9A9130546}"/>
              </a:ext>
            </a:extLst>
          </p:cNvPr>
          <p:cNvSpPr/>
          <p:nvPr/>
        </p:nvSpPr>
        <p:spPr>
          <a:xfrm>
            <a:off x="6219933" y="2256752"/>
            <a:ext cx="365760" cy="369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13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F880C2E-2DD2-254A-BE96-D1D99FF2293B}"/>
              </a:ext>
            </a:extLst>
          </p:cNvPr>
          <p:cNvSpPr/>
          <p:nvPr/>
        </p:nvSpPr>
        <p:spPr>
          <a:xfrm>
            <a:off x="6585693" y="2256752"/>
            <a:ext cx="365760" cy="369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14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C0A2DC7-4066-EF47-A1AC-1FAEE9185948}"/>
              </a:ext>
            </a:extLst>
          </p:cNvPr>
          <p:cNvSpPr/>
          <p:nvPr/>
        </p:nvSpPr>
        <p:spPr>
          <a:xfrm>
            <a:off x="6951453" y="2256752"/>
            <a:ext cx="365760" cy="369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15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2887FC2-264F-5B4A-BA3E-8BE6ADDC9A85}"/>
              </a:ext>
            </a:extLst>
          </p:cNvPr>
          <p:cNvSpPr/>
          <p:nvPr/>
        </p:nvSpPr>
        <p:spPr>
          <a:xfrm>
            <a:off x="3307179" y="2256752"/>
            <a:ext cx="213086" cy="3693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2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2C4CA06-1E14-314C-85BA-D7723FC7F795}"/>
              </a:ext>
            </a:extLst>
          </p:cNvPr>
          <p:cNvSpPr/>
          <p:nvPr/>
        </p:nvSpPr>
        <p:spPr>
          <a:xfrm>
            <a:off x="3516158" y="2256752"/>
            <a:ext cx="213086" cy="369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DE363EB-9904-7A42-B00F-00B947D90ED8}"/>
              </a:ext>
            </a:extLst>
          </p:cNvPr>
          <p:cNvSpPr txBox="1"/>
          <p:nvPr/>
        </p:nvSpPr>
        <p:spPr>
          <a:xfrm>
            <a:off x="618795" y="2287529"/>
            <a:ext cx="1228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NM_006446.5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35B58AF-D573-A64D-9659-BA3AC1A1A1FF}"/>
              </a:ext>
            </a:extLst>
          </p:cNvPr>
          <p:cNvCxnSpPr>
            <a:cxnSpLocks/>
          </p:cNvCxnSpPr>
          <p:nvPr/>
        </p:nvCxnSpPr>
        <p:spPr>
          <a:xfrm flipV="1">
            <a:off x="2216465" y="4112615"/>
            <a:ext cx="0" cy="5908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830EA22-9866-514D-B30D-900472CF6219}"/>
              </a:ext>
            </a:extLst>
          </p:cNvPr>
          <p:cNvSpPr txBox="1"/>
          <p:nvPr/>
        </p:nvSpPr>
        <p:spPr>
          <a:xfrm>
            <a:off x="1624586" y="4696424"/>
            <a:ext cx="638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Start=1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A4EAFDE-27CB-6A4D-A0CA-3A4A444295DD}"/>
              </a:ext>
            </a:extLst>
          </p:cNvPr>
          <p:cNvCxnSpPr>
            <a:cxnSpLocks/>
          </p:cNvCxnSpPr>
          <p:nvPr/>
        </p:nvCxnSpPr>
        <p:spPr>
          <a:xfrm flipV="1">
            <a:off x="4396152" y="4304791"/>
            <a:ext cx="0" cy="5908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4F4B0322-135F-9442-B091-E48FDECA6853}"/>
              </a:ext>
            </a:extLst>
          </p:cNvPr>
          <p:cNvSpPr txBox="1"/>
          <p:nvPr/>
        </p:nvSpPr>
        <p:spPr>
          <a:xfrm>
            <a:off x="4282573" y="4916735"/>
            <a:ext cx="670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ATG=+1</a:t>
            </a:r>
          </a:p>
          <a:p>
            <a:pPr algn="ctr"/>
            <a:r>
              <a:rPr lang="en-US" sz="1200" dirty="0"/>
              <a:t>(15382)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91A738F-5B6C-FD48-9F04-6573F4EED348}"/>
              </a:ext>
            </a:extLst>
          </p:cNvPr>
          <p:cNvCxnSpPr>
            <a:cxnSpLocks/>
          </p:cNvCxnSpPr>
          <p:nvPr/>
        </p:nvCxnSpPr>
        <p:spPr>
          <a:xfrm flipH="1">
            <a:off x="3096248" y="2633248"/>
            <a:ext cx="2807" cy="1288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9F8AD2D-249A-BD47-B600-FD70B035D3DB}"/>
              </a:ext>
            </a:extLst>
          </p:cNvPr>
          <p:cNvCxnSpPr>
            <a:cxnSpLocks/>
          </p:cNvCxnSpPr>
          <p:nvPr/>
        </p:nvCxnSpPr>
        <p:spPr>
          <a:xfrm>
            <a:off x="7525919" y="2626084"/>
            <a:ext cx="3015511" cy="1288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3C468F5-8221-044B-9FE1-FE30440A01E6}"/>
              </a:ext>
            </a:extLst>
          </p:cNvPr>
          <p:cNvCxnSpPr>
            <a:cxnSpLocks/>
          </p:cNvCxnSpPr>
          <p:nvPr/>
        </p:nvCxnSpPr>
        <p:spPr>
          <a:xfrm>
            <a:off x="3511172" y="1665412"/>
            <a:ext cx="0" cy="527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3339A730-1D31-FB4E-BEFA-794F391A3D00}"/>
              </a:ext>
            </a:extLst>
          </p:cNvPr>
          <p:cNvSpPr txBox="1"/>
          <p:nvPr/>
        </p:nvSpPr>
        <p:spPr>
          <a:xfrm>
            <a:off x="3370222" y="1168241"/>
            <a:ext cx="663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ATG=+1</a:t>
            </a:r>
          </a:p>
          <a:p>
            <a:pPr algn="ctr"/>
            <a:r>
              <a:rPr lang="en-US" sz="1200" dirty="0"/>
              <a:t>(105)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9FD77FA-D0B2-6841-A3FD-DDA89904465E}"/>
              </a:ext>
            </a:extLst>
          </p:cNvPr>
          <p:cNvCxnSpPr>
            <a:cxnSpLocks/>
          </p:cNvCxnSpPr>
          <p:nvPr/>
        </p:nvCxnSpPr>
        <p:spPr>
          <a:xfrm>
            <a:off x="3111890" y="1665412"/>
            <a:ext cx="0" cy="5461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32EBCCD4-3175-D84B-BDC1-48F6207A33BD}"/>
              </a:ext>
            </a:extLst>
          </p:cNvPr>
          <p:cNvSpPr txBox="1"/>
          <p:nvPr/>
        </p:nvSpPr>
        <p:spPr>
          <a:xfrm>
            <a:off x="2543502" y="1400301"/>
            <a:ext cx="638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Start=1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88D8BDC-A69D-B643-8EB7-8D27B9DF16E7}"/>
              </a:ext>
            </a:extLst>
          </p:cNvPr>
          <p:cNvCxnSpPr>
            <a:cxnSpLocks/>
          </p:cNvCxnSpPr>
          <p:nvPr/>
        </p:nvCxnSpPr>
        <p:spPr>
          <a:xfrm flipV="1">
            <a:off x="3116333" y="4322777"/>
            <a:ext cx="0" cy="7746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1CAC27CF-C68D-8549-B60A-7B535D46A24E}"/>
              </a:ext>
            </a:extLst>
          </p:cNvPr>
          <p:cNvSpPr txBox="1"/>
          <p:nvPr/>
        </p:nvSpPr>
        <p:spPr>
          <a:xfrm>
            <a:off x="2877302" y="5159657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5001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992CD45-7D6B-A643-B85F-E91F583A4A73}"/>
              </a:ext>
            </a:extLst>
          </p:cNvPr>
          <p:cNvCxnSpPr>
            <a:cxnSpLocks/>
          </p:cNvCxnSpPr>
          <p:nvPr/>
        </p:nvCxnSpPr>
        <p:spPr>
          <a:xfrm>
            <a:off x="3513210" y="2626084"/>
            <a:ext cx="1071520" cy="1288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3C13653-980D-0B49-B665-B92E98C14950}"/>
              </a:ext>
            </a:extLst>
          </p:cNvPr>
          <p:cNvCxnSpPr>
            <a:cxnSpLocks/>
          </p:cNvCxnSpPr>
          <p:nvPr/>
        </p:nvCxnSpPr>
        <p:spPr>
          <a:xfrm>
            <a:off x="3307179" y="2626084"/>
            <a:ext cx="0" cy="1294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21BDB1E-A567-B94A-920C-3471B94358A8}"/>
              </a:ext>
            </a:extLst>
          </p:cNvPr>
          <p:cNvCxnSpPr>
            <a:cxnSpLocks/>
          </p:cNvCxnSpPr>
          <p:nvPr/>
        </p:nvCxnSpPr>
        <p:spPr>
          <a:xfrm>
            <a:off x="3316959" y="2630005"/>
            <a:ext cx="851288" cy="12842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FEDB3236-B226-B841-8A75-79246A762D07}"/>
              </a:ext>
            </a:extLst>
          </p:cNvPr>
          <p:cNvSpPr/>
          <p:nvPr/>
        </p:nvSpPr>
        <p:spPr>
          <a:xfrm>
            <a:off x="7303207" y="2256752"/>
            <a:ext cx="213086" cy="3693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5E857F1-2571-6642-8E66-FFE0F44C106C}"/>
              </a:ext>
            </a:extLst>
          </p:cNvPr>
          <p:cNvSpPr/>
          <p:nvPr/>
        </p:nvSpPr>
        <p:spPr>
          <a:xfrm>
            <a:off x="10328117" y="3921082"/>
            <a:ext cx="213086" cy="3693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A19E49E-8D94-2E49-8BC3-A2EBF465739B}"/>
              </a:ext>
            </a:extLst>
          </p:cNvPr>
          <p:cNvSpPr/>
          <p:nvPr/>
        </p:nvSpPr>
        <p:spPr>
          <a:xfrm>
            <a:off x="2216465" y="5645121"/>
            <a:ext cx="878088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Upstream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86E2CCD-DE64-594E-B7D5-CD3ACA44A2E9}"/>
              </a:ext>
            </a:extLst>
          </p:cNvPr>
          <p:cNvSpPr/>
          <p:nvPr/>
        </p:nvSpPr>
        <p:spPr>
          <a:xfrm>
            <a:off x="10541203" y="5645121"/>
            <a:ext cx="878088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Downstream</a:t>
            </a:r>
          </a:p>
        </p:txBody>
      </p:sp>
    </p:spTree>
    <p:extLst>
      <p:ext uri="{BB962C8B-B14F-4D97-AF65-F5344CB8AC3E}">
        <p14:creationId xmlns:p14="http://schemas.microsoft.com/office/powerpoint/2010/main" val="2909694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C7EA15D-9A12-6545-8953-5ECBDC0F305A}"/>
              </a:ext>
            </a:extLst>
          </p:cNvPr>
          <p:cNvCxnSpPr>
            <a:cxnSpLocks/>
          </p:cNvCxnSpPr>
          <p:nvPr/>
        </p:nvCxnSpPr>
        <p:spPr>
          <a:xfrm>
            <a:off x="1458410" y="2971430"/>
            <a:ext cx="627347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69BC92AD-0366-AA48-8591-5A719C7DE1C3}"/>
              </a:ext>
            </a:extLst>
          </p:cNvPr>
          <p:cNvSpPr/>
          <p:nvPr/>
        </p:nvSpPr>
        <p:spPr>
          <a:xfrm>
            <a:off x="1670677" y="2786764"/>
            <a:ext cx="365760" cy="3693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F76E330-4305-8145-97AB-80D51277889C}"/>
              </a:ext>
            </a:extLst>
          </p:cNvPr>
          <p:cNvSpPr/>
          <p:nvPr/>
        </p:nvSpPr>
        <p:spPr>
          <a:xfrm>
            <a:off x="2159150" y="2786763"/>
            <a:ext cx="182880" cy="3693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5B03AB-B8BD-7C47-88BD-F36DB281D58A}"/>
              </a:ext>
            </a:extLst>
          </p:cNvPr>
          <p:cNvSpPr/>
          <p:nvPr/>
        </p:nvSpPr>
        <p:spPr>
          <a:xfrm>
            <a:off x="2341015" y="2786763"/>
            <a:ext cx="182880" cy="369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4ABE409-8D58-A947-B6EC-AFE38172F792}"/>
              </a:ext>
            </a:extLst>
          </p:cNvPr>
          <p:cNvSpPr/>
          <p:nvPr/>
        </p:nvSpPr>
        <p:spPr>
          <a:xfrm>
            <a:off x="2628242" y="2786763"/>
            <a:ext cx="365760" cy="369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2668B34-03ED-9B41-A5D8-4CCC0164517F}"/>
              </a:ext>
            </a:extLst>
          </p:cNvPr>
          <p:cNvSpPr/>
          <p:nvPr/>
        </p:nvSpPr>
        <p:spPr>
          <a:xfrm>
            <a:off x="3120483" y="2786763"/>
            <a:ext cx="365760" cy="369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AC7D18F-E002-8947-92A5-6B7CA46093A6}"/>
              </a:ext>
            </a:extLst>
          </p:cNvPr>
          <p:cNvSpPr/>
          <p:nvPr/>
        </p:nvSpPr>
        <p:spPr>
          <a:xfrm>
            <a:off x="3593841" y="2786764"/>
            <a:ext cx="365760" cy="369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5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8EE7EAC-8717-644D-A838-316C2E389F77}"/>
              </a:ext>
            </a:extLst>
          </p:cNvPr>
          <p:cNvSpPr/>
          <p:nvPr/>
        </p:nvSpPr>
        <p:spPr>
          <a:xfrm>
            <a:off x="4086082" y="2786764"/>
            <a:ext cx="365760" cy="369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6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0A9D75F-B7A2-BF4F-AB6B-27ED3B50703E}"/>
              </a:ext>
            </a:extLst>
          </p:cNvPr>
          <p:cNvSpPr/>
          <p:nvPr/>
        </p:nvSpPr>
        <p:spPr>
          <a:xfrm>
            <a:off x="4549496" y="2786762"/>
            <a:ext cx="365760" cy="369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7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0B3F4D5-309D-7B45-A1D5-523DD6FF29F9}"/>
              </a:ext>
            </a:extLst>
          </p:cNvPr>
          <p:cNvSpPr/>
          <p:nvPr/>
        </p:nvSpPr>
        <p:spPr>
          <a:xfrm>
            <a:off x="5022854" y="2786763"/>
            <a:ext cx="365760" cy="369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8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799260F-CC7D-BB4F-9C01-9DA12F73A1EB}"/>
              </a:ext>
            </a:extLst>
          </p:cNvPr>
          <p:cNvSpPr/>
          <p:nvPr/>
        </p:nvSpPr>
        <p:spPr>
          <a:xfrm>
            <a:off x="5505042" y="2786764"/>
            <a:ext cx="182880" cy="3693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9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08A9B01-31B0-6348-8C78-46DB62F682D1}"/>
              </a:ext>
            </a:extLst>
          </p:cNvPr>
          <p:cNvSpPr/>
          <p:nvPr/>
        </p:nvSpPr>
        <p:spPr>
          <a:xfrm>
            <a:off x="5687922" y="2786764"/>
            <a:ext cx="182880" cy="369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5F0F8D3-8333-D341-AED8-1B519A96DD3E}"/>
              </a:ext>
            </a:extLst>
          </p:cNvPr>
          <p:cNvCxnSpPr>
            <a:cxnSpLocks/>
          </p:cNvCxnSpPr>
          <p:nvPr/>
        </p:nvCxnSpPr>
        <p:spPr>
          <a:xfrm>
            <a:off x="1670677" y="2693178"/>
            <a:ext cx="36576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B6BD4BC-9560-A843-AAC5-0454CAC63930}"/>
              </a:ext>
            </a:extLst>
          </p:cNvPr>
          <p:cNvSpPr txBox="1"/>
          <p:nvPr/>
        </p:nvSpPr>
        <p:spPr>
          <a:xfrm>
            <a:off x="1623485" y="2477730"/>
            <a:ext cx="470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100 bp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3869E30-6CF6-514C-A699-0E4A2448FF52}"/>
              </a:ext>
            </a:extLst>
          </p:cNvPr>
          <p:cNvSpPr txBox="1"/>
          <p:nvPr/>
        </p:nvSpPr>
        <p:spPr>
          <a:xfrm>
            <a:off x="2341015" y="1008790"/>
            <a:ext cx="1171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TestGene1</a:t>
            </a:r>
          </a:p>
        </p:txBody>
      </p:sp>
    </p:spTree>
    <p:extLst>
      <p:ext uri="{BB962C8B-B14F-4D97-AF65-F5344CB8AC3E}">
        <p14:creationId xmlns:p14="http://schemas.microsoft.com/office/powerpoint/2010/main" val="3507804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621</TotalTime>
  <Words>81</Words>
  <Application>Microsoft Macintosh PowerPoint</Application>
  <PresentationFormat>Widescreen</PresentationFormat>
  <Paragraphs>55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Seung-been Steven Lee</dc:creator>
  <cp:lastModifiedBy>Seung-been Steven Lee</cp:lastModifiedBy>
  <cp:revision>13</cp:revision>
  <dcterms:created xsi:type="dcterms:W3CDTF">2020-12-24T07:04:31Z</dcterms:created>
  <dcterms:modified xsi:type="dcterms:W3CDTF">2020-12-26T10:56:18Z</dcterms:modified>
</cp:coreProperties>
</file>