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56" d="100"/>
          <a:sy n="156" d="100"/>
        </p:scale>
        <p:origin x="-1768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319C-0ACB-1D44-AB1A-BED114AB54B1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9F9E-B57F-5D4C-A98D-E57AF95D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C9F9E-B57F-5D4C-A98D-E57AF95DE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6512-0344-E44E-A21B-2498DAAF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4916-929A-7043-84FD-DF39E04D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E727-9CE0-5845-84D1-9F7250BB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156E-480D-EE4C-A711-E1C5AAD9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E982-AF09-6A44-88E5-BB7F7E0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800-7080-104C-AAE4-01A4027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F8FAA-9BB8-BB41-8087-FED0F559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875-DA37-CB4D-99F5-CA6AF0D3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EF76-72D6-A74E-A4D0-D632AA5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24A-7864-E647-AA3A-3EAE7B1D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088FE-F60E-D744-8545-B7A08DE8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FF35-3837-5745-9C5E-44E7DCAF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CFE9-5897-5547-8568-216F3C5F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17FB-5F75-5949-9CB6-247CD6EE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9187-43A0-0046-A861-28E0CC1F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E48-C291-3241-8AB1-6A512DEC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ECBB-194A-C943-97CB-3EDEAAD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2C8C-C21D-314F-86E0-259941C1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B07D-9143-B649-BA10-EF138FD9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7B08-A46A-234F-A0CF-594B00E8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83CC-4BAC-3D4B-93D7-C013C892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3919F-46ED-9B49-9CBD-9E347F0B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4B4E-538B-9849-8B7D-0866C01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C9D8-804C-5C49-B2D2-DF8A2BA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8789-E92F-9E48-964C-116C58FE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B654-B86B-E949-BA06-0583DAE2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3CE6-FE92-BD4A-BF28-5BB1333F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92D0-793F-9F44-8059-128D7724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EC80-85EA-C549-91F6-9FD4F457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794-8C31-9C4D-824D-AC86C8B4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A89C-C8C1-A640-9D7B-3BD1FE1C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6F2A-97F7-A842-B28B-048E8985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624EA-4B3B-4A4E-B2A8-34A36575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B12F-EA98-1741-B12E-1B95157F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FDBC-BB69-E446-AEFF-5CA9AAEE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368F-DCF7-2A49-B92B-3F65848D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13309-C470-4E4B-AC11-8CAD246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28AA-A953-444B-8F52-D3222CF1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FE16-3114-9C48-A545-C74A4EDD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7856-94F4-7846-B023-A28FA07C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C8C18-7ECE-DC43-9662-042CEE51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A589-EF60-4B48-899D-9C982C80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6A0B6-993E-EC4A-9D3A-53642DFC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13EE1-0D52-B742-8889-76BA04E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DF3D-4659-C141-B15A-3A521784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EB30-4551-764E-8896-DEEA7D9E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9675-17B6-9044-BB58-5EDB4B0D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1F01-D9A1-A449-A89D-4710281E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31B2-5783-3141-879B-BBBBE27B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3C45-0BEC-0B43-A15E-157AADF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2C7E-D87A-1342-AD52-3B719CB1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E9488-B73F-C842-B9FC-DA66B66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F959-3378-AB47-92D1-953D5755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28CEA-184E-9240-9874-5F1CF305C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BB74-2B85-4F4C-A560-678FAFA2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14BE-5BE6-9D4F-A46C-C0355F28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2180-594B-A847-BED1-F41A009C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66CF-D6D7-7A43-9196-6C89421A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AD907-7676-B049-A91D-F2CB337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FF48-11AC-8743-8CBE-4E7A71AB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CA7F-D2FA-5B4A-A39F-FC15F009E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BAE8-F8AB-BF43-BC02-5FB20AAB7C6B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55E5-AF11-914F-81AE-535644C5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FE9E-8DA2-0841-B44B-39E6947D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D1A4D-D985-B241-ACBC-5FE1FBCAFF7E}"/>
              </a:ext>
            </a:extLst>
          </p:cNvPr>
          <p:cNvCxnSpPr>
            <a:cxnSpLocks/>
          </p:cNvCxnSpPr>
          <p:nvPr/>
        </p:nvCxnSpPr>
        <p:spPr>
          <a:xfrm>
            <a:off x="2216465" y="5274792"/>
            <a:ext cx="8416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B8409D-C1A7-8749-8FB0-B2C6E1DBAF0B}"/>
              </a:ext>
            </a:extLst>
          </p:cNvPr>
          <p:cNvSpPr txBox="1"/>
          <p:nvPr/>
        </p:nvSpPr>
        <p:spPr>
          <a:xfrm>
            <a:off x="618796" y="512090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NG_011745.1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FDBA7-149C-C346-8BB6-80DD232394AC}"/>
              </a:ext>
            </a:extLst>
          </p:cNvPr>
          <p:cNvSpPr/>
          <p:nvPr/>
        </p:nvSpPr>
        <p:spPr>
          <a:xfrm>
            <a:off x="3094553" y="5090126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11A2E-BA31-4347-B16D-246CB00E4CB7}"/>
              </a:ext>
            </a:extLst>
          </p:cNvPr>
          <p:cNvSpPr/>
          <p:nvPr/>
        </p:nvSpPr>
        <p:spPr>
          <a:xfrm>
            <a:off x="4070543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8C3B9-9263-2448-844B-28616A58E97A}"/>
              </a:ext>
            </a:extLst>
          </p:cNvPr>
          <p:cNvSpPr/>
          <p:nvPr/>
        </p:nvSpPr>
        <p:spPr>
          <a:xfrm>
            <a:off x="4457607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4F960-F563-8B40-B8EF-1F528F9EB018}"/>
              </a:ext>
            </a:extLst>
          </p:cNvPr>
          <p:cNvSpPr/>
          <p:nvPr/>
        </p:nvSpPr>
        <p:spPr>
          <a:xfrm>
            <a:off x="4975302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CDF27-BDCF-8D4C-BA11-8F5A3045878D}"/>
              </a:ext>
            </a:extLst>
          </p:cNvPr>
          <p:cNvSpPr/>
          <p:nvPr/>
        </p:nvSpPr>
        <p:spPr>
          <a:xfrm>
            <a:off x="5389177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FC705-6115-6B46-B100-C68176D928D8}"/>
              </a:ext>
            </a:extLst>
          </p:cNvPr>
          <p:cNvSpPr/>
          <p:nvPr/>
        </p:nvSpPr>
        <p:spPr>
          <a:xfrm>
            <a:off x="5724976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CF490-60B5-CC4C-8E54-63597B59F164}"/>
              </a:ext>
            </a:extLst>
          </p:cNvPr>
          <p:cNvSpPr/>
          <p:nvPr/>
        </p:nvSpPr>
        <p:spPr>
          <a:xfrm>
            <a:off x="6198596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F9752-B652-4744-95F0-07998FF7A83C}"/>
              </a:ext>
            </a:extLst>
          </p:cNvPr>
          <p:cNvSpPr/>
          <p:nvPr/>
        </p:nvSpPr>
        <p:spPr>
          <a:xfrm>
            <a:off x="6665932" y="5090126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712F1-8257-5D42-B961-372CA1F0DB41}"/>
              </a:ext>
            </a:extLst>
          </p:cNvPr>
          <p:cNvSpPr/>
          <p:nvPr/>
        </p:nvSpPr>
        <p:spPr>
          <a:xfrm>
            <a:off x="7120880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14FE6-F948-D94D-BF53-3E50AA97E3F7}"/>
              </a:ext>
            </a:extLst>
          </p:cNvPr>
          <p:cNvSpPr/>
          <p:nvPr/>
        </p:nvSpPr>
        <p:spPr>
          <a:xfrm>
            <a:off x="7817608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109E6-FA0B-7949-824B-BE60DCB0F7D3}"/>
              </a:ext>
            </a:extLst>
          </p:cNvPr>
          <p:cNvSpPr/>
          <p:nvPr/>
        </p:nvSpPr>
        <p:spPr>
          <a:xfrm>
            <a:off x="8358936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33BF7-1D6F-2A4C-AFA1-DA5AB007934F}"/>
              </a:ext>
            </a:extLst>
          </p:cNvPr>
          <p:cNvSpPr/>
          <p:nvPr/>
        </p:nvSpPr>
        <p:spPr>
          <a:xfrm>
            <a:off x="8814586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4B65-97D2-4345-9BD0-A9AFDBB9FC74}"/>
              </a:ext>
            </a:extLst>
          </p:cNvPr>
          <p:cNvSpPr/>
          <p:nvPr/>
        </p:nvSpPr>
        <p:spPr>
          <a:xfrm>
            <a:off x="9289696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46F0C-B498-FA41-88D6-67EEA871E765}"/>
              </a:ext>
            </a:extLst>
          </p:cNvPr>
          <p:cNvSpPr/>
          <p:nvPr/>
        </p:nvSpPr>
        <p:spPr>
          <a:xfrm>
            <a:off x="9962357" y="5090126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5EDA6B-24C3-AC4F-9231-0EB915B43A41}"/>
              </a:ext>
            </a:extLst>
          </p:cNvPr>
          <p:cNvGrpSpPr/>
          <p:nvPr/>
        </p:nvGrpSpPr>
        <p:grpSpPr>
          <a:xfrm>
            <a:off x="3522121" y="5090126"/>
            <a:ext cx="422065" cy="369332"/>
            <a:chOff x="3391491" y="4439886"/>
            <a:chExt cx="422065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FF0FF8-2B79-214A-B64B-BF3018939C04}"/>
                </a:ext>
              </a:extLst>
            </p:cNvPr>
            <p:cNvSpPr/>
            <p:nvPr/>
          </p:nvSpPr>
          <p:spPr>
            <a:xfrm>
              <a:off x="3391491" y="4439886"/>
              <a:ext cx="213086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60484-24F8-AB4C-A5F3-60BCCEDC42CE}"/>
                </a:ext>
              </a:extLst>
            </p:cNvPr>
            <p:cNvSpPr/>
            <p:nvPr/>
          </p:nvSpPr>
          <p:spPr>
            <a:xfrm>
              <a:off x="3600470" y="4439886"/>
              <a:ext cx="21308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E24CB0-6E03-2A42-A7CD-F2E6B3CC8FDA}"/>
              </a:ext>
            </a:extLst>
          </p:cNvPr>
          <p:cNvSpPr txBox="1"/>
          <p:nvPr/>
        </p:nvSpPr>
        <p:spPr>
          <a:xfrm>
            <a:off x="286389" y="240232"/>
            <a:ext cx="3657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IMPORTANT NOTE: Figure is not drawn to scale!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4669F-F3B1-9E44-8EC0-E53238A79AB7}"/>
              </a:ext>
            </a:extLst>
          </p:cNvPr>
          <p:cNvSpPr/>
          <p:nvPr/>
        </p:nvSpPr>
        <p:spPr>
          <a:xfrm>
            <a:off x="3094553" y="3425795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983717-AA17-AF4C-B192-C52D1E948C1D}"/>
              </a:ext>
            </a:extLst>
          </p:cNvPr>
          <p:cNvSpPr/>
          <p:nvPr/>
        </p:nvSpPr>
        <p:spPr>
          <a:xfrm>
            <a:off x="3723095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A8ECED-27A5-7440-A146-DCB23D3337E6}"/>
              </a:ext>
            </a:extLst>
          </p:cNvPr>
          <p:cNvSpPr/>
          <p:nvPr/>
        </p:nvSpPr>
        <p:spPr>
          <a:xfrm>
            <a:off x="3930033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12592-7366-994A-9977-2BA10ACAF340}"/>
              </a:ext>
            </a:extLst>
          </p:cNvPr>
          <p:cNvSpPr/>
          <p:nvPr/>
        </p:nvSpPr>
        <p:spPr>
          <a:xfrm>
            <a:off x="4136970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EE679-5A0D-184A-A56B-C99236A503C8}"/>
              </a:ext>
            </a:extLst>
          </p:cNvPr>
          <p:cNvSpPr/>
          <p:nvPr/>
        </p:nvSpPr>
        <p:spPr>
          <a:xfrm>
            <a:off x="4334952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A96B14-F2BD-3A47-B2AB-6E6352200CD3}"/>
              </a:ext>
            </a:extLst>
          </p:cNvPr>
          <p:cNvSpPr/>
          <p:nvPr/>
        </p:nvSpPr>
        <p:spPr>
          <a:xfrm>
            <a:off x="4550845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459D84-6F4C-B34F-B5DE-F0E089B1F3AD}"/>
              </a:ext>
            </a:extLst>
          </p:cNvPr>
          <p:cNvSpPr/>
          <p:nvPr/>
        </p:nvSpPr>
        <p:spPr>
          <a:xfrm>
            <a:off x="4763931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E0BCE-566C-1E42-A08C-89CDE0BD9171}"/>
              </a:ext>
            </a:extLst>
          </p:cNvPr>
          <p:cNvSpPr/>
          <p:nvPr/>
        </p:nvSpPr>
        <p:spPr>
          <a:xfrm>
            <a:off x="4947523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7AD33-15FC-6142-A9EE-604AC48C938D}"/>
              </a:ext>
            </a:extLst>
          </p:cNvPr>
          <p:cNvSpPr/>
          <p:nvPr/>
        </p:nvSpPr>
        <p:spPr>
          <a:xfrm>
            <a:off x="5152585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86C3DA-3989-C643-80A3-FFE2B0B53220}"/>
              </a:ext>
            </a:extLst>
          </p:cNvPr>
          <p:cNvSpPr/>
          <p:nvPr/>
        </p:nvSpPr>
        <p:spPr>
          <a:xfrm>
            <a:off x="5499358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F3628-E837-624A-8731-4BAD73AF326B}"/>
              </a:ext>
            </a:extLst>
          </p:cNvPr>
          <p:cNvSpPr/>
          <p:nvPr/>
        </p:nvSpPr>
        <p:spPr>
          <a:xfrm>
            <a:off x="5857806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AFDE8-92E0-8C48-9755-FBD9A9130546}"/>
              </a:ext>
            </a:extLst>
          </p:cNvPr>
          <p:cNvSpPr/>
          <p:nvPr/>
        </p:nvSpPr>
        <p:spPr>
          <a:xfrm>
            <a:off x="6223566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880C2E-2DD2-254A-BE96-D1D99FF2293B}"/>
              </a:ext>
            </a:extLst>
          </p:cNvPr>
          <p:cNvSpPr/>
          <p:nvPr/>
        </p:nvSpPr>
        <p:spPr>
          <a:xfrm>
            <a:off x="6589326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0A2DC7-4066-EF47-A1AC-1FAEE9185948}"/>
              </a:ext>
            </a:extLst>
          </p:cNvPr>
          <p:cNvSpPr/>
          <p:nvPr/>
        </p:nvSpPr>
        <p:spPr>
          <a:xfrm>
            <a:off x="6955086" y="3425795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887FC2-264F-5B4A-BA3E-8BE6ADDC9A85}"/>
              </a:ext>
            </a:extLst>
          </p:cNvPr>
          <p:cNvSpPr/>
          <p:nvPr/>
        </p:nvSpPr>
        <p:spPr>
          <a:xfrm>
            <a:off x="3307179" y="3425795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C4CA06-1E14-314C-85BA-D7723FC7F795}"/>
              </a:ext>
            </a:extLst>
          </p:cNvPr>
          <p:cNvSpPr/>
          <p:nvPr/>
        </p:nvSpPr>
        <p:spPr>
          <a:xfrm>
            <a:off x="3516158" y="3425795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E363EB-9904-7A42-B00F-00B947D90ED8}"/>
              </a:ext>
            </a:extLst>
          </p:cNvPr>
          <p:cNvSpPr txBox="1"/>
          <p:nvPr/>
        </p:nvSpPr>
        <p:spPr>
          <a:xfrm>
            <a:off x="618795" y="345657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NM_006446.5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5B58AF-D573-A64D-9659-BA3AC1A1A1FF}"/>
              </a:ext>
            </a:extLst>
          </p:cNvPr>
          <p:cNvCxnSpPr>
            <a:cxnSpLocks/>
          </p:cNvCxnSpPr>
          <p:nvPr/>
        </p:nvCxnSpPr>
        <p:spPr>
          <a:xfrm flipV="1">
            <a:off x="2216465" y="5281658"/>
            <a:ext cx="0" cy="59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30EA22-9866-514D-B30D-900472CF6219}"/>
              </a:ext>
            </a:extLst>
          </p:cNvPr>
          <p:cNvSpPr txBox="1"/>
          <p:nvPr/>
        </p:nvSpPr>
        <p:spPr>
          <a:xfrm>
            <a:off x="1624586" y="5865467"/>
            <a:ext cx="638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Start=1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4EAFDE-27CB-6A4D-A0CA-3A4A444295DD}"/>
              </a:ext>
            </a:extLst>
          </p:cNvPr>
          <p:cNvCxnSpPr>
            <a:cxnSpLocks/>
          </p:cNvCxnSpPr>
          <p:nvPr/>
        </p:nvCxnSpPr>
        <p:spPr>
          <a:xfrm flipV="1">
            <a:off x="3743009" y="5473834"/>
            <a:ext cx="0" cy="59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B0322-135F-9442-B091-E48FDECA6853}"/>
              </a:ext>
            </a:extLst>
          </p:cNvPr>
          <p:cNvSpPr txBox="1"/>
          <p:nvPr/>
        </p:nvSpPr>
        <p:spPr>
          <a:xfrm>
            <a:off x="3629430" y="608577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ATG=+1</a:t>
            </a:r>
          </a:p>
          <a:p>
            <a:pPr algn="ctr"/>
            <a:r>
              <a:rPr lang="en-US" sz="1200" dirty="0"/>
              <a:t>(15382)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1A738F-5B6C-FD48-9F04-6573F4EED348}"/>
              </a:ext>
            </a:extLst>
          </p:cNvPr>
          <p:cNvCxnSpPr>
            <a:cxnSpLocks/>
          </p:cNvCxnSpPr>
          <p:nvPr/>
        </p:nvCxnSpPr>
        <p:spPr>
          <a:xfrm flipH="1">
            <a:off x="3096248" y="3802291"/>
            <a:ext cx="2807" cy="12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F8AD2D-249A-BD47-B600-FD70B035D3DB}"/>
              </a:ext>
            </a:extLst>
          </p:cNvPr>
          <p:cNvCxnSpPr>
            <a:cxnSpLocks/>
          </p:cNvCxnSpPr>
          <p:nvPr/>
        </p:nvCxnSpPr>
        <p:spPr>
          <a:xfrm>
            <a:off x="7320846" y="3795127"/>
            <a:ext cx="2992976" cy="129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C468F5-8221-044B-9FE1-FE30440A01E6}"/>
              </a:ext>
            </a:extLst>
          </p:cNvPr>
          <p:cNvCxnSpPr>
            <a:cxnSpLocks/>
          </p:cNvCxnSpPr>
          <p:nvPr/>
        </p:nvCxnSpPr>
        <p:spPr>
          <a:xfrm>
            <a:off x="3511172" y="2834455"/>
            <a:ext cx="0" cy="527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39A730-1D31-FB4E-BEFA-794F391A3D00}"/>
              </a:ext>
            </a:extLst>
          </p:cNvPr>
          <p:cNvSpPr txBox="1"/>
          <p:nvPr/>
        </p:nvSpPr>
        <p:spPr>
          <a:xfrm>
            <a:off x="3370222" y="2337284"/>
            <a:ext cx="6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ATG=+1</a:t>
            </a:r>
          </a:p>
          <a:p>
            <a:pPr algn="ctr"/>
            <a:r>
              <a:rPr lang="en-US" sz="1200" dirty="0"/>
              <a:t>(105)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FD77FA-D0B2-6841-A3FD-DDA89904465E}"/>
              </a:ext>
            </a:extLst>
          </p:cNvPr>
          <p:cNvCxnSpPr>
            <a:cxnSpLocks/>
          </p:cNvCxnSpPr>
          <p:nvPr/>
        </p:nvCxnSpPr>
        <p:spPr>
          <a:xfrm>
            <a:off x="3111890" y="2834455"/>
            <a:ext cx="0" cy="54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EBCCD4-3175-D84B-BDC1-48F6207A33BD}"/>
              </a:ext>
            </a:extLst>
          </p:cNvPr>
          <p:cNvSpPr txBox="1"/>
          <p:nvPr/>
        </p:nvSpPr>
        <p:spPr>
          <a:xfrm>
            <a:off x="2543502" y="2569344"/>
            <a:ext cx="638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Start=1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8D8BDC-A69D-B643-8EB7-8D27B9DF16E7}"/>
              </a:ext>
            </a:extLst>
          </p:cNvPr>
          <p:cNvCxnSpPr>
            <a:cxnSpLocks/>
          </p:cNvCxnSpPr>
          <p:nvPr/>
        </p:nvCxnSpPr>
        <p:spPr>
          <a:xfrm flipV="1">
            <a:off x="3116333" y="5491820"/>
            <a:ext cx="0" cy="774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AC27CF-C68D-8549-B60A-7B535D46A24E}"/>
              </a:ext>
            </a:extLst>
          </p:cNvPr>
          <p:cNvSpPr txBox="1"/>
          <p:nvPr/>
        </p:nvSpPr>
        <p:spPr>
          <a:xfrm>
            <a:off x="2877302" y="63287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992CD45-7D6B-A643-B85F-E91F583A4A73}"/>
              </a:ext>
            </a:extLst>
          </p:cNvPr>
          <p:cNvCxnSpPr>
            <a:cxnSpLocks/>
          </p:cNvCxnSpPr>
          <p:nvPr/>
        </p:nvCxnSpPr>
        <p:spPr>
          <a:xfrm>
            <a:off x="3513210" y="3795127"/>
            <a:ext cx="214507" cy="12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9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Seung-been Steven Lee</dc:creator>
  <cp:lastModifiedBy>Seung-been Steven Lee</cp:lastModifiedBy>
  <cp:revision>5</cp:revision>
  <dcterms:created xsi:type="dcterms:W3CDTF">2020-12-24T07:04:31Z</dcterms:created>
  <dcterms:modified xsi:type="dcterms:W3CDTF">2020-12-24T07:49:27Z</dcterms:modified>
</cp:coreProperties>
</file>