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Open Sans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Predictive Maintenance Project Proposal </a:t>
            </a:r>
            <a:endParaRPr sz="1800" b="1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data team’s objective is to develop a machine learning model that will help perform predictive maintenance on the delivery company’s fleet of delivery vehicles.</a:t>
            </a:r>
            <a:endParaRPr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Milestone</a:t>
            </a:r>
            <a:endParaRPr sz="800" b="1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Tasks</a:t>
            </a:r>
            <a:endParaRPr sz="800" b="1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Outcome/Deliverables</a:t>
            </a:r>
            <a:endParaRPr sz="800" b="1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Estimated Time</a:t>
            </a:r>
            <a:endParaRPr sz="800" b="1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2649450"/>
            <a:ext cx="2061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Outline project workflow </a:t>
            </a:r>
            <a:endParaRPr sz="900">
              <a:solidFill>
                <a:schemeClr val="accent2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Gather data from various sources</a:t>
            </a:r>
            <a:endParaRPr sz="900">
              <a:solidFill>
                <a:schemeClr val="accent2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Identify software/hardware needs 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2638575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5" name="Google Shape;245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246" name="Google Shape;246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4249650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Clean, convert, and format data</a:t>
            </a:r>
            <a:endParaRPr sz="900"/>
          </a:p>
        </p:txBody>
      </p:sp>
      <p:sp>
        <p:nvSpPr>
          <p:cNvPr id="249" name="Google Shape;249;p38"/>
          <p:cNvSpPr txBox="1"/>
          <p:nvPr/>
        </p:nvSpPr>
        <p:spPr>
          <a:xfrm>
            <a:off x="3720450" y="4183275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Database ready for modeling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Stakeholders updated</a:t>
            </a: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6189800" y="42536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 weeks</a:t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596825" y="5773650"/>
            <a:ext cx="1984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Finalize modeling strategies </a:t>
            </a:r>
            <a:endParaRPr sz="900">
              <a:solidFill>
                <a:schemeClr val="accent2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Build machine learning models</a:t>
            </a:r>
            <a:endParaRPr sz="900">
              <a:solidFill>
                <a:schemeClr val="accent2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Test models for accuracy</a:t>
            </a:r>
            <a:endParaRPr sz="900"/>
          </a:p>
        </p:txBody>
      </p:sp>
      <p:sp>
        <p:nvSpPr>
          <p:cNvPr id="253" name="Google Shape;253;p38"/>
          <p:cNvSpPr txBox="1"/>
          <p:nvPr/>
        </p:nvSpPr>
        <p:spPr>
          <a:xfrm>
            <a:off x="3720450" y="5983113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model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6136800" y="59051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 weeks</a:t>
            </a:r>
            <a:endParaRPr sz="900"/>
          </a:p>
        </p:txBody>
      </p:sp>
      <p:sp>
        <p:nvSpPr>
          <p:cNvPr id="256" name="Google Shape;256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1596825" y="7831050"/>
            <a:ext cx="1984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Finalize results </a:t>
            </a:r>
            <a:endParaRPr sz="900">
              <a:solidFill>
                <a:schemeClr val="accent2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Share findings with stakeholders</a:t>
            </a:r>
            <a:endParaRPr sz="900">
              <a:solidFill>
                <a:schemeClr val="accent2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Incorporate feedback</a:t>
            </a:r>
            <a:endParaRPr sz="900"/>
          </a:p>
        </p:txBody>
      </p:sp>
      <p:sp>
        <p:nvSpPr>
          <p:cNvPr id="259" name="Google Shape;259;p38"/>
          <p:cNvSpPr txBox="1"/>
          <p:nvPr/>
        </p:nvSpPr>
        <p:spPr>
          <a:xfrm>
            <a:off x="3775450" y="7929550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Visualizations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Executive summary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 </a:t>
            </a:r>
            <a:endParaRPr sz="900"/>
          </a:p>
        </p:txBody>
      </p:sp>
      <p:sp>
        <p:nvSpPr>
          <p:cNvPr id="260" name="Google Shape;260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3 weeks</a:t>
            </a:r>
            <a:endParaRPr sz="900"/>
          </a:p>
        </p:txBody>
      </p:sp>
      <p:sp>
        <p:nvSpPr>
          <p:cNvPr id="261" name="Google Shape;261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Constructing and Executing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Arial</vt:lpstr>
      <vt:lpstr>Roboto</vt:lpstr>
      <vt:lpstr>Open Sans</vt:lpstr>
      <vt:lpstr>Global Master</vt:lpstr>
      <vt:lpstr>Predictive Maintenance Project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Project Proposal </dc:title>
  <dc:creator>Sadam Umer</dc:creator>
  <cp:lastModifiedBy>Sadam Umer</cp:lastModifiedBy>
  <cp:revision>1</cp:revision>
  <dcterms:modified xsi:type="dcterms:W3CDTF">2024-09-14T21:07:31Z</dcterms:modified>
</cp:coreProperties>
</file>