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6" r:id="rId8"/>
    <p:sldId id="26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3" r:id="rId19"/>
    <p:sldId id="265" r:id="rId20"/>
    <p:sldId id="286" r:id="rId21"/>
    <p:sldId id="287" r:id="rId22"/>
    <p:sldId id="288" r:id="rId23"/>
    <p:sldId id="289" r:id="rId24"/>
    <p:sldId id="290" r:id="rId25"/>
    <p:sldId id="267" r:id="rId26"/>
    <p:sldId id="291" r:id="rId27"/>
    <p:sldId id="292" r:id="rId28"/>
    <p:sldId id="294" r:id="rId29"/>
    <p:sldId id="295" r:id="rId30"/>
    <p:sldId id="296" r:id="rId31"/>
    <p:sldId id="297" r:id="rId32"/>
    <p:sldId id="299" r:id="rId33"/>
    <p:sldId id="266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6E96-C0EF-23DA-2AAC-7FFE7205E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DC337-98DE-BF59-E28F-2652C3FEC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58BE-7214-8621-6ABE-FA24999B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CF9C-B016-EFDE-0E37-1224CC0A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896C-96A8-33F1-B96F-B18125EB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9FE7-F4E3-6E84-3E8E-A8CD25D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4B757-7739-8CCE-F19E-42F0049F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5A96-A3E4-F0E0-3F0D-BD86DF36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8411-DBCD-44DD-69DB-10F7C666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443A4-220F-AAB1-34C9-2EBF182A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3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8CBC-1D55-19FD-91BA-3B9383434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65B05-4A7B-2A45-7741-F777CE228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B1AF-C40C-015F-420E-65F7E30E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E254-D690-33BB-F38B-4BBB0FB1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6531-72DF-2830-5CC3-14E1751A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1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B943-C5C4-D4DC-E1EF-937C1063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28A3-2FEC-794A-71C4-4F817139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4DDC-506E-7033-1B60-22A25CF9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796C-8FAA-D9FF-BA45-FDE6E5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A259-0109-FAEA-C810-E20D4651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6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FE8-1299-90E4-9820-851A5FB6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62B3-DAF1-F191-215E-304C20111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CFBA-D66C-305C-8097-AB78330D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511C-5CF8-BF11-7684-CAB4D33A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5B53-2EA4-4297-05EA-467C3C67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1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F56B-EB42-9C0F-BE63-C6353A33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437A-9FA7-BDF9-7466-44B519A2B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014C1-AC8B-E102-09BE-EE55029FC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0A1C1-B8C5-4F74-63A0-92AA2446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C558-F051-BC9B-3161-598688A0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99817-3676-0A45-366B-FE44F724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F312-C778-99F1-E1DA-DE33A2D8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095F-6FC3-3C60-BC3D-475FFCB8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CE1C5-B3C6-A2AE-46A0-700DD0977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2A332-AE6D-6A4B-FC10-246FD1C97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21D2F-186B-EEA4-D754-A4A955770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3CA99-F456-96DE-3D85-A1C636BE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88DBA-61E3-64F5-0386-F7EAD35A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E5CDC-5C8A-8819-881B-F51DF342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C369-B67B-9C8D-70E5-BD8A7D6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BE484-5D89-527B-FDB4-4D4E53D7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D1BA6-A139-B86B-ADDB-52199866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E5F0-71D0-841A-EFD7-6DF129F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3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95761-9372-874A-398A-3BAFFA4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D1753-4283-8F70-D4D1-34FCCF06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FC411-D139-C1D5-F936-632431C9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9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5984-9229-89D1-516E-BAE8BFF9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03F2-E455-53EB-1CC3-54DEDF72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0E5F-73AA-794D-B80C-765E138E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F6F9E-95B2-764B-8B48-20C91841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2983-25CA-B83E-DC47-25ACDFDD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35712-617E-AAEF-D279-B5FEDB59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5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8AB7-BC3B-493E-540E-2F349A0C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38B80-3AF7-3544-DA81-B4CC84367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146CC-03A2-7FDF-5415-BDCB14A8D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2163D-6336-2E99-E772-FA187A5E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63FC-AAF1-6DB8-9458-CF4534CD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F9E7-6C5F-8F9A-7726-B7A14126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97D74-EAC4-D08A-F665-1E31A7A9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F0E11-6C67-4A68-7923-2A2AD026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F275-7A70-0EB2-4835-F156074AE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9455-289A-46C6-A4A6-2CFA969F8EB8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4025-5C63-BE50-9904-D8C599E88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5E8D-FAF9-AA8E-F2C6-5A7D3F3B6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6DA1-F527-42CC-BBC6-8BE180224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64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sending-requests/supported-api-frameworks/making-soap-requests/" TargetMode="External"/><Relationship Id="rId2" Type="http://schemas.openxmlformats.org/officeDocument/2006/relationships/hyperlink" Target="https://blog.postman.com/intro-to-apis-what-is-an-ap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E0C3-18B8-4233-F90C-7A50A35EB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F1D89-213B-41FE-21CB-714847CAA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4835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, electronics&#10;&#10;Description automatically generated">
            <a:extLst>
              <a:ext uri="{FF2B5EF4-FFF2-40B4-BE49-F238E27FC236}">
                <a16:creationId xmlns:a16="http://schemas.microsoft.com/office/drawing/2014/main" id="{6BA6BBE9-7E0F-E1EC-F3D4-B7C592C8F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62"/>
            <a:ext cx="121920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electronics, microwave&#10;&#10;Description automatically generated">
            <a:extLst>
              <a:ext uri="{FF2B5EF4-FFF2-40B4-BE49-F238E27FC236}">
                <a16:creationId xmlns:a16="http://schemas.microsoft.com/office/drawing/2014/main" id="{1DED844D-AAE0-A216-70CB-7AD11AA7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28D577F-C1FD-612B-E5AD-A8C0A8A33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6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36BEDB-1ED6-B341-A2C4-D6F23673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4F0F955-774C-450A-59A6-BE5A96C58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93A967-0B0C-5D30-F879-1D0301A7D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0" y="0"/>
            <a:ext cx="11125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99E1839-3256-BBAB-4E48-8A07B9FA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3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5A51E7-0E8E-FA6C-FB15-6948DD973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25"/>
            <a:ext cx="121920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D34F7FF-B84B-3DEC-2D03-B8515708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1DF05-7D9F-EAF2-21B3-DC1EBF11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48" y="729739"/>
            <a:ext cx="7597061" cy="2365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70CAF-08C9-36B5-46D6-7119FCCC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94" y="3429000"/>
            <a:ext cx="6765803" cy="23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4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5E59E47-D77C-9C58-8AB3-005FE4A08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01" y="639457"/>
            <a:ext cx="9802144" cy="5579086"/>
          </a:xfrm>
        </p:spPr>
      </p:pic>
    </p:spTree>
    <p:extLst>
      <p:ext uri="{BB962C8B-B14F-4D97-AF65-F5344CB8AC3E}">
        <p14:creationId xmlns:p14="http://schemas.microsoft.com/office/powerpoint/2010/main" val="286064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254DF27-5367-8040-CB76-F80428D53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12192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88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A54989F-94D2-38BB-C66F-291F7DD2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5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FBE7DA-65F8-1DD3-BE5A-EB09A062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337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4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408BCB0-2EB7-C078-8B7E-D207E839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537"/>
            <a:ext cx="121920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0A527A-30B5-A905-D0A8-ABFA9AE3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3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T Architecture – INFOTEC">
            <a:extLst>
              <a:ext uri="{FF2B5EF4-FFF2-40B4-BE49-F238E27FC236}">
                <a16:creationId xmlns:a16="http://schemas.microsoft.com/office/drawing/2014/main" id="{5CB0635C-1A68-688A-B11B-7BCF00C3C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1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44500507-19BC-0732-E4C5-B2E6747E8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121920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4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880B486-4D24-7789-7D89-6FF60B38D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"/>
            <a:ext cx="12192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7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EEED35-3B6E-9991-EF19-F38C04BBD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187"/>
            <a:ext cx="121920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9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959632-F498-FF4D-CF74-660BCBC2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87"/>
            <a:ext cx="121920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1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60828B1-7336-1A1A-4CB5-E4559994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7" y="643466"/>
            <a:ext cx="85054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08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135449E-A427-165B-5E96-CA7631AB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58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3C7E231-2194-906F-E583-C4198D7BB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6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250E5A-66D8-325C-0008-9F26B323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38112"/>
            <a:ext cx="93630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942C1-5EAA-D06B-5348-8149CEA9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04" y="1291405"/>
            <a:ext cx="5898391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14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ADD7C-4C99-7B62-952D-B8AEDF18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22" y="1550507"/>
            <a:ext cx="6180356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2A81E4B-9C6F-78DE-6ADF-8ED9F6E3C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60" y="1047750"/>
            <a:ext cx="650748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8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0DCA109-7BFB-9925-C6AB-AC9680C3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30" y="1127760"/>
            <a:ext cx="712470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8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A1AAD-2A91-306E-A885-964CE81E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86663"/>
            <a:ext cx="6096528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0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53FD-D760-89F9-2D4C-F3B8CA9C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2AF7-7B2E-544A-5B39-D5C9ECAC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699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GB" sz="4400" b="0" i="0" dirty="0">
                <a:solidFill>
                  <a:srgbClr val="212121"/>
                </a:solidFill>
                <a:effectLst/>
                <a:latin typeface="Inter"/>
              </a:rPr>
              <a:t>Simple Object Access Protocol (SOAP) is a message specification for exchanging information between systems and applications. </a:t>
            </a:r>
          </a:p>
          <a:p>
            <a:pPr algn="just"/>
            <a:r>
              <a:rPr lang="en-GB" sz="4400" b="0" i="0" dirty="0">
                <a:solidFill>
                  <a:srgbClr val="212121"/>
                </a:solidFill>
                <a:effectLst/>
                <a:latin typeface="Inter"/>
              </a:rPr>
              <a:t>When it comes to application programming interfaces (</a:t>
            </a:r>
            <a:r>
              <a:rPr lang="en-GB" sz="4400" b="0" i="0" u="none" strike="noStrike" dirty="0">
                <a:solidFill>
                  <a:srgbClr val="0265D2"/>
                </a:solidFill>
                <a:effectLst/>
                <a:latin typeface="Inter"/>
                <a:hlinkClick r:id="rId2"/>
              </a:rPr>
              <a:t>APIs</a:t>
            </a:r>
            <a:r>
              <a:rPr lang="en-GB" sz="4400" b="0" i="0" dirty="0">
                <a:solidFill>
                  <a:srgbClr val="212121"/>
                </a:solidFill>
                <a:effectLst/>
                <a:latin typeface="Inter"/>
              </a:rPr>
              <a:t>), a </a:t>
            </a:r>
            <a:r>
              <a:rPr lang="en-GB" sz="4400" b="0" i="0" u="none" strike="noStrike" dirty="0">
                <a:solidFill>
                  <a:srgbClr val="0265D2"/>
                </a:solidFill>
                <a:effectLst/>
                <a:latin typeface="Inter"/>
                <a:hlinkClick r:id="rId3"/>
              </a:rPr>
              <a:t>SOAP API</a:t>
            </a:r>
            <a:r>
              <a:rPr lang="en-GB" sz="4400" b="0" i="0" dirty="0">
                <a:solidFill>
                  <a:srgbClr val="212121"/>
                </a:solidFill>
                <a:effectLst/>
                <a:latin typeface="Inter"/>
              </a:rPr>
              <a:t> is developed in a more structured and formalized way(XML).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7519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38A1384-94FD-9168-EDA5-61DFA55C5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40" y="1188720"/>
            <a:ext cx="598932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49C29C1-72CB-F819-386E-EECEFC1FF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7"/>
            <a:ext cx="12192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3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</Words>
  <Application>Microsoft Office PowerPoint</Application>
  <PresentationFormat>Widescreen</PresentationFormat>
  <Paragraphs>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Inter</vt:lpstr>
      <vt:lpstr>Office Theme</vt:lpstr>
      <vt:lpstr>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J.Sadana</dc:creator>
  <cp:lastModifiedBy>J.Sadana</cp:lastModifiedBy>
  <cp:revision>3</cp:revision>
  <dcterms:created xsi:type="dcterms:W3CDTF">2023-03-16T06:59:51Z</dcterms:created>
  <dcterms:modified xsi:type="dcterms:W3CDTF">2025-01-28T05:43:51Z</dcterms:modified>
</cp:coreProperties>
</file>