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99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13C8-F311-4340-B98E-6EAAC77901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8198-4B41-4C51-A894-142AC7E71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13C8-F311-4340-B98E-6EAAC77901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8198-4B41-4C51-A894-142AC7E71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13C8-F311-4340-B98E-6EAAC77901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8198-4B41-4C51-A894-142AC7E71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13C8-F311-4340-B98E-6EAAC77901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8198-4B41-4C51-A894-142AC7E71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13C8-F311-4340-B98E-6EAAC77901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8198-4B41-4C51-A894-142AC7E71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13C8-F311-4340-B98E-6EAAC77901C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8198-4B41-4C51-A894-142AC7E71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13C8-F311-4340-B98E-6EAAC77901C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8198-4B41-4C51-A894-142AC7E71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13C8-F311-4340-B98E-6EAAC77901C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8198-4B41-4C51-A894-142AC7E71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13C8-F311-4340-B98E-6EAAC77901C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8198-4B41-4C51-A894-142AC7E71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13C8-F311-4340-B98E-6EAAC77901C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8198-4B41-4C51-A894-142AC7E71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13C8-F311-4340-B98E-6EAAC77901C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88198-4B41-4C51-A894-142AC7E7156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1913C8-F311-4340-B98E-6EAAC77901C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288198-4B41-4C51-A894-142AC7E7156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1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9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0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1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2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3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4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5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6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7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9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0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1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2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3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4.jpe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5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6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7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9.jpe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0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9600" dirty="0" err="1"/>
              <a:t>NodeJs</a:t>
            </a:r>
            <a:endParaRPr lang="en-US" sz="9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0287" y="1762125"/>
            <a:ext cx="7591425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4100" y="1752600"/>
            <a:ext cx="75438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1725" y="1738312"/>
            <a:ext cx="7448550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6012" y="1743075"/>
            <a:ext cx="7419975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2675" y="1743075"/>
            <a:ext cx="7486650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8862" y="1733550"/>
            <a:ext cx="7534275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6012" y="1747837"/>
            <a:ext cx="7419975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3625" y="1757362"/>
            <a:ext cx="7524750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2675" y="1762125"/>
            <a:ext cx="748665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8387" y="1766887"/>
            <a:ext cx="7515225" cy="3324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9350" y="1704975"/>
            <a:ext cx="7353300" cy="34480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7437" y="1766887"/>
            <a:ext cx="7477125" cy="33242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27" y="380629"/>
            <a:ext cx="9301346" cy="609674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75" y="0"/>
            <a:ext cx="1023104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with a graph and a clien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42" y="0"/>
            <a:ext cx="991891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and server icons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66" y="0"/>
            <a:ext cx="1135606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56" y="17929"/>
            <a:ext cx="1050028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50" y="0"/>
            <a:ext cx="1030309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computer scree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4850"/>
            <a:ext cx="121920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error messag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12192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on a white background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837"/>
            <a:ext cx="12192000" cy="6410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3612" y="1747837"/>
            <a:ext cx="7724775" cy="33623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loud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187"/>
            <a:ext cx="12192000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with a box and a button&#10;&#10;Description automatically generated with medium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1087"/>
            <a:ext cx="1219200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message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0"/>
            <a:ext cx="121920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7559" y="1807046"/>
            <a:ext cx="8456881" cy="324390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with text and a blue object&#10;&#10;Description automatically generated with medium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550"/>
            <a:ext cx="12192000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rectangular object with black tex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3912"/>
            <a:ext cx="12192000" cy="52101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9175"/>
            <a:ext cx="12192000" cy="48196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any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3937"/>
            <a:ext cx="12192000" cy="48101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character with a book on a cart&#10;&#10;Description automatically generated with medium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850"/>
            <a:ext cx="12192000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137"/>
            <a:ext cx="12192000" cy="4657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8862" y="1790700"/>
            <a:ext cx="7534275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6812"/>
            <a:ext cx="12192000" cy="452437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 scree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137"/>
            <a:ext cx="12192000" cy="465772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holding a pe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950"/>
            <a:ext cx="12192000" cy="46101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4425"/>
            <a:ext cx="12192000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121920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with a blue scree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650"/>
            <a:ext cx="12192000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862"/>
            <a:ext cx="12192000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837"/>
            <a:ext cx="12192000" cy="4886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8387" y="1743075"/>
            <a:ext cx="7515225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050"/>
            <a:ext cx="12192000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125"/>
            <a:ext cx="12192000" cy="48577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7262"/>
            <a:ext cx="12192000" cy="494347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1550"/>
            <a:ext cx="12192000" cy="49149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5362"/>
            <a:ext cx="12192000" cy="486727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512"/>
            <a:ext cx="12192000" cy="475297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black text with a blue line&#10;&#10;Description automatically generated with medium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8237"/>
            <a:ext cx="12192000" cy="458152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6312"/>
            <a:ext cx="12192000" cy="490537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050"/>
            <a:ext cx="12192000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950"/>
            <a:ext cx="12192000" cy="4610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0" y="1700212"/>
            <a:ext cx="7505700" cy="34575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holding a bottle&#10;&#10;Description automatically generated with medium confiden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950"/>
            <a:ext cx="12192000" cy="46101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75"/>
            <a:ext cx="12192000" cy="466725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862"/>
            <a:ext cx="12192000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red objec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950"/>
            <a:ext cx="12192000" cy="46101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blue box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3950"/>
            <a:ext cx="12192000" cy="46101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575"/>
            <a:ext cx="12192000" cy="451485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 scree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1087"/>
            <a:ext cx="12192000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cree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0137"/>
            <a:ext cx="12192000" cy="4657725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blue and white object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8712"/>
            <a:ext cx="12192000" cy="460057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1112"/>
            <a:ext cx="1219200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8387" y="1781175"/>
            <a:ext cx="7515225" cy="329565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525"/>
            <a:ext cx="1219200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with a yellow gea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9175"/>
            <a:ext cx="12192000" cy="481965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0762" y="1743075"/>
            <a:ext cx="7610475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0" y="1738312"/>
            <a:ext cx="7581900" cy="3381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Presentation</Application>
  <PresentationFormat>Widescreen</PresentationFormat>
  <Paragraphs>2</Paragraphs>
  <Slides>73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3" baseType="lpstr">
      <vt:lpstr>Arial</vt:lpstr>
      <vt:lpstr>SimSun</vt:lpstr>
      <vt:lpstr>Wingdings</vt:lpstr>
      <vt:lpstr>Aptos Display</vt:lpstr>
      <vt:lpstr>Segoe Print</vt:lpstr>
      <vt:lpstr>Microsoft YaHei</vt:lpstr>
      <vt:lpstr>Arial Unicode MS</vt:lpstr>
      <vt:lpstr>Aptos</vt:lpstr>
      <vt:lpstr>Calibri</vt:lpstr>
      <vt:lpstr>Office Theme</vt:lpstr>
      <vt:lpstr>NodeJs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J.Sadana</dc:creator>
  <cp:lastModifiedBy>Sadana</cp:lastModifiedBy>
  <cp:revision>2</cp:revision>
  <dcterms:created xsi:type="dcterms:W3CDTF">2024-03-13T03:49:00Z</dcterms:created>
  <dcterms:modified xsi:type="dcterms:W3CDTF">2024-03-13T05:46:24Z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A8E027F073D942429103883455C11987_13</vt:lpwstr>
  </property>
  <property fmtid="{D5CDD505-2E9C-101B-9397-08002B2CF9AE}" pid="3" name="KSOProductBuildVer">
    <vt:lpwstr>2057-12.2.0.13489</vt:lpwstr>
  </property>
</Properties>
</file>