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7" r:id="rId4"/>
    <p:sldId id="258" r:id="rId5"/>
    <p:sldId id="259" r:id="rId6"/>
    <p:sldId id="264" r:id="rId7"/>
    <p:sldId id="260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0FF"/>
    <a:srgbClr val="966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70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878285" y="1782008"/>
            <a:ext cx="8360230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036" dirty="0">
                <a:solidFill>
                  <a:srgbClr val="B380FF"/>
                </a:solidFill>
                <a:latin typeface="Arial Black" panose="020B0A04020102020204" pitchFamily="34" charset="0"/>
                <a:ea typeface="Sora" pitchFamily="34" charset="-122"/>
              </a:rPr>
              <a:t>Веб-сайт </a:t>
            </a:r>
          </a:p>
          <a:p>
            <a:pPr marL="0" indent="0">
              <a:lnSpc>
                <a:spcPts val="7545"/>
              </a:lnSpc>
              <a:buNone/>
            </a:pPr>
            <a:r>
              <a:rPr lang="ru-RU" sz="6036" dirty="0">
                <a:solidFill>
                  <a:srgbClr val="B380FF"/>
                </a:solidFill>
                <a:latin typeface="Arial Black" panose="020B0A04020102020204" pitchFamily="34" charset="0"/>
                <a:ea typeface="Sora" pitchFamily="34" charset="-122"/>
              </a:rPr>
              <a:t>«Учимся Учить»</a:t>
            </a:r>
          </a:p>
          <a:p>
            <a:pPr marL="0" indent="0">
              <a:lnSpc>
                <a:spcPts val="7545"/>
              </a:lnSpc>
              <a:buNone/>
            </a:pPr>
            <a:r>
              <a:rPr lang="ru-RU" sz="6036" dirty="0">
                <a:solidFill>
                  <a:srgbClr val="B380FF"/>
                </a:solidFill>
                <a:latin typeface="Arial Black" panose="020B0A04020102020204" pitchFamily="34" charset="0"/>
                <a:ea typeface="Sora" pitchFamily="34" charset="-122"/>
              </a:rPr>
              <a:t>в формате журнала ППК</a:t>
            </a:r>
            <a:endParaRPr lang="en-US" sz="6036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08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86779" y="888325"/>
            <a:ext cx="81472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Проблема</a:t>
            </a:r>
            <a:endParaRPr lang="en-US" sz="4374" dirty="0"/>
          </a:p>
        </p:txBody>
      </p:sp>
      <p:sp>
        <p:nvSpPr>
          <p:cNvPr id="8" name="Shape 5"/>
          <p:cNvSpPr/>
          <p:nvPr/>
        </p:nvSpPr>
        <p:spPr>
          <a:xfrm>
            <a:off x="342900" y="1879138"/>
            <a:ext cx="13944600" cy="5363885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643499" y="2337589"/>
            <a:ext cx="13333758" cy="49054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sz="3600" dirty="0">
                <a:solidFill>
                  <a:srgbClr val="B380FF"/>
                </a:solidFill>
              </a:rPr>
              <a:t>В настоящее время в системе образования РФ наиболее актуальной является проблема нехватки квалифицированных педагогических кадров в образовательных учреждениях. В целях обеспечения школы педагогическими кадрами и повышения качества их подготовки в 2021 году Министерство просвещения инициировало открытие 5 тысяч профильных педагогических классов на базе школ РФ. </a:t>
            </a:r>
            <a:br>
              <a:rPr lang="ru-RU" sz="3200" dirty="0">
                <a:solidFill>
                  <a:srgbClr val="B380FF"/>
                </a:solidFill>
              </a:rPr>
            </a:br>
            <a:endParaRPr lang="ru-RU" sz="3200" dirty="0">
              <a:solidFill>
                <a:srgbClr val="B380FF"/>
              </a:solidFill>
            </a:endParaRPr>
          </a:p>
          <a:p>
            <a:endParaRPr lang="ru-RU" sz="3200" dirty="0">
              <a:solidFill>
                <a:srgbClr val="B38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90719"/>
            <a:ext cx="61979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Цели и задачи проекта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19194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7" name="Text 3"/>
          <p:cNvSpPr/>
          <p:nvPr/>
        </p:nvSpPr>
        <p:spPr>
          <a:xfrm>
            <a:off x="1012627" y="2233613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268260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Разработка</a:t>
            </a: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интерактивной</a:t>
            </a:r>
            <a:r>
              <a:rPr lang="ru-RU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среды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095863"/>
            <a:ext cx="38200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Разработка динамичного и вовлекающего веб-сайта, который </a:t>
            </a:r>
            <a:r>
              <a:rPr lang="en-US" sz="175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сделает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веб-сайт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более увлекательным и результативным.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219194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1" name="Text 7"/>
          <p:cNvSpPr/>
          <p:nvPr/>
        </p:nvSpPr>
        <p:spPr>
          <a:xfrm>
            <a:off x="5743575" y="2233613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2268260"/>
            <a:ext cx="382000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Привлечение пользователей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2962633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Привлечение обучающихся начальной школы, психолого-педагогических классов, учителей, родителей обучающихся.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9712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5" name="Text 11"/>
          <p:cNvSpPr/>
          <p:nvPr/>
        </p:nvSpPr>
        <p:spPr>
          <a:xfrm>
            <a:off x="979765" y="6012894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6047542"/>
            <a:ext cx="47529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Тестирование веб-сайта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527959"/>
            <a:ext cx="83887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Проведение тестирование работоспособности и </a:t>
            </a:r>
            <a:r>
              <a:rPr lang="ru-RU" sz="175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кликабельности</a:t>
            </a: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веб-сайта.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68366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Целевая аудитория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Преподаватели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Наш веб-сайт станет незаменимым помощником для преподавателей, которые стремятся совершенствовать свои методики и </a:t>
            </a:r>
            <a:r>
              <a:rPr lang="en-US" sz="175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помогать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учащимся ППК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раскрывать свой потенциал.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B380FF"/>
                </a:solidFill>
                <a:ea typeface="Sora" pitchFamily="34" charset="-122"/>
              </a:rPr>
              <a:t>Учащиеся ППК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Веб-сайт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"Учимся Учить" </a:t>
            </a:r>
            <a:r>
              <a:rPr lang="en-US" sz="175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создан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5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для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учащихся ППК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всех </a:t>
            </a:r>
            <a:r>
              <a:rPr lang="en-US" sz="175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уровней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подготовки, которые хотят сделать обучение более увлекательным и эффективным.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Родители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На нашем веб-сайте так же имеется вкладка для «Родителей», на которой расположены полезные советы.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269802"/>
            <a:ext cx="81472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Основные функции веб-сайта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992868" y="2408515"/>
            <a:ext cx="5166122" cy="2338149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60163" y="2630686"/>
            <a:ext cx="472178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B380FF"/>
                </a:solidFill>
                <a:ea typeface="Sora" pitchFamily="34" charset="-122"/>
              </a:rPr>
              <a:t>Инструменты для учителей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458289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Захватывающие мультимедийные курсы, адаптированные под различные стили обучения.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08515"/>
            <a:ext cx="5166122" cy="2338149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630686"/>
            <a:ext cx="46766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Инструменты для преподавателей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11110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Удобные инструменты, которые помогут преподавателям создавать и проводить интерактивные занятия.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96883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260163" y="5191006"/>
            <a:ext cx="38498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Обратная связь и аналитика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567142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Инструменты для оценки прогресса студентов и анализа эффективности методик.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6883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191006"/>
            <a:ext cx="30831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Сообщество и ресурсы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671423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Доступ к сообществу единомышленников и обширной базе полезных материалов.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62710" y="380968"/>
            <a:ext cx="6558575" cy="3430480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27" name="Shape 2">
            <a:extLst>
              <a:ext uri="{FF2B5EF4-FFF2-40B4-BE49-F238E27FC236}">
                <a16:creationId xmlns:a16="http://schemas.microsoft.com/office/drawing/2014/main" id="{EF68B800-F600-4557-BB29-C46B4441BD8C}"/>
              </a:ext>
            </a:extLst>
          </p:cNvPr>
          <p:cNvSpPr/>
          <p:nvPr/>
        </p:nvSpPr>
        <p:spPr>
          <a:xfrm>
            <a:off x="462710" y="4474030"/>
            <a:ext cx="6558575" cy="3430480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EE7B3E-1257-4E4C-A5C4-4AB0EBF1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6" y="579777"/>
            <a:ext cx="6086515" cy="30625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CF3E13-4CEE-475E-BFBE-4D361CC72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56" y="4728717"/>
            <a:ext cx="6086515" cy="2921106"/>
          </a:xfrm>
          <a:prstGeom prst="rect">
            <a:avLst/>
          </a:prstGeom>
        </p:spPr>
      </p:pic>
      <p:sp>
        <p:nvSpPr>
          <p:cNvPr id="11" name="Shape 2">
            <a:extLst>
              <a:ext uri="{FF2B5EF4-FFF2-40B4-BE49-F238E27FC236}">
                <a16:creationId xmlns:a16="http://schemas.microsoft.com/office/drawing/2014/main" id="{FC316EC5-1270-4712-8F40-165A614E807F}"/>
              </a:ext>
            </a:extLst>
          </p:cNvPr>
          <p:cNvSpPr/>
          <p:nvPr/>
        </p:nvSpPr>
        <p:spPr>
          <a:xfrm>
            <a:off x="7430969" y="380968"/>
            <a:ext cx="6558575" cy="3430480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12" name="Shape 2">
            <a:extLst>
              <a:ext uri="{FF2B5EF4-FFF2-40B4-BE49-F238E27FC236}">
                <a16:creationId xmlns:a16="http://schemas.microsoft.com/office/drawing/2014/main" id="{88EA98A8-371A-4C61-889B-300F67AE6F19}"/>
              </a:ext>
            </a:extLst>
          </p:cNvPr>
          <p:cNvSpPr/>
          <p:nvPr/>
        </p:nvSpPr>
        <p:spPr>
          <a:xfrm>
            <a:off x="7483995" y="4418153"/>
            <a:ext cx="6558575" cy="3430480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6E8BA9-5741-4D1E-B9C8-EB23E56F9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853" y="4624413"/>
            <a:ext cx="6237514" cy="30254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470A53-9E89-436E-9A5C-E931168AE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853" y="579777"/>
            <a:ext cx="6068122" cy="30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8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13811" y="14168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545" y="14168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768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Перспективы проекта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301389" y="2315528"/>
            <a:ext cx="27742" cy="4737259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2725162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4891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8" name="Text 5"/>
          <p:cNvSpPr/>
          <p:nvPr/>
        </p:nvSpPr>
        <p:spPr>
          <a:xfrm>
            <a:off x="7244655" y="2530793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315653" y="25376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ru-RU" sz="36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Разработка вкладок</a:t>
            </a:r>
            <a:endParaRPr lang="en-US" sz="3600" dirty="0"/>
          </a:p>
        </p:txBody>
      </p:sp>
      <p:sp>
        <p:nvSpPr>
          <p:cNvPr id="10" name="Text 7"/>
          <p:cNvSpPr/>
          <p:nvPr/>
        </p:nvSpPr>
        <p:spPr>
          <a:xfrm>
            <a:off x="2037993" y="301811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ru-RU" sz="1750" dirty="0">
                <a:solidFill>
                  <a:srgbClr val="E0D6DE"/>
                </a:solidFill>
                <a:ea typeface="Noto Sans TC" pitchFamily="34" charset="-122"/>
              </a:rPr>
              <a:t>Разработка четырех новых вкладок, таких как: «Библиотека», «Конкурсы, «Ученикам», «Родителям».</a:t>
            </a:r>
          </a:p>
        </p:txBody>
      </p:sp>
      <p:sp>
        <p:nvSpPr>
          <p:cNvPr id="11" name="Shape 8"/>
          <p:cNvSpPr/>
          <p:nvPr/>
        </p:nvSpPr>
        <p:spPr>
          <a:xfrm>
            <a:off x="7565172" y="3836015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5999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3" name="Text 10"/>
          <p:cNvSpPr/>
          <p:nvPr/>
        </p:nvSpPr>
        <p:spPr>
          <a:xfrm>
            <a:off x="7211318" y="3641646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36485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3600" dirty="0">
                <a:solidFill>
                  <a:srgbClr val="B380FF"/>
                </a:solidFill>
                <a:ea typeface="Sora" pitchFamily="34" charset="-122"/>
              </a:rPr>
              <a:t>Идентификация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8537258" y="412896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Возможность пользователем создавать новые статьи, комментировать, лайкать.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5293697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0576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8" name="Text 15"/>
          <p:cNvSpPr/>
          <p:nvPr/>
        </p:nvSpPr>
        <p:spPr>
          <a:xfrm>
            <a:off x="7211794" y="5099328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315653" y="51062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ru-RU" sz="36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Внешний вид	</a:t>
            </a:r>
            <a:endParaRPr lang="en-US" sz="3600" dirty="0"/>
          </a:p>
        </p:txBody>
      </p:sp>
      <p:sp>
        <p:nvSpPr>
          <p:cNvPr id="20" name="Text 17"/>
          <p:cNvSpPr/>
          <p:nvPr/>
        </p:nvSpPr>
        <p:spPr>
          <a:xfrm>
            <a:off x="2037993" y="55866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ru-RU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Изменение во внешнем виде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282</Words>
  <Application>Microsoft Office PowerPoint</Application>
  <PresentationFormat>Произвольный</PresentationFormat>
  <Paragraphs>48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Noto Sans TC</vt:lpstr>
      <vt:lpstr>Sora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Arseniy Molotkov</cp:lastModifiedBy>
  <cp:revision>11</cp:revision>
  <dcterms:created xsi:type="dcterms:W3CDTF">2024-04-26T00:28:46Z</dcterms:created>
  <dcterms:modified xsi:type="dcterms:W3CDTF">2024-04-26T11:15:18Z</dcterms:modified>
</cp:coreProperties>
</file>