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77" r:id="rId4"/>
    <p:sldId id="258" r:id="rId5"/>
    <p:sldId id="259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9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C41A5-17DA-4935-80FF-2A86ABDB4D67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AF94FF-3AA6-403C-8A9B-511D78BA9A2A}">
      <dgm:prSet/>
      <dgm:spPr/>
      <dgm:t>
        <a:bodyPr/>
        <a:lstStyle/>
        <a:p>
          <a:pPr>
            <a:defRPr b="1"/>
          </a:pPr>
          <a:r>
            <a:rPr lang="en-US" dirty="0"/>
            <a:t>Test Steps:</a:t>
          </a:r>
        </a:p>
      </dgm:t>
    </dgm:pt>
    <dgm:pt modelId="{4785001E-05F9-4EFD-BD58-19D66F3FA3CA}" type="parTrans" cxnId="{CA92418D-E3ED-4CFC-8306-9FCD08A2FFAC}">
      <dgm:prSet/>
      <dgm:spPr/>
      <dgm:t>
        <a:bodyPr/>
        <a:lstStyle/>
        <a:p>
          <a:endParaRPr lang="en-US"/>
        </a:p>
      </dgm:t>
    </dgm:pt>
    <dgm:pt modelId="{6D4113CB-A841-426E-9E84-7208698C7794}" type="sibTrans" cxnId="{CA92418D-E3ED-4CFC-8306-9FCD08A2FFAC}">
      <dgm:prSet/>
      <dgm:spPr/>
      <dgm:t>
        <a:bodyPr/>
        <a:lstStyle/>
        <a:p>
          <a:endParaRPr lang="en-US"/>
        </a:p>
      </dgm:t>
    </dgm:pt>
    <dgm:pt modelId="{D57FFF4E-9A34-4120-B78D-8EC156A3E27F}">
      <dgm:prSet custT="1"/>
      <dgm:spPr/>
      <dgm:t>
        <a:bodyPr/>
        <a:lstStyle/>
        <a:p>
          <a:r>
            <a:rPr lang="en-US" sz="1800" dirty="0"/>
            <a:t>Host and Audience navigate to Login page.</a:t>
          </a:r>
        </a:p>
      </dgm:t>
    </dgm:pt>
    <dgm:pt modelId="{2FC87A93-8FA9-4891-A2F0-08A79CABE5E1}" type="parTrans" cxnId="{CD480B3E-01C7-45B3-8A55-B5F8C735DC42}">
      <dgm:prSet/>
      <dgm:spPr/>
      <dgm:t>
        <a:bodyPr/>
        <a:lstStyle/>
        <a:p>
          <a:endParaRPr lang="en-US"/>
        </a:p>
      </dgm:t>
    </dgm:pt>
    <dgm:pt modelId="{2CC86EAB-0624-4448-9044-CA7986C43606}" type="sibTrans" cxnId="{CD480B3E-01C7-45B3-8A55-B5F8C735DC42}">
      <dgm:prSet/>
      <dgm:spPr/>
      <dgm:t>
        <a:bodyPr/>
        <a:lstStyle/>
        <a:p>
          <a:endParaRPr lang="en-US"/>
        </a:p>
      </dgm:t>
    </dgm:pt>
    <dgm:pt modelId="{19EAC0A8-8DA5-4B5F-9828-C40101746CF2}">
      <dgm:prSet/>
      <dgm:spPr/>
      <dgm:t>
        <a:bodyPr/>
        <a:lstStyle/>
        <a:p>
          <a:pPr>
            <a:defRPr b="1"/>
          </a:pPr>
          <a:r>
            <a:rPr lang="en-US" dirty="0"/>
            <a:t>Expected Result:</a:t>
          </a:r>
        </a:p>
      </dgm:t>
    </dgm:pt>
    <dgm:pt modelId="{49EE3005-40D4-438F-AE7D-23000BE6CE61}" type="parTrans" cxnId="{F92B825A-F848-4A85-A7F4-36A14BCBAA96}">
      <dgm:prSet/>
      <dgm:spPr/>
      <dgm:t>
        <a:bodyPr/>
        <a:lstStyle/>
        <a:p>
          <a:endParaRPr lang="en-US"/>
        </a:p>
      </dgm:t>
    </dgm:pt>
    <dgm:pt modelId="{AB5C7694-1029-4028-BEDC-17D43D21F30A}" type="sibTrans" cxnId="{F92B825A-F848-4A85-A7F4-36A14BCBAA96}">
      <dgm:prSet/>
      <dgm:spPr/>
      <dgm:t>
        <a:bodyPr/>
        <a:lstStyle/>
        <a:p>
          <a:endParaRPr lang="en-US"/>
        </a:p>
      </dgm:t>
    </dgm:pt>
    <dgm:pt modelId="{F5ADD6DD-0843-44CE-9E4D-89152740D9D0}">
      <dgm:prSet custT="1"/>
      <dgm:spPr/>
      <dgm:t>
        <a:bodyPr/>
        <a:lstStyle/>
        <a:p>
          <a:r>
            <a:rPr lang="en-US" sz="1800" dirty="0"/>
            <a:t>Audience and Host should be successfully authenticated through specified email.</a:t>
          </a:r>
        </a:p>
      </dgm:t>
    </dgm:pt>
    <dgm:pt modelId="{36E9159D-C67F-4FF0-B1A5-B560C47B07C2}" type="parTrans" cxnId="{BCB49C66-4EAC-46B4-A1DC-6F5A05368AC7}">
      <dgm:prSet/>
      <dgm:spPr/>
      <dgm:t>
        <a:bodyPr/>
        <a:lstStyle/>
        <a:p>
          <a:endParaRPr lang="en-US"/>
        </a:p>
      </dgm:t>
    </dgm:pt>
    <dgm:pt modelId="{62948658-4D9F-4424-A86B-08B583BE5F0A}" type="sibTrans" cxnId="{BCB49C66-4EAC-46B4-A1DC-6F5A05368AC7}">
      <dgm:prSet/>
      <dgm:spPr/>
      <dgm:t>
        <a:bodyPr/>
        <a:lstStyle/>
        <a:p>
          <a:endParaRPr lang="en-US"/>
        </a:p>
      </dgm:t>
    </dgm:pt>
    <dgm:pt modelId="{37B4A2E2-6AEE-45A4-B3A1-4251C0A3ADAF}">
      <dgm:prSet/>
      <dgm:spPr/>
      <dgm:t>
        <a:bodyPr/>
        <a:lstStyle/>
        <a:p>
          <a:pPr>
            <a:defRPr b="1"/>
          </a:pPr>
          <a:r>
            <a:rPr lang="en-US" dirty="0"/>
            <a:t>Alternative: </a:t>
          </a:r>
        </a:p>
      </dgm:t>
    </dgm:pt>
    <dgm:pt modelId="{F3D67718-DC09-436C-A60D-254C661B9C89}" type="parTrans" cxnId="{42112CF1-735C-4011-A42F-AFCC31947B0C}">
      <dgm:prSet/>
      <dgm:spPr/>
      <dgm:t>
        <a:bodyPr/>
        <a:lstStyle/>
        <a:p>
          <a:endParaRPr lang="en-US"/>
        </a:p>
      </dgm:t>
    </dgm:pt>
    <dgm:pt modelId="{229B4313-6CFF-4E78-883D-A2B0382A2F38}" type="sibTrans" cxnId="{42112CF1-735C-4011-A42F-AFCC31947B0C}">
      <dgm:prSet/>
      <dgm:spPr/>
      <dgm:t>
        <a:bodyPr/>
        <a:lstStyle/>
        <a:p>
          <a:endParaRPr lang="en-US"/>
        </a:p>
      </dgm:t>
    </dgm:pt>
    <dgm:pt modelId="{09F1DB29-BE13-455C-82EB-B007C070E8FB}">
      <dgm:prSet custT="1"/>
      <dgm:spPr/>
      <dgm:t>
        <a:bodyPr/>
        <a:lstStyle/>
        <a:p>
          <a:r>
            <a:rPr lang="en-US" sz="1800" dirty="0"/>
            <a:t>If authentication fails, the system should prompt the user to re-enter valid credentials.</a:t>
          </a:r>
        </a:p>
      </dgm:t>
    </dgm:pt>
    <dgm:pt modelId="{C05CF5EB-BEEC-490C-92F7-1080F3D45724}" type="parTrans" cxnId="{140AC46C-54A7-4379-8022-B423F32D963A}">
      <dgm:prSet/>
      <dgm:spPr/>
      <dgm:t>
        <a:bodyPr/>
        <a:lstStyle/>
        <a:p>
          <a:endParaRPr lang="en-US"/>
        </a:p>
      </dgm:t>
    </dgm:pt>
    <dgm:pt modelId="{60E73A99-3906-4A8B-B6D5-0AA72D6F3763}" type="sibTrans" cxnId="{140AC46C-54A7-4379-8022-B423F32D963A}">
      <dgm:prSet/>
      <dgm:spPr/>
      <dgm:t>
        <a:bodyPr/>
        <a:lstStyle/>
        <a:p>
          <a:endParaRPr lang="en-US"/>
        </a:p>
      </dgm:t>
    </dgm:pt>
    <dgm:pt modelId="{D126FF73-57E2-4212-B55A-AFF6EDF923EF}">
      <dgm:prSet custT="1"/>
      <dgm:spPr/>
      <dgm:t>
        <a:bodyPr/>
        <a:lstStyle/>
        <a:p>
          <a:r>
            <a:rPr lang="en-US" sz="1800" dirty="0"/>
            <a:t>Host (special) and Audience (Namal email) enter valid Credentials.</a:t>
          </a:r>
        </a:p>
      </dgm:t>
    </dgm:pt>
    <dgm:pt modelId="{5ABA7226-5F8D-42C5-96C4-DEAFBBC91273}" type="sibTrans" cxnId="{872AAD3A-BCE9-4FFE-8DA6-37E8FEBAA581}">
      <dgm:prSet/>
      <dgm:spPr/>
      <dgm:t>
        <a:bodyPr/>
        <a:lstStyle/>
        <a:p>
          <a:endParaRPr lang="en-US"/>
        </a:p>
      </dgm:t>
    </dgm:pt>
    <dgm:pt modelId="{464F5172-F598-49DB-B62E-8374A22CAB3B}" type="parTrans" cxnId="{872AAD3A-BCE9-4FFE-8DA6-37E8FEBAA581}">
      <dgm:prSet/>
      <dgm:spPr/>
      <dgm:t>
        <a:bodyPr/>
        <a:lstStyle/>
        <a:p>
          <a:endParaRPr lang="en-US"/>
        </a:p>
      </dgm:t>
    </dgm:pt>
    <dgm:pt modelId="{9D4C5408-CC83-4078-803A-928D8F0BE045}" type="pres">
      <dgm:prSet presAssocID="{3DDC41A5-17DA-4935-80FF-2A86ABDB4D67}" presName="Name0" presStyleCnt="0">
        <dgm:presLayoutVars>
          <dgm:dir/>
          <dgm:animLvl val="lvl"/>
          <dgm:resizeHandles val="exact"/>
        </dgm:presLayoutVars>
      </dgm:prSet>
      <dgm:spPr/>
    </dgm:pt>
    <dgm:pt modelId="{C9440A37-6AF5-4EBB-96AA-A0910ADEF1DA}" type="pres">
      <dgm:prSet presAssocID="{70AF94FF-3AA6-403C-8A9B-511D78BA9A2A}" presName="composite" presStyleCnt="0"/>
      <dgm:spPr/>
    </dgm:pt>
    <dgm:pt modelId="{2AF01179-4AB8-48A3-8B91-0BC05039F322}" type="pres">
      <dgm:prSet presAssocID="{70AF94FF-3AA6-403C-8A9B-511D78BA9A2A}" presName="parTx" presStyleLbl="alignNode1" presStyleIdx="0" presStyleCnt="3" custLinFactNeighborX="772" custLinFactNeighborY="-5755">
        <dgm:presLayoutVars>
          <dgm:chMax val="0"/>
          <dgm:chPref val="0"/>
        </dgm:presLayoutVars>
      </dgm:prSet>
      <dgm:spPr/>
    </dgm:pt>
    <dgm:pt modelId="{37A2BAD9-059F-4C9C-BB3B-C11A034B6FC6}" type="pres">
      <dgm:prSet presAssocID="{70AF94FF-3AA6-403C-8A9B-511D78BA9A2A}" presName="desTx" presStyleLbl="alignAccFollowNode1" presStyleIdx="0" presStyleCnt="3">
        <dgm:presLayoutVars/>
      </dgm:prSet>
      <dgm:spPr/>
    </dgm:pt>
    <dgm:pt modelId="{948811B0-4A48-4794-9CC4-2A08B56EBC03}" type="pres">
      <dgm:prSet presAssocID="{6D4113CB-A841-426E-9E84-7208698C7794}" presName="space" presStyleCnt="0"/>
      <dgm:spPr/>
    </dgm:pt>
    <dgm:pt modelId="{472A3130-CF78-4B0A-829F-787F659766C5}" type="pres">
      <dgm:prSet presAssocID="{19EAC0A8-8DA5-4B5F-9828-C40101746CF2}" presName="composite" presStyleCnt="0"/>
      <dgm:spPr/>
    </dgm:pt>
    <dgm:pt modelId="{5431B87F-65A6-4DDA-8481-F603190EB187}" type="pres">
      <dgm:prSet presAssocID="{19EAC0A8-8DA5-4B5F-9828-C40101746CF2}" presName="parTx" presStyleLbl="alignNode1" presStyleIdx="1" presStyleCnt="3" custLinFactNeighborX="467" custLinFactNeighborY="900">
        <dgm:presLayoutVars>
          <dgm:chMax val="0"/>
          <dgm:chPref val="0"/>
        </dgm:presLayoutVars>
      </dgm:prSet>
      <dgm:spPr/>
    </dgm:pt>
    <dgm:pt modelId="{EAE95F16-2BF8-44F2-889A-0EEC4A1195AB}" type="pres">
      <dgm:prSet presAssocID="{19EAC0A8-8DA5-4B5F-9828-C40101746CF2}" presName="desTx" presStyleLbl="alignAccFollowNode1" presStyleIdx="1" presStyleCnt="3">
        <dgm:presLayoutVars/>
      </dgm:prSet>
      <dgm:spPr/>
    </dgm:pt>
    <dgm:pt modelId="{C34B57A5-3C67-45BF-91D1-4EDA684CA916}" type="pres">
      <dgm:prSet presAssocID="{AB5C7694-1029-4028-BEDC-17D43D21F30A}" presName="space" presStyleCnt="0"/>
      <dgm:spPr/>
    </dgm:pt>
    <dgm:pt modelId="{C4A61AC8-57DC-4C67-9BED-7906C8E5AE58}" type="pres">
      <dgm:prSet presAssocID="{37B4A2E2-6AEE-45A4-B3A1-4251C0A3ADAF}" presName="composite" presStyleCnt="0"/>
      <dgm:spPr/>
    </dgm:pt>
    <dgm:pt modelId="{325FD335-65CE-442B-A44A-4A7F2A20946D}" type="pres">
      <dgm:prSet presAssocID="{37B4A2E2-6AEE-45A4-B3A1-4251C0A3ADAF}" presName="parTx" presStyleLbl="alignNode1" presStyleIdx="2" presStyleCnt="3" custLinFactNeighborX="-673" custLinFactNeighborY="900">
        <dgm:presLayoutVars>
          <dgm:chMax val="0"/>
          <dgm:chPref val="0"/>
        </dgm:presLayoutVars>
      </dgm:prSet>
      <dgm:spPr/>
    </dgm:pt>
    <dgm:pt modelId="{8C87BE8B-E662-4724-90D3-B6C945247F62}" type="pres">
      <dgm:prSet presAssocID="{37B4A2E2-6AEE-45A4-B3A1-4251C0A3ADAF}" presName="desTx" presStyleLbl="alignAccFollowNode1" presStyleIdx="2" presStyleCnt="3">
        <dgm:presLayoutVars/>
      </dgm:prSet>
      <dgm:spPr/>
    </dgm:pt>
  </dgm:ptLst>
  <dgm:cxnLst>
    <dgm:cxn modelId="{B1B01D35-D487-4E55-A1AD-540885C0CCAB}" type="presOf" srcId="{09F1DB29-BE13-455C-82EB-B007C070E8FB}" destId="{8C87BE8B-E662-4724-90D3-B6C945247F62}" srcOrd="0" destOrd="0" presId="urn:microsoft.com/office/officeart/2016/7/layout/ChevronBlockProcess"/>
    <dgm:cxn modelId="{872AAD3A-BCE9-4FFE-8DA6-37E8FEBAA581}" srcId="{70AF94FF-3AA6-403C-8A9B-511D78BA9A2A}" destId="{D126FF73-57E2-4212-B55A-AFF6EDF923EF}" srcOrd="1" destOrd="0" parTransId="{464F5172-F598-49DB-B62E-8374A22CAB3B}" sibTransId="{5ABA7226-5F8D-42C5-96C4-DEAFBBC91273}"/>
    <dgm:cxn modelId="{CD480B3E-01C7-45B3-8A55-B5F8C735DC42}" srcId="{70AF94FF-3AA6-403C-8A9B-511D78BA9A2A}" destId="{D57FFF4E-9A34-4120-B78D-8EC156A3E27F}" srcOrd="0" destOrd="0" parTransId="{2FC87A93-8FA9-4891-A2F0-08A79CABE5E1}" sibTransId="{2CC86EAB-0624-4448-9044-CA7986C43606}"/>
    <dgm:cxn modelId="{7316C93F-FDF7-449F-A067-CF03E14E7742}" type="presOf" srcId="{70AF94FF-3AA6-403C-8A9B-511D78BA9A2A}" destId="{2AF01179-4AB8-48A3-8B91-0BC05039F322}" srcOrd="0" destOrd="0" presId="urn:microsoft.com/office/officeart/2016/7/layout/ChevronBlockProcess"/>
    <dgm:cxn modelId="{44820A41-202C-4B24-B8E0-7EF24E87247D}" type="presOf" srcId="{F5ADD6DD-0843-44CE-9E4D-89152740D9D0}" destId="{EAE95F16-2BF8-44F2-889A-0EEC4A1195AB}" srcOrd="0" destOrd="0" presId="urn:microsoft.com/office/officeart/2016/7/layout/ChevronBlockProcess"/>
    <dgm:cxn modelId="{E1786345-2416-4DA5-8918-2A4DC64E8EBA}" type="presOf" srcId="{D57FFF4E-9A34-4120-B78D-8EC156A3E27F}" destId="{37A2BAD9-059F-4C9C-BB3B-C11A034B6FC6}" srcOrd="0" destOrd="0" presId="urn:microsoft.com/office/officeart/2016/7/layout/ChevronBlockProcess"/>
    <dgm:cxn modelId="{BCB49C66-4EAC-46B4-A1DC-6F5A05368AC7}" srcId="{19EAC0A8-8DA5-4B5F-9828-C40101746CF2}" destId="{F5ADD6DD-0843-44CE-9E4D-89152740D9D0}" srcOrd="0" destOrd="0" parTransId="{36E9159D-C67F-4FF0-B1A5-B560C47B07C2}" sibTransId="{62948658-4D9F-4424-A86B-08B583BE5F0A}"/>
    <dgm:cxn modelId="{140AC46C-54A7-4379-8022-B423F32D963A}" srcId="{37B4A2E2-6AEE-45A4-B3A1-4251C0A3ADAF}" destId="{09F1DB29-BE13-455C-82EB-B007C070E8FB}" srcOrd="0" destOrd="0" parTransId="{C05CF5EB-BEEC-490C-92F7-1080F3D45724}" sibTransId="{60E73A99-3906-4A8B-B6D5-0AA72D6F3763}"/>
    <dgm:cxn modelId="{3F751072-6801-4F64-B32F-0D1E6F4C1E81}" type="presOf" srcId="{37B4A2E2-6AEE-45A4-B3A1-4251C0A3ADAF}" destId="{325FD335-65CE-442B-A44A-4A7F2A20946D}" srcOrd="0" destOrd="0" presId="urn:microsoft.com/office/officeart/2016/7/layout/ChevronBlockProcess"/>
    <dgm:cxn modelId="{F92B825A-F848-4A85-A7F4-36A14BCBAA96}" srcId="{3DDC41A5-17DA-4935-80FF-2A86ABDB4D67}" destId="{19EAC0A8-8DA5-4B5F-9828-C40101746CF2}" srcOrd="1" destOrd="0" parTransId="{49EE3005-40D4-438F-AE7D-23000BE6CE61}" sibTransId="{AB5C7694-1029-4028-BEDC-17D43D21F30A}"/>
    <dgm:cxn modelId="{CA92418D-E3ED-4CFC-8306-9FCD08A2FFAC}" srcId="{3DDC41A5-17DA-4935-80FF-2A86ABDB4D67}" destId="{70AF94FF-3AA6-403C-8A9B-511D78BA9A2A}" srcOrd="0" destOrd="0" parTransId="{4785001E-05F9-4EFD-BD58-19D66F3FA3CA}" sibTransId="{6D4113CB-A841-426E-9E84-7208698C7794}"/>
    <dgm:cxn modelId="{6EC1B694-589D-4E25-BA37-A7F30BE017F2}" type="presOf" srcId="{19EAC0A8-8DA5-4B5F-9828-C40101746CF2}" destId="{5431B87F-65A6-4DDA-8481-F603190EB187}" srcOrd="0" destOrd="0" presId="urn:microsoft.com/office/officeart/2016/7/layout/ChevronBlockProcess"/>
    <dgm:cxn modelId="{C9F02FB7-4542-4398-B61F-46B935753E97}" type="presOf" srcId="{3DDC41A5-17DA-4935-80FF-2A86ABDB4D67}" destId="{9D4C5408-CC83-4078-803A-928D8F0BE045}" srcOrd="0" destOrd="0" presId="urn:microsoft.com/office/officeart/2016/7/layout/ChevronBlockProcess"/>
    <dgm:cxn modelId="{B4ED3CD2-332B-430C-A6DE-199E116A62AA}" type="presOf" srcId="{D126FF73-57E2-4212-B55A-AFF6EDF923EF}" destId="{37A2BAD9-059F-4C9C-BB3B-C11A034B6FC6}" srcOrd="0" destOrd="1" presId="urn:microsoft.com/office/officeart/2016/7/layout/ChevronBlockProcess"/>
    <dgm:cxn modelId="{42112CF1-735C-4011-A42F-AFCC31947B0C}" srcId="{3DDC41A5-17DA-4935-80FF-2A86ABDB4D67}" destId="{37B4A2E2-6AEE-45A4-B3A1-4251C0A3ADAF}" srcOrd="2" destOrd="0" parTransId="{F3D67718-DC09-436C-A60D-254C661B9C89}" sibTransId="{229B4313-6CFF-4E78-883D-A2B0382A2F38}"/>
    <dgm:cxn modelId="{E31EBA48-F9B2-4489-A137-86536F793BBD}" type="presParOf" srcId="{9D4C5408-CC83-4078-803A-928D8F0BE045}" destId="{C9440A37-6AF5-4EBB-96AA-A0910ADEF1DA}" srcOrd="0" destOrd="0" presId="urn:microsoft.com/office/officeart/2016/7/layout/ChevronBlockProcess"/>
    <dgm:cxn modelId="{5105B10C-B707-412A-8450-185815F3E3AD}" type="presParOf" srcId="{C9440A37-6AF5-4EBB-96AA-A0910ADEF1DA}" destId="{2AF01179-4AB8-48A3-8B91-0BC05039F322}" srcOrd="0" destOrd="0" presId="urn:microsoft.com/office/officeart/2016/7/layout/ChevronBlockProcess"/>
    <dgm:cxn modelId="{7C381476-D4F5-4988-B3B2-DF394D5FC760}" type="presParOf" srcId="{C9440A37-6AF5-4EBB-96AA-A0910ADEF1DA}" destId="{37A2BAD9-059F-4C9C-BB3B-C11A034B6FC6}" srcOrd="1" destOrd="0" presId="urn:microsoft.com/office/officeart/2016/7/layout/ChevronBlockProcess"/>
    <dgm:cxn modelId="{F01FB510-6C9A-409F-A031-37259C76D8CE}" type="presParOf" srcId="{9D4C5408-CC83-4078-803A-928D8F0BE045}" destId="{948811B0-4A48-4794-9CC4-2A08B56EBC03}" srcOrd="1" destOrd="0" presId="urn:microsoft.com/office/officeart/2016/7/layout/ChevronBlockProcess"/>
    <dgm:cxn modelId="{F8CF889D-9B32-45AB-8DC6-AF86ACA08659}" type="presParOf" srcId="{9D4C5408-CC83-4078-803A-928D8F0BE045}" destId="{472A3130-CF78-4B0A-829F-787F659766C5}" srcOrd="2" destOrd="0" presId="urn:microsoft.com/office/officeart/2016/7/layout/ChevronBlockProcess"/>
    <dgm:cxn modelId="{A6B361BD-EC8C-427A-B53D-8A0390DDEE55}" type="presParOf" srcId="{472A3130-CF78-4B0A-829F-787F659766C5}" destId="{5431B87F-65A6-4DDA-8481-F603190EB187}" srcOrd="0" destOrd="0" presId="urn:microsoft.com/office/officeart/2016/7/layout/ChevronBlockProcess"/>
    <dgm:cxn modelId="{0ADBCF1E-2322-4721-863A-7922196F461A}" type="presParOf" srcId="{472A3130-CF78-4B0A-829F-787F659766C5}" destId="{EAE95F16-2BF8-44F2-889A-0EEC4A1195AB}" srcOrd="1" destOrd="0" presId="urn:microsoft.com/office/officeart/2016/7/layout/ChevronBlockProcess"/>
    <dgm:cxn modelId="{A0A6D06D-420D-4266-940E-837638F71F18}" type="presParOf" srcId="{9D4C5408-CC83-4078-803A-928D8F0BE045}" destId="{C34B57A5-3C67-45BF-91D1-4EDA684CA916}" srcOrd="3" destOrd="0" presId="urn:microsoft.com/office/officeart/2016/7/layout/ChevronBlockProcess"/>
    <dgm:cxn modelId="{9B74104C-6AFE-4518-A25F-F21614723A29}" type="presParOf" srcId="{9D4C5408-CC83-4078-803A-928D8F0BE045}" destId="{C4A61AC8-57DC-4C67-9BED-7906C8E5AE58}" srcOrd="4" destOrd="0" presId="urn:microsoft.com/office/officeart/2016/7/layout/ChevronBlockProcess"/>
    <dgm:cxn modelId="{1A823DF6-B8FA-41C4-9F37-89404286ADA8}" type="presParOf" srcId="{C4A61AC8-57DC-4C67-9BED-7906C8E5AE58}" destId="{325FD335-65CE-442B-A44A-4A7F2A20946D}" srcOrd="0" destOrd="0" presId="urn:microsoft.com/office/officeart/2016/7/layout/ChevronBlockProcess"/>
    <dgm:cxn modelId="{C86F181C-9DB3-4E7D-A462-13A0B662E262}" type="presParOf" srcId="{C4A61AC8-57DC-4C67-9BED-7906C8E5AE58}" destId="{8C87BE8B-E662-4724-90D3-B6C945247F6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DC41A5-17DA-4935-80FF-2A86ABDB4D67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AF94FF-3AA6-403C-8A9B-511D78BA9A2A}">
      <dgm:prSet/>
      <dgm:spPr/>
      <dgm:t>
        <a:bodyPr/>
        <a:lstStyle/>
        <a:p>
          <a:pPr>
            <a:defRPr b="1"/>
          </a:pPr>
          <a:r>
            <a:rPr lang="en-US" dirty="0"/>
            <a:t>Test Step:</a:t>
          </a:r>
        </a:p>
      </dgm:t>
    </dgm:pt>
    <dgm:pt modelId="{4785001E-05F9-4EFD-BD58-19D66F3FA3CA}" type="parTrans" cxnId="{CA92418D-E3ED-4CFC-8306-9FCD08A2FFAC}">
      <dgm:prSet/>
      <dgm:spPr/>
      <dgm:t>
        <a:bodyPr/>
        <a:lstStyle/>
        <a:p>
          <a:endParaRPr lang="en-US"/>
        </a:p>
      </dgm:t>
    </dgm:pt>
    <dgm:pt modelId="{6D4113CB-A841-426E-9E84-7208698C7794}" type="sibTrans" cxnId="{CA92418D-E3ED-4CFC-8306-9FCD08A2FFAC}">
      <dgm:prSet/>
      <dgm:spPr/>
      <dgm:t>
        <a:bodyPr/>
        <a:lstStyle/>
        <a:p>
          <a:endParaRPr lang="en-US"/>
        </a:p>
      </dgm:t>
    </dgm:pt>
    <dgm:pt modelId="{D57FFF4E-9A34-4120-B78D-8EC156A3E27F}">
      <dgm:prSet custT="1"/>
      <dgm:spPr/>
      <dgm:t>
        <a:bodyPr/>
        <a:lstStyle/>
        <a:p>
          <a:r>
            <a:rPr lang="en-US" sz="1800" dirty="0"/>
            <a:t>Verify the Accessibility of recently concluded videos in the Archived Sessions.</a:t>
          </a:r>
        </a:p>
      </dgm:t>
    </dgm:pt>
    <dgm:pt modelId="{2FC87A93-8FA9-4891-A2F0-08A79CABE5E1}" type="parTrans" cxnId="{CD480B3E-01C7-45B3-8A55-B5F8C735DC42}">
      <dgm:prSet/>
      <dgm:spPr/>
      <dgm:t>
        <a:bodyPr/>
        <a:lstStyle/>
        <a:p>
          <a:endParaRPr lang="en-US"/>
        </a:p>
      </dgm:t>
    </dgm:pt>
    <dgm:pt modelId="{2CC86EAB-0624-4448-9044-CA7986C43606}" type="sibTrans" cxnId="{CD480B3E-01C7-45B3-8A55-B5F8C735DC42}">
      <dgm:prSet/>
      <dgm:spPr/>
      <dgm:t>
        <a:bodyPr/>
        <a:lstStyle/>
        <a:p>
          <a:endParaRPr lang="en-US"/>
        </a:p>
      </dgm:t>
    </dgm:pt>
    <dgm:pt modelId="{19EAC0A8-8DA5-4B5F-9828-C40101746CF2}">
      <dgm:prSet/>
      <dgm:spPr/>
      <dgm:t>
        <a:bodyPr/>
        <a:lstStyle/>
        <a:p>
          <a:pPr>
            <a:defRPr b="1"/>
          </a:pPr>
          <a:r>
            <a:rPr lang="en-US"/>
            <a:t>Expected Result:</a:t>
          </a:r>
        </a:p>
      </dgm:t>
    </dgm:pt>
    <dgm:pt modelId="{49EE3005-40D4-438F-AE7D-23000BE6CE61}" type="parTrans" cxnId="{F92B825A-F848-4A85-A7F4-36A14BCBAA96}">
      <dgm:prSet/>
      <dgm:spPr/>
      <dgm:t>
        <a:bodyPr/>
        <a:lstStyle/>
        <a:p>
          <a:endParaRPr lang="en-US"/>
        </a:p>
      </dgm:t>
    </dgm:pt>
    <dgm:pt modelId="{AB5C7694-1029-4028-BEDC-17D43D21F30A}" type="sibTrans" cxnId="{F92B825A-F848-4A85-A7F4-36A14BCBAA96}">
      <dgm:prSet/>
      <dgm:spPr/>
      <dgm:t>
        <a:bodyPr/>
        <a:lstStyle/>
        <a:p>
          <a:endParaRPr lang="en-US"/>
        </a:p>
      </dgm:t>
    </dgm:pt>
    <dgm:pt modelId="{F5ADD6DD-0843-44CE-9E4D-89152740D9D0}">
      <dgm:prSet custT="1"/>
      <dgm:spPr/>
      <dgm:t>
        <a:bodyPr/>
        <a:lstStyle/>
        <a:p>
          <a:r>
            <a:rPr lang="en-US" sz="1800" dirty="0"/>
            <a:t>Podcast Audience try to get access Archived sessions.</a:t>
          </a:r>
        </a:p>
      </dgm:t>
    </dgm:pt>
    <dgm:pt modelId="{36E9159D-C67F-4FF0-B1A5-B560C47B07C2}" type="parTrans" cxnId="{BCB49C66-4EAC-46B4-A1DC-6F5A05368AC7}">
      <dgm:prSet/>
      <dgm:spPr/>
      <dgm:t>
        <a:bodyPr/>
        <a:lstStyle/>
        <a:p>
          <a:endParaRPr lang="en-US"/>
        </a:p>
      </dgm:t>
    </dgm:pt>
    <dgm:pt modelId="{62948658-4D9F-4424-A86B-08B583BE5F0A}" type="sibTrans" cxnId="{BCB49C66-4EAC-46B4-A1DC-6F5A05368AC7}">
      <dgm:prSet/>
      <dgm:spPr/>
      <dgm:t>
        <a:bodyPr/>
        <a:lstStyle/>
        <a:p>
          <a:endParaRPr lang="en-US"/>
        </a:p>
      </dgm:t>
    </dgm:pt>
    <dgm:pt modelId="{37B4A2E2-6AEE-45A4-B3A1-4251C0A3ADAF}">
      <dgm:prSet/>
      <dgm:spPr/>
      <dgm:t>
        <a:bodyPr/>
        <a:lstStyle/>
        <a:p>
          <a:pPr>
            <a:defRPr b="1"/>
          </a:pPr>
          <a:r>
            <a:rPr lang="en-US" dirty="0"/>
            <a:t>Objective: </a:t>
          </a:r>
        </a:p>
      </dgm:t>
    </dgm:pt>
    <dgm:pt modelId="{F3D67718-DC09-436C-A60D-254C661B9C89}" type="parTrans" cxnId="{42112CF1-735C-4011-A42F-AFCC31947B0C}">
      <dgm:prSet/>
      <dgm:spPr/>
      <dgm:t>
        <a:bodyPr/>
        <a:lstStyle/>
        <a:p>
          <a:endParaRPr lang="en-US"/>
        </a:p>
      </dgm:t>
    </dgm:pt>
    <dgm:pt modelId="{229B4313-6CFF-4E78-883D-A2B0382A2F38}" type="sibTrans" cxnId="{42112CF1-735C-4011-A42F-AFCC31947B0C}">
      <dgm:prSet/>
      <dgm:spPr/>
      <dgm:t>
        <a:bodyPr/>
        <a:lstStyle/>
        <a:p>
          <a:endParaRPr lang="en-US"/>
        </a:p>
      </dgm:t>
    </dgm:pt>
    <dgm:pt modelId="{09F1DB29-BE13-455C-82EB-B007C070E8FB}">
      <dgm:prSet custT="1"/>
      <dgm:spPr/>
      <dgm:t>
        <a:bodyPr/>
        <a:lstStyle/>
        <a:p>
          <a:r>
            <a:rPr lang="en-US" sz="1800" dirty="0"/>
            <a:t>The system should present a list of recently concluded videos to watch.</a:t>
          </a:r>
        </a:p>
      </dgm:t>
    </dgm:pt>
    <dgm:pt modelId="{C05CF5EB-BEEC-490C-92F7-1080F3D45724}" type="parTrans" cxnId="{140AC46C-54A7-4379-8022-B423F32D963A}">
      <dgm:prSet/>
      <dgm:spPr/>
      <dgm:t>
        <a:bodyPr/>
        <a:lstStyle/>
        <a:p>
          <a:endParaRPr lang="en-US"/>
        </a:p>
      </dgm:t>
    </dgm:pt>
    <dgm:pt modelId="{60E73A99-3906-4A8B-B6D5-0AA72D6F3763}" type="sibTrans" cxnId="{140AC46C-54A7-4379-8022-B423F32D963A}">
      <dgm:prSet/>
      <dgm:spPr/>
      <dgm:t>
        <a:bodyPr/>
        <a:lstStyle/>
        <a:p>
          <a:endParaRPr lang="en-US"/>
        </a:p>
      </dgm:t>
    </dgm:pt>
    <dgm:pt modelId="{9D4C5408-CC83-4078-803A-928D8F0BE045}" type="pres">
      <dgm:prSet presAssocID="{3DDC41A5-17DA-4935-80FF-2A86ABDB4D67}" presName="Name0" presStyleCnt="0">
        <dgm:presLayoutVars>
          <dgm:dir/>
          <dgm:animLvl val="lvl"/>
          <dgm:resizeHandles val="exact"/>
        </dgm:presLayoutVars>
      </dgm:prSet>
      <dgm:spPr/>
    </dgm:pt>
    <dgm:pt modelId="{C9440A37-6AF5-4EBB-96AA-A0910ADEF1DA}" type="pres">
      <dgm:prSet presAssocID="{70AF94FF-3AA6-403C-8A9B-511D78BA9A2A}" presName="composite" presStyleCnt="0"/>
      <dgm:spPr/>
    </dgm:pt>
    <dgm:pt modelId="{2AF01179-4AB8-48A3-8B91-0BC05039F322}" type="pres">
      <dgm:prSet presAssocID="{70AF94FF-3AA6-403C-8A9B-511D78BA9A2A}" presName="parTx" presStyleLbl="alignNode1" presStyleIdx="0" presStyleCnt="3" custLinFactNeighborX="98225" custLinFactNeighborY="1976">
        <dgm:presLayoutVars>
          <dgm:chMax val="0"/>
          <dgm:chPref val="0"/>
        </dgm:presLayoutVars>
      </dgm:prSet>
      <dgm:spPr/>
    </dgm:pt>
    <dgm:pt modelId="{37A2BAD9-059F-4C9C-BB3B-C11A034B6FC6}" type="pres">
      <dgm:prSet presAssocID="{70AF94FF-3AA6-403C-8A9B-511D78BA9A2A}" presName="desTx" presStyleLbl="alignAccFollowNode1" presStyleIdx="0" presStyleCnt="3">
        <dgm:presLayoutVars/>
      </dgm:prSet>
      <dgm:spPr/>
    </dgm:pt>
    <dgm:pt modelId="{948811B0-4A48-4794-9CC4-2A08B56EBC03}" type="pres">
      <dgm:prSet presAssocID="{6D4113CB-A841-426E-9E84-7208698C7794}" presName="space" presStyleCnt="0"/>
      <dgm:spPr/>
    </dgm:pt>
    <dgm:pt modelId="{472A3130-CF78-4B0A-829F-787F659766C5}" type="pres">
      <dgm:prSet presAssocID="{19EAC0A8-8DA5-4B5F-9828-C40101746CF2}" presName="composite" presStyleCnt="0"/>
      <dgm:spPr/>
    </dgm:pt>
    <dgm:pt modelId="{5431B87F-65A6-4DDA-8481-F603190EB187}" type="pres">
      <dgm:prSet presAssocID="{19EAC0A8-8DA5-4B5F-9828-C40101746CF2}" presName="parTx" presStyleLbl="alignNode1" presStyleIdx="1" presStyleCnt="3" custLinFactNeighborX="97262" custLinFactNeighborY="8025">
        <dgm:presLayoutVars>
          <dgm:chMax val="0"/>
          <dgm:chPref val="0"/>
        </dgm:presLayoutVars>
      </dgm:prSet>
      <dgm:spPr/>
    </dgm:pt>
    <dgm:pt modelId="{EAE95F16-2BF8-44F2-889A-0EEC4A1195AB}" type="pres">
      <dgm:prSet presAssocID="{19EAC0A8-8DA5-4B5F-9828-C40101746CF2}" presName="desTx" presStyleLbl="alignAccFollowNode1" presStyleIdx="1" presStyleCnt="3">
        <dgm:presLayoutVars/>
      </dgm:prSet>
      <dgm:spPr/>
    </dgm:pt>
    <dgm:pt modelId="{C34B57A5-3C67-45BF-91D1-4EDA684CA916}" type="pres">
      <dgm:prSet presAssocID="{AB5C7694-1029-4028-BEDC-17D43D21F30A}" presName="space" presStyleCnt="0"/>
      <dgm:spPr/>
    </dgm:pt>
    <dgm:pt modelId="{C4A61AC8-57DC-4C67-9BED-7906C8E5AE58}" type="pres">
      <dgm:prSet presAssocID="{37B4A2E2-6AEE-45A4-B3A1-4251C0A3ADAF}" presName="composite" presStyleCnt="0"/>
      <dgm:spPr/>
    </dgm:pt>
    <dgm:pt modelId="{325FD335-65CE-442B-A44A-4A7F2A20946D}" type="pres">
      <dgm:prSet presAssocID="{37B4A2E2-6AEE-45A4-B3A1-4251C0A3ADAF}" presName="parTx" presStyleLbl="alignNode1" presStyleIdx="2" presStyleCnt="3" custLinFactX="-98725" custLinFactNeighborX="-100000" custLinFactNeighborY="-2839">
        <dgm:presLayoutVars>
          <dgm:chMax val="0"/>
          <dgm:chPref val="0"/>
        </dgm:presLayoutVars>
      </dgm:prSet>
      <dgm:spPr/>
    </dgm:pt>
    <dgm:pt modelId="{8C87BE8B-E662-4724-90D3-B6C945247F62}" type="pres">
      <dgm:prSet presAssocID="{37B4A2E2-6AEE-45A4-B3A1-4251C0A3ADAF}" presName="desTx" presStyleLbl="alignAccFollowNode1" presStyleIdx="2" presStyleCnt="3">
        <dgm:presLayoutVars/>
      </dgm:prSet>
      <dgm:spPr/>
    </dgm:pt>
  </dgm:ptLst>
  <dgm:cxnLst>
    <dgm:cxn modelId="{B1B01D35-D487-4E55-A1AD-540885C0CCAB}" type="presOf" srcId="{09F1DB29-BE13-455C-82EB-B007C070E8FB}" destId="{8C87BE8B-E662-4724-90D3-B6C945247F62}" srcOrd="0" destOrd="0" presId="urn:microsoft.com/office/officeart/2016/7/layout/ChevronBlockProcess"/>
    <dgm:cxn modelId="{CD480B3E-01C7-45B3-8A55-B5F8C735DC42}" srcId="{70AF94FF-3AA6-403C-8A9B-511D78BA9A2A}" destId="{D57FFF4E-9A34-4120-B78D-8EC156A3E27F}" srcOrd="0" destOrd="0" parTransId="{2FC87A93-8FA9-4891-A2F0-08A79CABE5E1}" sibTransId="{2CC86EAB-0624-4448-9044-CA7986C43606}"/>
    <dgm:cxn modelId="{7316C93F-FDF7-449F-A067-CF03E14E7742}" type="presOf" srcId="{70AF94FF-3AA6-403C-8A9B-511D78BA9A2A}" destId="{2AF01179-4AB8-48A3-8B91-0BC05039F322}" srcOrd="0" destOrd="0" presId="urn:microsoft.com/office/officeart/2016/7/layout/ChevronBlockProcess"/>
    <dgm:cxn modelId="{44820A41-202C-4B24-B8E0-7EF24E87247D}" type="presOf" srcId="{F5ADD6DD-0843-44CE-9E4D-89152740D9D0}" destId="{EAE95F16-2BF8-44F2-889A-0EEC4A1195AB}" srcOrd="0" destOrd="0" presId="urn:microsoft.com/office/officeart/2016/7/layout/ChevronBlockProcess"/>
    <dgm:cxn modelId="{E1786345-2416-4DA5-8918-2A4DC64E8EBA}" type="presOf" srcId="{D57FFF4E-9A34-4120-B78D-8EC156A3E27F}" destId="{37A2BAD9-059F-4C9C-BB3B-C11A034B6FC6}" srcOrd="0" destOrd="0" presId="urn:microsoft.com/office/officeart/2016/7/layout/ChevronBlockProcess"/>
    <dgm:cxn modelId="{BCB49C66-4EAC-46B4-A1DC-6F5A05368AC7}" srcId="{19EAC0A8-8DA5-4B5F-9828-C40101746CF2}" destId="{F5ADD6DD-0843-44CE-9E4D-89152740D9D0}" srcOrd="0" destOrd="0" parTransId="{36E9159D-C67F-4FF0-B1A5-B560C47B07C2}" sibTransId="{62948658-4D9F-4424-A86B-08B583BE5F0A}"/>
    <dgm:cxn modelId="{140AC46C-54A7-4379-8022-B423F32D963A}" srcId="{37B4A2E2-6AEE-45A4-B3A1-4251C0A3ADAF}" destId="{09F1DB29-BE13-455C-82EB-B007C070E8FB}" srcOrd="0" destOrd="0" parTransId="{C05CF5EB-BEEC-490C-92F7-1080F3D45724}" sibTransId="{60E73A99-3906-4A8B-B6D5-0AA72D6F3763}"/>
    <dgm:cxn modelId="{3F751072-6801-4F64-B32F-0D1E6F4C1E81}" type="presOf" srcId="{37B4A2E2-6AEE-45A4-B3A1-4251C0A3ADAF}" destId="{325FD335-65CE-442B-A44A-4A7F2A20946D}" srcOrd="0" destOrd="0" presId="urn:microsoft.com/office/officeart/2016/7/layout/ChevronBlockProcess"/>
    <dgm:cxn modelId="{F92B825A-F848-4A85-A7F4-36A14BCBAA96}" srcId="{3DDC41A5-17DA-4935-80FF-2A86ABDB4D67}" destId="{19EAC0A8-8DA5-4B5F-9828-C40101746CF2}" srcOrd="1" destOrd="0" parTransId="{49EE3005-40D4-438F-AE7D-23000BE6CE61}" sibTransId="{AB5C7694-1029-4028-BEDC-17D43D21F30A}"/>
    <dgm:cxn modelId="{CA92418D-E3ED-4CFC-8306-9FCD08A2FFAC}" srcId="{3DDC41A5-17DA-4935-80FF-2A86ABDB4D67}" destId="{70AF94FF-3AA6-403C-8A9B-511D78BA9A2A}" srcOrd="0" destOrd="0" parTransId="{4785001E-05F9-4EFD-BD58-19D66F3FA3CA}" sibTransId="{6D4113CB-A841-426E-9E84-7208698C7794}"/>
    <dgm:cxn modelId="{6EC1B694-589D-4E25-BA37-A7F30BE017F2}" type="presOf" srcId="{19EAC0A8-8DA5-4B5F-9828-C40101746CF2}" destId="{5431B87F-65A6-4DDA-8481-F603190EB187}" srcOrd="0" destOrd="0" presId="urn:microsoft.com/office/officeart/2016/7/layout/ChevronBlockProcess"/>
    <dgm:cxn modelId="{C9F02FB7-4542-4398-B61F-46B935753E97}" type="presOf" srcId="{3DDC41A5-17DA-4935-80FF-2A86ABDB4D67}" destId="{9D4C5408-CC83-4078-803A-928D8F0BE045}" srcOrd="0" destOrd="0" presId="urn:microsoft.com/office/officeart/2016/7/layout/ChevronBlockProcess"/>
    <dgm:cxn modelId="{42112CF1-735C-4011-A42F-AFCC31947B0C}" srcId="{3DDC41A5-17DA-4935-80FF-2A86ABDB4D67}" destId="{37B4A2E2-6AEE-45A4-B3A1-4251C0A3ADAF}" srcOrd="2" destOrd="0" parTransId="{F3D67718-DC09-436C-A60D-254C661B9C89}" sibTransId="{229B4313-6CFF-4E78-883D-A2B0382A2F38}"/>
    <dgm:cxn modelId="{E31EBA48-F9B2-4489-A137-86536F793BBD}" type="presParOf" srcId="{9D4C5408-CC83-4078-803A-928D8F0BE045}" destId="{C9440A37-6AF5-4EBB-96AA-A0910ADEF1DA}" srcOrd="0" destOrd="0" presId="urn:microsoft.com/office/officeart/2016/7/layout/ChevronBlockProcess"/>
    <dgm:cxn modelId="{5105B10C-B707-412A-8450-185815F3E3AD}" type="presParOf" srcId="{C9440A37-6AF5-4EBB-96AA-A0910ADEF1DA}" destId="{2AF01179-4AB8-48A3-8B91-0BC05039F322}" srcOrd="0" destOrd="0" presId="urn:microsoft.com/office/officeart/2016/7/layout/ChevronBlockProcess"/>
    <dgm:cxn modelId="{7C381476-D4F5-4988-B3B2-DF394D5FC760}" type="presParOf" srcId="{C9440A37-6AF5-4EBB-96AA-A0910ADEF1DA}" destId="{37A2BAD9-059F-4C9C-BB3B-C11A034B6FC6}" srcOrd="1" destOrd="0" presId="urn:microsoft.com/office/officeart/2016/7/layout/ChevronBlockProcess"/>
    <dgm:cxn modelId="{F01FB510-6C9A-409F-A031-37259C76D8CE}" type="presParOf" srcId="{9D4C5408-CC83-4078-803A-928D8F0BE045}" destId="{948811B0-4A48-4794-9CC4-2A08B56EBC03}" srcOrd="1" destOrd="0" presId="urn:microsoft.com/office/officeart/2016/7/layout/ChevronBlockProcess"/>
    <dgm:cxn modelId="{F8CF889D-9B32-45AB-8DC6-AF86ACA08659}" type="presParOf" srcId="{9D4C5408-CC83-4078-803A-928D8F0BE045}" destId="{472A3130-CF78-4B0A-829F-787F659766C5}" srcOrd="2" destOrd="0" presId="urn:microsoft.com/office/officeart/2016/7/layout/ChevronBlockProcess"/>
    <dgm:cxn modelId="{A6B361BD-EC8C-427A-B53D-8A0390DDEE55}" type="presParOf" srcId="{472A3130-CF78-4B0A-829F-787F659766C5}" destId="{5431B87F-65A6-4DDA-8481-F603190EB187}" srcOrd="0" destOrd="0" presId="urn:microsoft.com/office/officeart/2016/7/layout/ChevronBlockProcess"/>
    <dgm:cxn modelId="{0ADBCF1E-2322-4721-863A-7922196F461A}" type="presParOf" srcId="{472A3130-CF78-4B0A-829F-787F659766C5}" destId="{EAE95F16-2BF8-44F2-889A-0EEC4A1195AB}" srcOrd="1" destOrd="0" presId="urn:microsoft.com/office/officeart/2016/7/layout/ChevronBlockProcess"/>
    <dgm:cxn modelId="{A0A6D06D-420D-4266-940E-837638F71F18}" type="presParOf" srcId="{9D4C5408-CC83-4078-803A-928D8F0BE045}" destId="{C34B57A5-3C67-45BF-91D1-4EDA684CA916}" srcOrd="3" destOrd="0" presId="urn:microsoft.com/office/officeart/2016/7/layout/ChevronBlockProcess"/>
    <dgm:cxn modelId="{9B74104C-6AFE-4518-A25F-F21614723A29}" type="presParOf" srcId="{9D4C5408-CC83-4078-803A-928D8F0BE045}" destId="{C4A61AC8-57DC-4C67-9BED-7906C8E5AE58}" srcOrd="4" destOrd="0" presId="urn:microsoft.com/office/officeart/2016/7/layout/ChevronBlockProcess"/>
    <dgm:cxn modelId="{1A823DF6-B8FA-41C4-9F37-89404286ADA8}" type="presParOf" srcId="{C4A61AC8-57DC-4C67-9BED-7906C8E5AE58}" destId="{325FD335-65CE-442B-A44A-4A7F2A20946D}" srcOrd="0" destOrd="0" presId="urn:microsoft.com/office/officeart/2016/7/layout/ChevronBlockProcess"/>
    <dgm:cxn modelId="{C86F181C-9DB3-4E7D-A462-13A0B662E262}" type="presParOf" srcId="{C4A61AC8-57DC-4C67-9BED-7906C8E5AE58}" destId="{8C87BE8B-E662-4724-90D3-B6C945247F6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01179-4AB8-48A3-8B91-0BC05039F322}">
      <dsp:nvSpPr>
        <dsp:cNvPr id="0" name=""/>
        <dsp:cNvSpPr/>
      </dsp:nvSpPr>
      <dsp:spPr>
        <a:xfrm>
          <a:off x="28202" y="0"/>
          <a:ext cx="2752286" cy="825686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49" tIns="101949" rIns="101949" bIns="1019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Test Steps:</a:t>
          </a:r>
        </a:p>
      </dsp:txBody>
      <dsp:txXfrm>
        <a:off x="275908" y="0"/>
        <a:ext cx="2256874" cy="825686"/>
      </dsp:txXfrm>
    </dsp:sp>
    <dsp:sp modelId="{37A2BAD9-059F-4C9C-BB3B-C11A034B6FC6}">
      <dsp:nvSpPr>
        <dsp:cNvPr id="0" name=""/>
        <dsp:cNvSpPr/>
      </dsp:nvSpPr>
      <dsp:spPr>
        <a:xfrm>
          <a:off x="6954" y="825686"/>
          <a:ext cx="2504581" cy="22934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18" tIns="197918" rIns="197918" bIns="3958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Host and Audience navigate to Login page.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Host (special) and Audience (Namal email) enter valid Credentials.</a:t>
          </a:r>
        </a:p>
      </dsp:txBody>
      <dsp:txXfrm>
        <a:off x="6954" y="825686"/>
        <a:ext cx="2504581" cy="2293433"/>
      </dsp:txXfrm>
    </dsp:sp>
    <dsp:sp modelId="{5431B87F-65A6-4DDA-8481-F603190EB187}">
      <dsp:nvSpPr>
        <dsp:cNvPr id="0" name=""/>
        <dsp:cNvSpPr/>
      </dsp:nvSpPr>
      <dsp:spPr>
        <a:xfrm>
          <a:off x="2731189" y="7431"/>
          <a:ext cx="2752286" cy="825686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49" tIns="101949" rIns="101949" bIns="1019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Expected Result:</a:t>
          </a:r>
        </a:p>
      </dsp:txBody>
      <dsp:txXfrm>
        <a:off x="2978895" y="7431"/>
        <a:ext cx="2256874" cy="825686"/>
      </dsp:txXfrm>
    </dsp:sp>
    <dsp:sp modelId="{EAE95F16-2BF8-44F2-889A-0EEC4A1195AB}">
      <dsp:nvSpPr>
        <dsp:cNvPr id="0" name=""/>
        <dsp:cNvSpPr/>
      </dsp:nvSpPr>
      <dsp:spPr>
        <a:xfrm>
          <a:off x="2718336" y="825686"/>
          <a:ext cx="2504581" cy="22934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18" tIns="197918" rIns="197918" bIns="3958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Audience and Host should be successfully authenticated through specified email.</a:t>
          </a:r>
        </a:p>
      </dsp:txBody>
      <dsp:txXfrm>
        <a:off x="2718336" y="825686"/>
        <a:ext cx="2504581" cy="2293433"/>
      </dsp:txXfrm>
    </dsp:sp>
    <dsp:sp modelId="{325FD335-65CE-442B-A44A-4A7F2A20946D}">
      <dsp:nvSpPr>
        <dsp:cNvPr id="0" name=""/>
        <dsp:cNvSpPr/>
      </dsp:nvSpPr>
      <dsp:spPr>
        <a:xfrm>
          <a:off x="5411195" y="7431"/>
          <a:ext cx="2752286" cy="825686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49" tIns="101949" rIns="101949" bIns="1019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Alternative: </a:t>
          </a:r>
        </a:p>
      </dsp:txBody>
      <dsp:txXfrm>
        <a:off x="5658901" y="7431"/>
        <a:ext cx="2256874" cy="825686"/>
      </dsp:txXfrm>
    </dsp:sp>
    <dsp:sp modelId="{8C87BE8B-E662-4724-90D3-B6C945247F62}">
      <dsp:nvSpPr>
        <dsp:cNvPr id="0" name=""/>
        <dsp:cNvSpPr/>
      </dsp:nvSpPr>
      <dsp:spPr>
        <a:xfrm>
          <a:off x="5429718" y="825686"/>
          <a:ext cx="2504581" cy="229343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18" tIns="197918" rIns="197918" bIns="3958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authentication fails, the system should prompt the user to re-enter valid credentials.</a:t>
          </a:r>
        </a:p>
      </dsp:txBody>
      <dsp:txXfrm>
        <a:off x="5429718" y="825686"/>
        <a:ext cx="2504581" cy="2293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01179-4AB8-48A3-8B91-0BC05039F322}">
      <dsp:nvSpPr>
        <dsp:cNvPr id="0" name=""/>
        <dsp:cNvSpPr/>
      </dsp:nvSpPr>
      <dsp:spPr>
        <a:xfrm>
          <a:off x="2710388" y="231629"/>
          <a:ext cx="2752286" cy="825686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49" tIns="101949" rIns="101949" bIns="1019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Test Step:</a:t>
          </a:r>
        </a:p>
      </dsp:txBody>
      <dsp:txXfrm>
        <a:off x="2958094" y="231629"/>
        <a:ext cx="2256874" cy="825686"/>
      </dsp:txXfrm>
    </dsp:sp>
    <dsp:sp modelId="{37A2BAD9-059F-4C9C-BB3B-C11A034B6FC6}">
      <dsp:nvSpPr>
        <dsp:cNvPr id="0" name=""/>
        <dsp:cNvSpPr/>
      </dsp:nvSpPr>
      <dsp:spPr>
        <a:xfrm>
          <a:off x="6954" y="1040999"/>
          <a:ext cx="2504581" cy="18628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18" tIns="197918" rIns="197918" bIns="3958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Verify the Accessibility of recently concluded videos in the Archived Sessions.</a:t>
          </a:r>
        </a:p>
      </dsp:txBody>
      <dsp:txXfrm>
        <a:off x="6954" y="1040999"/>
        <a:ext cx="2504581" cy="1862806"/>
      </dsp:txXfrm>
    </dsp:sp>
    <dsp:sp modelId="{5431B87F-65A6-4DDA-8481-F603190EB187}">
      <dsp:nvSpPr>
        <dsp:cNvPr id="0" name=""/>
        <dsp:cNvSpPr/>
      </dsp:nvSpPr>
      <dsp:spPr>
        <a:xfrm>
          <a:off x="5395265" y="281575"/>
          <a:ext cx="2752286" cy="825686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49" tIns="101949" rIns="101949" bIns="1019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Expected Result:</a:t>
          </a:r>
        </a:p>
      </dsp:txBody>
      <dsp:txXfrm>
        <a:off x="5642971" y="281575"/>
        <a:ext cx="2256874" cy="825686"/>
      </dsp:txXfrm>
    </dsp:sp>
    <dsp:sp modelId="{EAE95F16-2BF8-44F2-889A-0EEC4A1195AB}">
      <dsp:nvSpPr>
        <dsp:cNvPr id="0" name=""/>
        <dsp:cNvSpPr/>
      </dsp:nvSpPr>
      <dsp:spPr>
        <a:xfrm>
          <a:off x="2718336" y="1040999"/>
          <a:ext cx="2504581" cy="18628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18" tIns="197918" rIns="197918" bIns="3958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Podcast Audience try to get access Archived sessions.</a:t>
          </a:r>
        </a:p>
      </dsp:txBody>
      <dsp:txXfrm>
        <a:off x="2718336" y="1040999"/>
        <a:ext cx="2504581" cy="1862806"/>
      </dsp:txXfrm>
    </dsp:sp>
    <dsp:sp modelId="{325FD335-65CE-442B-A44A-4A7F2A20946D}">
      <dsp:nvSpPr>
        <dsp:cNvPr id="0" name=""/>
        <dsp:cNvSpPr/>
      </dsp:nvSpPr>
      <dsp:spPr>
        <a:xfrm>
          <a:off x="0" y="191872"/>
          <a:ext cx="2752286" cy="825686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49" tIns="101949" rIns="101949" bIns="1019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Objective: </a:t>
          </a:r>
        </a:p>
      </dsp:txBody>
      <dsp:txXfrm>
        <a:off x="247706" y="191872"/>
        <a:ext cx="2256874" cy="825686"/>
      </dsp:txXfrm>
    </dsp:sp>
    <dsp:sp modelId="{8C87BE8B-E662-4724-90D3-B6C945247F62}">
      <dsp:nvSpPr>
        <dsp:cNvPr id="0" name=""/>
        <dsp:cNvSpPr/>
      </dsp:nvSpPr>
      <dsp:spPr>
        <a:xfrm>
          <a:off x="5429718" y="1040999"/>
          <a:ext cx="2504581" cy="18628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918" tIns="197918" rIns="197918" bIns="39583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system should present a list of recently concluded videos to watch.</a:t>
          </a:r>
        </a:p>
      </dsp:txBody>
      <dsp:txXfrm>
        <a:off x="5429718" y="1040999"/>
        <a:ext cx="2504581" cy="1862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3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6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49" r:id="rId6"/>
    <p:sldLayoutId id="2147483754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13AE4BC-2211-4D4F-3686-2ACF60F9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icrophone and piano">
            <a:extLst>
              <a:ext uri="{FF2B5EF4-FFF2-40B4-BE49-F238E27FC236}">
                <a16:creationId xmlns:a16="http://schemas.microsoft.com/office/drawing/2014/main" id="{5E0D7070-DDF5-9647-48F1-D01E55318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2" b="2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F8B7E8-12B2-753C-7477-05B85D1D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3729474" y="2822080"/>
            <a:ext cx="8481958" cy="4109294"/>
          </a:xfrm>
          <a:custGeom>
            <a:avLst/>
            <a:gdLst>
              <a:gd name="connsiteX0" fmla="*/ 2129133 w 8481958"/>
              <a:gd name="connsiteY0" fmla="*/ 1770 h 4109294"/>
              <a:gd name="connsiteX1" fmla="*/ 54314 w 8481958"/>
              <a:gd name="connsiteY1" fmla="*/ 918720 h 4109294"/>
              <a:gd name="connsiteX2" fmla="*/ 0 w 8481958"/>
              <a:gd name="connsiteY2" fmla="*/ 978213 h 4109294"/>
              <a:gd name="connsiteX3" fmla="*/ 54654 w 8481958"/>
              <a:gd name="connsiteY3" fmla="*/ 4109294 h 4109294"/>
              <a:gd name="connsiteX4" fmla="*/ 8481958 w 8481958"/>
              <a:gd name="connsiteY4" fmla="*/ 3962195 h 4109294"/>
              <a:gd name="connsiteX5" fmla="*/ 4000639 w 8481958"/>
              <a:gd name="connsiteY5" fmla="*/ 570502 h 4109294"/>
              <a:gd name="connsiteX6" fmla="*/ 3936789 w 8481958"/>
              <a:gd name="connsiteY6" fmla="*/ 524650 h 4109294"/>
              <a:gd name="connsiteX7" fmla="*/ 2305851 w 8481958"/>
              <a:gd name="connsiteY7" fmla="*/ 872 h 4109294"/>
              <a:gd name="connsiteX8" fmla="*/ 2129133 w 8481958"/>
              <a:gd name="connsiteY8" fmla="*/ 1770 h 410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81958" h="4109294">
                <a:moveTo>
                  <a:pt x="2129133" y="1770"/>
                </a:moveTo>
                <a:cubicBezTo>
                  <a:pt x="1364196" y="27835"/>
                  <a:pt x="614660" y="341491"/>
                  <a:pt x="54314" y="918720"/>
                </a:cubicBezTo>
                <a:lnTo>
                  <a:pt x="0" y="978213"/>
                </a:lnTo>
                <a:lnTo>
                  <a:pt x="54654" y="4109294"/>
                </a:lnTo>
                <a:lnTo>
                  <a:pt x="8481958" y="3962195"/>
                </a:lnTo>
                <a:lnTo>
                  <a:pt x="4000639" y="570502"/>
                </a:lnTo>
                <a:lnTo>
                  <a:pt x="3936789" y="524650"/>
                </a:lnTo>
                <a:cubicBezTo>
                  <a:pt x="3438692" y="185770"/>
                  <a:pt x="2871718" y="14402"/>
                  <a:pt x="2305851" y="872"/>
                </a:cubicBezTo>
                <a:cubicBezTo>
                  <a:pt x="2246907" y="-538"/>
                  <a:pt x="2187974" y="-235"/>
                  <a:pt x="2129133" y="1770"/>
                </a:cubicBezTo>
                <a:close/>
              </a:path>
            </a:pathLst>
          </a:custGeom>
          <a:gradFill>
            <a:gsLst>
              <a:gs pos="18000">
                <a:schemeClr val="bg2">
                  <a:alpha val="79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F3EF-C6B3-62DC-0011-E6414AE6D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713" y="3865234"/>
            <a:ext cx="4620567" cy="654145"/>
          </a:xfrm>
        </p:spPr>
        <p:txBody>
          <a:bodyPr anchor="b">
            <a:noAutofit/>
          </a:bodyPr>
          <a:lstStyle/>
          <a:p>
            <a:pPr algn="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Namal Podcast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88C5-DB88-486C-EADD-3C727CC49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8852" y="5636235"/>
            <a:ext cx="4938619" cy="516641"/>
          </a:xfrm>
        </p:spPr>
        <p:txBody>
          <a:bodyPr anchor="b">
            <a:no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Sadaqat Rasool</a:t>
            </a:r>
          </a:p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NIM-BSCS-2021-20</a:t>
            </a:r>
          </a:p>
        </p:txBody>
      </p:sp>
      <p:pic>
        <p:nvPicPr>
          <p:cNvPr id="12" name="Picture 11" descr="A green shield with gold leaves&#10;&#10;Description automatically generated">
            <a:extLst>
              <a:ext uri="{FF2B5EF4-FFF2-40B4-BE49-F238E27FC236}">
                <a16:creationId xmlns:a16="http://schemas.microsoft.com/office/drawing/2014/main" id="{676E2F1B-1070-6DB0-A969-A5EB638DB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2" y="18408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8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A7E8C1-C94C-2023-9143-01B16A21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D7E29-FBE8-3A5F-523D-30662111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77" y="2551073"/>
            <a:ext cx="4728569" cy="8779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Use Case Diagram</a:t>
            </a:r>
          </a:p>
        </p:txBody>
      </p:sp>
      <p:pic>
        <p:nvPicPr>
          <p:cNvPr id="4" name="Picture 3" descr="A diagram of a podcast&#10;&#10;Description automatically generated">
            <a:extLst>
              <a:ext uri="{FF2B5EF4-FFF2-40B4-BE49-F238E27FC236}">
                <a16:creationId xmlns:a16="http://schemas.microsoft.com/office/drawing/2014/main" id="{519F5F29-666F-1F6C-6E0E-15FB6852E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38" y="264453"/>
            <a:ext cx="5430650" cy="60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51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8AD2-8659-D8E8-3D34-C83023C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SSD  for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</a:t>
            </a:r>
            <a:endParaRPr lang="en-US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C92DF80-F554-3C05-20A2-C2D18FC46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175">
            <a:extLst>
              <a:ext uri="{FF2B5EF4-FFF2-40B4-BE49-F238E27FC236}">
                <a16:creationId xmlns:a16="http://schemas.microsoft.com/office/drawing/2014/main" id="{731B5081-DEDB-F378-709D-EC91D2FAB3F1}"/>
              </a:ext>
            </a:extLst>
          </p:cNvPr>
          <p:cNvGrpSpPr>
            <a:grpSpLocks/>
          </p:cNvGrpSpPr>
          <p:nvPr/>
        </p:nvGrpSpPr>
        <p:grpSpPr bwMode="auto">
          <a:xfrm>
            <a:off x="2004646" y="1890510"/>
            <a:ext cx="10187354" cy="5416061"/>
            <a:chOff x="-22101" y="-1876"/>
            <a:chExt cx="84339" cy="44816"/>
          </a:xfrm>
        </p:grpSpPr>
        <p:sp>
          <p:nvSpPr>
            <p:cNvPr id="6" name="Rectangle 523">
              <a:extLst>
                <a:ext uri="{FF2B5EF4-FFF2-40B4-BE49-F238E27FC236}">
                  <a16:creationId xmlns:a16="http://schemas.microsoft.com/office/drawing/2014/main" id="{731CD1EA-1830-3670-0767-8F86B1F06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1" y="37036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525">
              <a:extLst>
                <a:ext uri="{FF2B5EF4-FFF2-40B4-BE49-F238E27FC236}">
                  <a16:creationId xmlns:a16="http://schemas.microsoft.com/office/drawing/2014/main" id="{E2DCC25C-3DE9-82AE-26DD-1249B12F4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38804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526">
              <a:extLst>
                <a:ext uri="{FF2B5EF4-FFF2-40B4-BE49-F238E27FC236}">
                  <a16:creationId xmlns:a16="http://schemas.microsoft.com/office/drawing/2014/main" id="{44107242-B52E-429D-EE9B-E71D0D12D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022"/>
              <a:ext cx="1520" cy="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527">
              <a:extLst>
                <a:ext uri="{FF2B5EF4-FFF2-40B4-BE49-F238E27FC236}">
                  <a16:creationId xmlns:a16="http://schemas.microsoft.com/office/drawing/2014/main" id="{CED6BFB5-5B9C-7445-A0DC-168EBC330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40675"/>
              <a:ext cx="563" cy="2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529">
              <a:extLst>
                <a:ext uri="{FF2B5EF4-FFF2-40B4-BE49-F238E27FC236}">
                  <a16:creationId xmlns:a16="http://schemas.microsoft.com/office/drawing/2014/main" id="{FB1CD928-BD96-17FA-D00E-7D651253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5" y="40696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38" name="Picture 538">
              <a:extLst>
                <a:ext uri="{FF2B5EF4-FFF2-40B4-BE49-F238E27FC236}">
                  <a16:creationId xmlns:a16="http://schemas.microsoft.com/office/drawing/2014/main" id="{5138DAB5-4501-F8CE-1E88-E9C209855E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101" y="-1876"/>
              <a:ext cx="59436" cy="38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2112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A03E-ABEC-CF3E-78FF-5EF0DC0E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for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 Event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40DBF6-9C87-149A-A1B1-7CFCC5BE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174" y="2928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176">
            <a:extLst>
              <a:ext uri="{FF2B5EF4-FFF2-40B4-BE49-F238E27FC236}">
                <a16:creationId xmlns:a16="http://schemas.microsoft.com/office/drawing/2014/main" id="{E627B06F-DE94-7305-03DA-2F525017DDA5}"/>
              </a:ext>
            </a:extLst>
          </p:cNvPr>
          <p:cNvGrpSpPr>
            <a:grpSpLocks/>
          </p:cNvGrpSpPr>
          <p:nvPr/>
        </p:nvGrpSpPr>
        <p:grpSpPr bwMode="auto">
          <a:xfrm>
            <a:off x="2146851" y="2186609"/>
            <a:ext cx="7460975" cy="3734550"/>
            <a:chOff x="0" y="0"/>
            <a:chExt cx="55238" cy="28214"/>
          </a:xfrm>
        </p:grpSpPr>
        <p:sp>
          <p:nvSpPr>
            <p:cNvPr id="6" name="Rectangle 530">
              <a:extLst>
                <a:ext uri="{FF2B5EF4-FFF2-40B4-BE49-F238E27FC236}">
                  <a16:creationId xmlns:a16="http://schemas.microsoft.com/office/drawing/2014/main" id="{B49FE126-AEA3-BA13-091D-3A522AD4B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2" y="24759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Shape 5646">
              <a:extLst>
                <a:ext uri="{FF2B5EF4-FFF2-40B4-BE49-F238E27FC236}">
                  <a16:creationId xmlns:a16="http://schemas.microsoft.com/office/drawing/2014/main" id="{D33229E3-5BAA-0523-D0EF-8D3845D39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6376"/>
              <a:ext cx="55238" cy="92"/>
            </a:xfrm>
            <a:custGeom>
              <a:avLst/>
              <a:gdLst>
                <a:gd name="T0" fmla="*/ 0 w 5523865"/>
                <a:gd name="T1" fmla="*/ 0 h 9144"/>
                <a:gd name="T2" fmla="*/ 5523865 w 5523865"/>
                <a:gd name="T3" fmla="*/ 0 h 9144"/>
                <a:gd name="T4" fmla="*/ 5523865 w 5523865"/>
                <a:gd name="T5" fmla="*/ 9144 h 9144"/>
                <a:gd name="T6" fmla="*/ 0 w 5523865"/>
                <a:gd name="T7" fmla="*/ 9144 h 9144"/>
                <a:gd name="T8" fmla="*/ 0 w 5523865"/>
                <a:gd name="T9" fmla="*/ 0 h 9144"/>
                <a:gd name="T10" fmla="*/ 0 w 5523865"/>
                <a:gd name="T11" fmla="*/ 0 h 9144"/>
                <a:gd name="T12" fmla="*/ 5523865 w 5523865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523865" h="9144">
                  <a:moveTo>
                    <a:pt x="0" y="0"/>
                  </a:moveTo>
                  <a:lnTo>
                    <a:pt x="5523865" y="0"/>
                  </a:lnTo>
                  <a:lnTo>
                    <a:pt x="552386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32">
              <a:extLst>
                <a:ext uri="{FF2B5EF4-FFF2-40B4-BE49-F238E27FC236}">
                  <a16:creationId xmlns:a16="http://schemas.microsoft.com/office/drawing/2014/main" id="{271F6608-7847-A788-25F7-594707226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26527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40" name="Picture 540">
              <a:extLst>
                <a:ext uri="{FF2B5EF4-FFF2-40B4-BE49-F238E27FC236}">
                  <a16:creationId xmlns:a16="http://schemas.microsoft.com/office/drawing/2014/main" id="{84A5298C-1DCD-0817-985D-77A8FEF10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0"/>
              <a:ext cx="48577" cy="2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3601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7529-9FBF-D106-A644-E0DBAFA4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for Upcoming Events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936C135-E64F-1E3F-D2D4-AEFA32B76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91" y="31805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266">
            <a:extLst>
              <a:ext uri="{FF2B5EF4-FFF2-40B4-BE49-F238E27FC236}">
                <a16:creationId xmlns:a16="http://schemas.microsoft.com/office/drawing/2014/main" id="{FB5A87DA-A1F8-9202-09AB-6EE5B7737194}"/>
              </a:ext>
            </a:extLst>
          </p:cNvPr>
          <p:cNvGrpSpPr>
            <a:grpSpLocks/>
          </p:cNvGrpSpPr>
          <p:nvPr/>
        </p:nvGrpSpPr>
        <p:grpSpPr bwMode="auto">
          <a:xfrm>
            <a:off x="1969616" y="2080592"/>
            <a:ext cx="7984068" cy="4064694"/>
            <a:chOff x="1143" y="0"/>
            <a:chExt cx="61095" cy="24752"/>
          </a:xfrm>
        </p:grpSpPr>
        <p:sp>
          <p:nvSpPr>
            <p:cNvPr id="6" name="Rectangle 543">
              <a:extLst>
                <a:ext uri="{FF2B5EF4-FFF2-40B4-BE49-F238E27FC236}">
                  <a16:creationId xmlns:a16="http://schemas.microsoft.com/office/drawing/2014/main" id="{8D44BA3B-8885-8CE2-4543-30D26F197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1" y="18837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Shape 5648">
              <a:extLst>
                <a:ext uri="{FF2B5EF4-FFF2-40B4-BE49-F238E27FC236}">
                  <a16:creationId xmlns:a16="http://schemas.microsoft.com/office/drawing/2014/main" id="{F6423F7D-EDFD-9B1B-7DC2-44AA9BB1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20454"/>
              <a:ext cx="55239" cy="92"/>
            </a:xfrm>
            <a:custGeom>
              <a:avLst/>
              <a:gdLst>
                <a:gd name="T0" fmla="*/ 0 w 5523865"/>
                <a:gd name="T1" fmla="*/ 0 h 9144"/>
                <a:gd name="T2" fmla="*/ 5523865 w 5523865"/>
                <a:gd name="T3" fmla="*/ 0 h 9144"/>
                <a:gd name="T4" fmla="*/ 5523865 w 5523865"/>
                <a:gd name="T5" fmla="*/ 9144 h 9144"/>
                <a:gd name="T6" fmla="*/ 0 w 5523865"/>
                <a:gd name="T7" fmla="*/ 9144 h 9144"/>
                <a:gd name="T8" fmla="*/ 0 w 5523865"/>
                <a:gd name="T9" fmla="*/ 0 h 9144"/>
                <a:gd name="T10" fmla="*/ 0 w 5523865"/>
                <a:gd name="T11" fmla="*/ 0 h 9144"/>
                <a:gd name="T12" fmla="*/ 5523865 w 5523865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523865" h="9144">
                  <a:moveTo>
                    <a:pt x="0" y="0"/>
                  </a:moveTo>
                  <a:lnTo>
                    <a:pt x="5523865" y="0"/>
                  </a:lnTo>
                  <a:lnTo>
                    <a:pt x="552386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45">
              <a:extLst>
                <a:ext uri="{FF2B5EF4-FFF2-40B4-BE49-F238E27FC236}">
                  <a16:creationId xmlns:a16="http://schemas.microsoft.com/office/drawing/2014/main" id="{D3EE8630-4BDC-B3E6-4111-113DD8A8F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20605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547">
              <a:extLst>
                <a:ext uri="{FF2B5EF4-FFF2-40B4-BE49-F238E27FC236}">
                  <a16:creationId xmlns:a16="http://schemas.microsoft.com/office/drawing/2014/main" id="{75D9EF7A-08AB-130B-AA6E-6618FF597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2492"/>
              <a:ext cx="563" cy="2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66" name="Picture 566">
              <a:extLst>
                <a:ext uri="{FF2B5EF4-FFF2-40B4-BE49-F238E27FC236}">
                  <a16:creationId xmlns:a16="http://schemas.microsoft.com/office/drawing/2014/main" id="{35AA3B5A-F8A0-971A-65D3-0E110E35C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" y="0"/>
              <a:ext cx="59436" cy="20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1047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5DDA-919F-2E29-3AAE-0DC87194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for Start Live Session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3DDCA39-DDE0-53D7-91A3-927F5507D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26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267">
            <a:extLst>
              <a:ext uri="{FF2B5EF4-FFF2-40B4-BE49-F238E27FC236}">
                <a16:creationId xmlns:a16="http://schemas.microsoft.com/office/drawing/2014/main" id="{E9E0D80E-F8AD-FD2E-1260-1686B49F7DF3}"/>
              </a:ext>
            </a:extLst>
          </p:cNvPr>
          <p:cNvGrpSpPr>
            <a:grpSpLocks/>
          </p:cNvGrpSpPr>
          <p:nvPr/>
        </p:nvGrpSpPr>
        <p:grpSpPr bwMode="auto">
          <a:xfrm>
            <a:off x="1423307" y="2690193"/>
            <a:ext cx="8512865" cy="3827314"/>
            <a:chOff x="1143" y="0"/>
            <a:chExt cx="56198" cy="19413"/>
          </a:xfrm>
        </p:grpSpPr>
        <p:sp>
          <p:nvSpPr>
            <p:cNvPr id="6" name="Rectangle 550">
              <a:extLst>
                <a:ext uri="{FF2B5EF4-FFF2-40B4-BE49-F238E27FC236}">
                  <a16:creationId xmlns:a16="http://schemas.microsoft.com/office/drawing/2014/main" id="{B15BD983-B5E5-992B-EB21-BB996C4BB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8" y="13512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Shape 5650">
              <a:extLst>
                <a:ext uri="{FF2B5EF4-FFF2-40B4-BE49-F238E27FC236}">
                  <a16:creationId xmlns:a16="http://schemas.microsoft.com/office/drawing/2014/main" id="{8BBD3F96-D004-2B83-3E09-F55EAA168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15129"/>
              <a:ext cx="55239" cy="91"/>
            </a:xfrm>
            <a:custGeom>
              <a:avLst/>
              <a:gdLst>
                <a:gd name="T0" fmla="*/ 0 w 5523865"/>
                <a:gd name="T1" fmla="*/ 0 h 9144"/>
                <a:gd name="T2" fmla="*/ 5523865 w 5523865"/>
                <a:gd name="T3" fmla="*/ 0 h 9144"/>
                <a:gd name="T4" fmla="*/ 5523865 w 5523865"/>
                <a:gd name="T5" fmla="*/ 9144 h 9144"/>
                <a:gd name="T6" fmla="*/ 0 w 5523865"/>
                <a:gd name="T7" fmla="*/ 9144 h 9144"/>
                <a:gd name="T8" fmla="*/ 0 w 5523865"/>
                <a:gd name="T9" fmla="*/ 0 h 9144"/>
                <a:gd name="T10" fmla="*/ 0 w 5523865"/>
                <a:gd name="T11" fmla="*/ 0 h 9144"/>
                <a:gd name="T12" fmla="*/ 5523865 w 5523865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523865" h="9144">
                  <a:moveTo>
                    <a:pt x="0" y="0"/>
                  </a:moveTo>
                  <a:lnTo>
                    <a:pt x="5523865" y="0"/>
                  </a:lnTo>
                  <a:lnTo>
                    <a:pt x="552386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52">
              <a:extLst>
                <a:ext uri="{FF2B5EF4-FFF2-40B4-BE49-F238E27FC236}">
                  <a16:creationId xmlns:a16="http://schemas.microsoft.com/office/drawing/2014/main" id="{E4A770EA-1658-A1DB-88F0-9CB27CAB3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15280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554">
              <a:extLst>
                <a:ext uri="{FF2B5EF4-FFF2-40B4-BE49-F238E27FC236}">
                  <a16:creationId xmlns:a16="http://schemas.microsoft.com/office/drawing/2014/main" id="{47024916-3B26-C7F3-054B-6A9EBE48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7148"/>
              <a:ext cx="563" cy="2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556">
              <a:extLst>
                <a:ext uri="{FF2B5EF4-FFF2-40B4-BE49-F238E27FC236}">
                  <a16:creationId xmlns:a16="http://schemas.microsoft.com/office/drawing/2014/main" id="{90561A30-CDF8-9F68-2B2F-3401F5751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6" y="17170"/>
              <a:ext cx="507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68" name="Picture 568">
              <a:extLst>
                <a:ext uri="{FF2B5EF4-FFF2-40B4-BE49-F238E27FC236}">
                  <a16:creationId xmlns:a16="http://schemas.microsoft.com/office/drawing/2014/main" id="{1E9BE32A-4AB9-B31E-E5E6-3D3BCCE22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" y="0"/>
              <a:ext cx="39720" cy="14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3050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B4D7-56C2-D818-43CF-8581274E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for Attend Live Session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BBD4FC-D542-3092-2B07-00CBA197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21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268">
            <a:extLst>
              <a:ext uri="{FF2B5EF4-FFF2-40B4-BE49-F238E27FC236}">
                <a16:creationId xmlns:a16="http://schemas.microsoft.com/office/drawing/2014/main" id="{9F7B952C-3F0F-1386-1489-9508EF41DCAB}"/>
              </a:ext>
            </a:extLst>
          </p:cNvPr>
          <p:cNvGrpSpPr>
            <a:grpSpLocks/>
          </p:cNvGrpSpPr>
          <p:nvPr/>
        </p:nvGrpSpPr>
        <p:grpSpPr bwMode="auto">
          <a:xfrm>
            <a:off x="1652558" y="2115798"/>
            <a:ext cx="8886884" cy="4195482"/>
            <a:chOff x="0" y="0"/>
            <a:chExt cx="55238" cy="17159"/>
          </a:xfrm>
        </p:grpSpPr>
        <p:sp>
          <p:nvSpPr>
            <p:cNvPr id="6" name="Rectangle 557">
              <a:extLst>
                <a:ext uri="{FF2B5EF4-FFF2-40B4-BE49-F238E27FC236}">
                  <a16:creationId xmlns:a16="http://schemas.microsoft.com/office/drawing/2014/main" id="{7CA6EC0E-C56A-5465-5932-6793AC24A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2" y="13704"/>
              <a:ext cx="506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Shape 5652">
              <a:extLst>
                <a:ext uri="{FF2B5EF4-FFF2-40B4-BE49-F238E27FC236}">
                  <a16:creationId xmlns:a16="http://schemas.microsoft.com/office/drawing/2014/main" id="{B644A962-3750-AA10-342F-B48F119A7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21"/>
              <a:ext cx="55238" cy="91"/>
            </a:xfrm>
            <a:custGeom>
              <a:avLst/>
              <a:gdLst>
                <a:gd name="T0" fmla="*/ 0 w 5523865"/>
                <a:gd name="T1" fmla="*/ 0 h 9144"/>
                <a:gd name="T2" fmla="*/ 5523865 w 5523865"/>
                <a:gd name="T3" fmla="*/ 0 h 9144"/>
                <a:gd name="T4" fmla="*/ 5523865 w 5523865"/>
                <a:gd name="T5" fmla="*/ 9144 h 9144"/>
                <a:gd name="T6" fmla="*/ 0 w 5523865"/>
                <a:gd name="T7" fmla="*/ 9144 h 9144"/>
                <a:gd name="T8" fmla="*/ 0 w 5523865"/>
                <a:gd name="T9" fmla="*/ 0 h 9144"/>
                <a:gd name="T10" fmla="*/ 0 w 5523865"/>
                <a:gd name="T11" fmla="*/ 0 h 9144"/>
                <a:gd name="T12" fmla="*/ 5523865 w 5523865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523865" h="9144">
                  <a:moveTo>
                    <a:pt x="0" y="0"/>
                  </a:moveTo>
                  <a:lnTo>
                    <a:pt x="5523865" y="0"/>
                  </a:lnTo>
                  <a:lnTo>
                    <a:pt x="552386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59">
              <a:extLst>
                <a:ext uri="{FF2B5EF4-FFF2-40B4-BE49-F238E27FC236}">
                  <a16:creationId xmlns:a16="http://schemas.microsoft.com/office/drawing/2014/main" id="{AC62B620-1966-00D7-584E-2261727F5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" y="15472"/>
              <a:ext cx="507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70" name="Picture 570">
              <a:extLst>
                <a:ext uri="{FF2B5EF4-FFF2-40B4-BE49-F238E27FC236}">
                  <a16:creationId xmlns:a16="http://schemas.microsoft.com/office/drawing/2014/main" id="{BAA928A5-5A6B-DE75-A0F3-596E400AA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0"/>
              <a:ext cx="45244" cy="15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0127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F66C-1E24-E7CA-A5C4-B52D366A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for Interaction during session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5C52209-D019-511E-E99D-3090EF7A0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139" y="32335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5357">
            <a:extLst>
              <a:ext uri="{FF2B5EF4-FFF2-40B4-BE49-F238E27FC236}">
                <a16:creationId xmlns:a16="http://schemas.microsoft.com/office/drawing/2014/main" id="{21569645-8382-B1B9-AD36-F8DA27AF3B82}"/>
              </a:ext>
            </a:extLst>
          </p:cNvPr>
          <p:cNvGrpSpPr>
            <a:grpSpLocks/>
          </p:cNvGrpSpPr>
          <p:nvPr/>
        </p:nvGrpSpPr>
        <p:grpSpPr bwMode="auto">
          <a:xfrm>
            <a:off x="1683025" y="2226366"/>
            <a:ext cx="8428383" cy="4336051"/>
            <a:chOff x="0" y="0"/>
            <a:chExt cx="58611" cy="24940"/>
          </a:xfrm>
        </p:grpSpPr>
        <p:sp>
          <p:nvSpPr>
            <p:cNvPr id="6" name="Rectangle 573">
              <a:extLst>
                <a:ext uri="{FF2B5EF4-FFF2-40B4-BE49-F238E27FC236}">
                  <a16:creationId xmlns:a16="http://schemas.microsoft.com/office/drawing/2014/main" id="{38BB860A-C232-38FA-4577-F7F1E827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4" y="19035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Shape 5654">
              <a:extLst>
                <a:ext uri="{FF2B5EF4-FFF2-40B4-BE49-F238E27FC236}">
                  <a16:creationId xmlns:a16="http://schemas.microsoft.com/office/drawing/2014/main" id="{60FE4CF6-3BD4-8026-92BA-4C7CC4E40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" y="20652"/>
              <a:ext cx="55239" cy="92"/>
            </a:xfrm>
            <a:custGeom>
              <a:avLst/>
              <a:gdLst>
                <a:gd name="T0" fmla="*/ 0 w 5523865"/>
                <a:gd name="T1" fmla="*/ 0 h 9144"/>
                <a:gd name="T2" fmla="*/ 5523865 w 5523865"/>
                <a:gd name="T3" fmla="*/ 0 h 9144"/>
                <a:gd name="T4" fmla="*/ 5523865 w 5523865"/>
                <a:gd name="T5" fmla="*/ 9144 h 9144"/>
                <a:gd name="T6" fmla="*/ 0 w 5523865"/>
                <a:gd name="T7" fmla="*/ 9144 h 9144"/>
                <a:gd name="T8" fmla="*/ 0 w 5523865"/>
                <a:gd name="T9" fmla="*/ 0 h 9144"/>
                <a:gd name="T10" fmla="*/ 0 w 5523865"/>
                <a:gd name="T11" fmla="*/ 0 h 9144"/>
                <a:gd name="T12" fmla="*/ 5523865 w 5523865"/>
                <a:gd name="T13" fmla="*/ 9144 h 9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523865" h="9144">
                  <a:moveTo>
                    <a:pt x="0" y="0"/>
                  </a:moveTo>
                  <a:lnTo>
                    <a:pt x="5523865" y="0"/>
                  </a:lnTo>
                  <a:lnTo>
                    <a:pt x="5523865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75">
              <a:extLst>
                <a:ext uri="{FF2B5EF4-FFF2-40B4-BE49-F238E27FC236}">
                  <a16:creationId xmlns:a16="http://schemas.microsoft.com/office/drawing/2014/main" id="{22EB6ACD-6CB7-BD97-7C86-5E449FC7A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20807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576">
              <a:extLst>
                <a:ext uri="{FF2B5EF4-FFF2-40B4-BE49-F238E27FC236}">
                  <a16:creationId xmlns:a16="http://schemas.microsoft.com/office/drawing/2014/main" id="{D8B543C9-E921-3CEF-797A-03584949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22"/>
              <a:ext cx="1520" cy="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577">
              <a:extLst>
                <a:ext uri="{FF2B5EF4-FFF2-40B4-BE49-F238E27FC236}">
                  <a16:creationId xmlns:a16="http://schemas.microsoft.com/office/drawing/2014/main" id="{A492EC7E-6B5A-3AEB-DA7C-9DED8725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2675"/>
              <a:ext cx="563" cy="2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579">
              <a:extLst>
                <a:ext uri="{FF2B5EF4-FFF2-40B4-BE49-F238E27FC236}">
                  <a16:creationId xmlns:a16="http://schemas.microsoft.com/office/drawing/2014/main" id="{0B8B6069-65D5-D4BD-7B53-C63DCB332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9" y="22697"/>
              <a:ext cx="507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87" name="Picture 587">
              <a:extLst>
                <a:ext uri="{FF2B5EF4-FFF2-40B4-BE49-F238E27FC236}">
                  <a16:creationId xmlns:a16="http://schemas.microsoft.com/office/drawing/2014/main" id="{2DC4D403-21A3-9E62-474F-4DB16B3A0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" y="0"/>
              <a:ext cx="55817" cy="20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4710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1266-1D27-F95D-0F09-40B28BF6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42" y="881331"/>
            <a:ext cx="8886884" cy="953669"/>
          </a:xfrm>
        </p:spPr>
        <p:txBody>
          <a:bodyPr/>
          <a:lstStyle/>
          <a:p>
            <a:r>
              <a:rPr lang="en-US" dirty="0"/>
              <a:t>SSD for Archived Session</a:t>
            </a:r>
          </a:p>
        </p:txBody>
      </p:sp>
      <p:pic>
        <p:nvPicPr>
          <p:cNvPr id="2050" name="Picture 589">
            <a:extLst>
              <a:ext uri="{FF2B5EF4-FFF2-40B4-BE49-F238E27FC236}">
                <a16:creationId xmlns:a16="http://schemas.microsoft.com/office/drawing/2014/main" id="{ACC89BA5-26EB-4311-E9BE-85AA0C105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2" y="2447780"/>
            <a:ext cx="10294496" cy="305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49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A7E8C1-C94C-2023-9143-01B16A21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9E314-FFD7-415A-CAE9-7F42DB0F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3010486"/>
            <a:ext cx="4018070" cy="76538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Activity Diagram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D115306B-E8FB-E423-83B5-37954B67E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48" y="222792"/>
            <a:ext cx="5333912" cy="63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76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04D6-810A-CCE7-65E5-0212407C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12237"/>
            <a:ext cx="8886884" cy="953669"/>
          </a:xfrm>
        </p:spPr>
        <p:txBody>
          <a:bodyPr/>
          <a:lstStyle/>
          <a:p>
            <a:r>
              <a:rPr lang="en-US" dirty="0"/>
              <a:t>Test Case: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4B36-6EF7-624D-7D1B-269CEE3D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DD72327-150E-767D-E7AA-FED3E624B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92782E-BC72-FAE3-18C3-CAD7C0354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8F6A9C-A441-91F1-FE0B-8F084D434DD4}"/>
              </a:ext>
            </a:extLst>
          </p:cNvPr>
          <p:cNvSpPr txBox="1">
            <a:spLocks/>
          </p:cNvSpPr>
          <p:nvPr/>
        </p:nvSpPr>
        <p:spPr>
          <a:xfrm>
            <a:off x="1066801" y="1143000"/>
            <a:ext cx="5029199" cy="106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Test Case: User Authentication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AA1A65-EBE6-596F-BFAA-A48283B1E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424455"/>
              </p:ext>
            </p:extLst>
          </p:nvPr>
        </p:nvGraphicFramePr>
        <p:xfrm>
          <a:off x="2860040" y="2595880"/>
          <a:ext cx="8188960" cy="311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730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107C4-C4A9-B7E3-B3C7-A79A9F4B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308" y="450092"/>
            <a:ext cx="2491094" cy="115139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Outline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E6DE-390A-8195-9891-BE5A3EBE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687" y="1463441"/>
            <a:ext cx="5380530" cy="339464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Introduction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Functional Requirements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Non-functional Requirements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User Characteristics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Data Flow Diagram (DFD’s)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Use Case Diagram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System Sequence Diagram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Activity Diagram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Test Cases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Deployment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0346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A3FB-48AC-DBBC-69AC-04FED455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Test Case: Archived Videos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D995AF-E1D7-AFBF-794B-252BF6110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857802"/>
              </p:ext>
            </p:extLst>
          </p:nvPr>
        </p:nvGraphicFramePr>
        <p:xfrm>
          <a:off x="2860040" y="2595880"/>
          <a:ext cx="8188960" cy="311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075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EEAA0-D775-1841-02D7-45604588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2" y="514348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Deployment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28B0445-0150-1B97-853D-7A886D0A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22869"/>
            <a:ext cx="5771364" cy="297815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Pre-deployment:</a:t>
            </a:r>
            <a:endParaRPr lang="en-US" sz="2400" dirty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Conduct final testing for live session features and interaction capabilities.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Deployment:</a:t>
            </a:r>
            <a:endParaRPr lang="en-US" sz="2400" dirty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Release Namal Podcast to the production environment, minimizing downtime.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Post-deployment:</a:t>
            </a:r>
            <a:endParaRPr lang="en-US" sz="2400" dirty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Monitor live session behavior and archiving functionalities for stability.</a:t>
            </a:r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2B15032F-199F-9572-FC87-4D51CF017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5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9BA04-EB0A-F695-9970-A5007B35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88" y="169066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A3F9E2-E93F-5DD5-9BE2-2482D01C7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0528" y="1154507"/>
            <a:ext cx="7289410" cy="51535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Educational Impact: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Facilitates direct communication between students and educators.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Offers on-demand access to valuable educational content.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Enhanced Learning Environment: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Creates an engaging and dynamic platform for students.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Encourages active participation and collaborative learning.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Future Vision: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Commitment to continuous improvement based on user feedback.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Designed for future scalability to benefit a broader university audience.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5BDCD53B-6705-864E-7D35-E5CCB9168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2" r="-2" b="-2"/>
          <a:stretch/>
        </p:blipFill>
        <p:spPr>
          <a:xfrm>
            <a:off x="5883965" y="3297509"/>
            <a:ext cx="6308036" cy="3560490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0528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E57FA7-FC0E-BBE3-7D63-183AD7D5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E5B6C2-78FB-7E80-635C-539384B6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thank you card with a square image of a building&#10;&#10;Description automatically generated with medium confidence">
            <a:extLst>
              <a:ext uri="{FF2B5EF4-FFF2-40B4-BE49-F238E27FC236}">
                <a16:creationId xmlns:a16="http://schemas.microsoft.com/office/drawing/2014/main" id="{187F73AF-C22B-2CF6-2AE0-A00092121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 r="-1" b="5429"/>
          <a:stretch/>
        </p:blipFill>
        <p:spPr>
          <a:xfrm>
            <a:off x="880329" y="880329"/>
            <a:ext cx="10431342" cy="50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8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85DE-0A61-7B35-29CD-51D5DADF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9" y="749300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713606E-A9C6-2195-412F-94E21621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567" y="1987550"/>
            <a:ext cx="4155651" cy="2978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Enhancing learning with engaging live video interactions.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Features: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Live video sessions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Real-time interaction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Session archiving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Event announcements</a:t>
            </a:r>
          </a:p>
        </p:txBody>
      </p:sp>
      <p:pic>
        <p:nvPicPr>
          <p:cNvPr id="15" name="Picture 14" descr="Camera lens">
            <a:extLst>
              <a:ext uri="{FF2B5EF4-FFF2-40B4-BE49-F238E27FC236}">
                <a16:creationId xmlns:a16="http://schemas.microsoft.com/office/drawing/2014/main" id="{F3119270-DBFD-7FC3-22AD-ED0B9EEB7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2" r="-2" b="10127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5339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83454-27CB-3EFA-7404-A77CA30F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CDE4-C6F7-D1EB-6169-D3BD7BAA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319934" cy="2978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User 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Upcoming Event Announcements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Host Live Video Session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Audience Video Access and Interaction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Archiving Recorded Sessions</a:t>
            </a:r>
          </a:p>
        </p:txBody>
      </p:sp>
      <p:pic>
        <p:nvPicPr>
          <p:cNvPr id="5" name="Picture 4" descr="Mic and audio filter">
            <a:extLst>
              <a:ext uri="{FF2B5EF4-FFF2-40B4-BE49-F238E27FC236}">
                <a16:creationId xmlns:a16="http://schemas.microsoft.com/office/drawing/2014/main" id="{F6452EBC-0C24-4AEA-007B-D0718FE8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0" r="-2" b="-2"/>
          <a:stretch/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2164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3B6E6-71BB-8AC9-F433-3F93C83C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7" y="1197014"/>
            <a:ext cx="6431280" cy="793675"/>
          </a:xfrm>
        </p:spPr>
        <p:txBody>
          <a:bodyPr anchor="ctr">
            <a:normAutofit/>
          </a:bodyPr>
          <a:lstStyle/>
          <a:p>
            <a:r>
              <a:rPr lang="en-US" dirty="0"/>
              <a:t>Non-Functional Requiremnts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E641-53BE-C647-EE14-A29C48AC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1" y="2086852"/>
            <a:ext cx="4173415" cy="297815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Performance: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Real-Time Interaction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Timely Archiving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User Engagement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Availability: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Minimize downtime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Efficient </a:t>
            </a:r>
            <a:r>
              <a:rPr lang="en-US" sz="1800"/>
              <a:t>media processing</a:t>
            </a:r>
            <a:endParaRPr lang="en-US" sz="18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Scalability: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Accommodating user and content growth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6" name="Picture 5" descr="A computer screen with a eye and gears around it&#10;&#10;Description automatically generated">
            <a:extLst>
              <a:ext uri="{FF2B5EF4-FFF2-40B4-BE49-F238E27FC236}">
                <a16:creationId xmlns:a16="http://schemas.microsoft.com/office/drawing/2014/main" id="{6B4E7CBF-7066-1595-5C7D-49F4ED1C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8877"/>
            <a:ext cx="4953000" cy="33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4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5CEA5-BEC4-4619-CC98-5C0C7F2A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09" y="487843"/>
            <a:ext cx="4856412" cy="1257299"/>
          </a:xfrm>
        </p:spPr>
        <p:txBody>
          <a:bodyPr anchor="ctr">
            <a:normAutofit/>
          </a:bodyPr>
          <a:lstStyle/>
          <a:p>
            <a:r>
              <a:rPr lang="en-US" dirty="0"/>
              <a:t>User Characteristics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1B485D4-EE5A-CDDE-C42C-48AA2106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025" y="1583298"/>
            <a:ext cx="6678637" cy="57890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Namal Community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Authenticates using Namal University email credentials.</a:t>
            </a:r>
            <a:endParaRPr lang="en-US" sz="18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Guests and Speakers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Receives unique access credentials for secure registration.</a:t>
            </a:r>
            <a:endParaRPr lang="en-US" sz="1800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Podcast Hosts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Initiates and schedules dynamic live video sessions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Manages event details and fosters audience interaction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General Audience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Attends live sessions with real-time interaction features</a:t>
            </a:r>
            <a:endParaRPr lang="en-US" sz="1800" b="1" dirty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Explores recently concluded </a:t>
            </a:r>
            <a:r>
              <a:rPr lang="en-US" sz="2000" dirty="0"/>
              <a:t>videos and views upcoming events</a:t>
            </a:r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738E5AEA-45DC-67F0-D3F2-AAA9A3F8F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8657" y="1583298"/>
            <a:ext cx="4322202" cy="43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03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FAE2-641B-D0A4-76BA-AFA71DEF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0:</a:t>
            </a:r>
          </a:p>
        </p:txBody>
      </p:sp>
      <p:pic>
        <p:nvPicPr>
          <p:cNvPr id="1026" name="Picture 311">
            <a:extLst>
              <a:ext uri="{FF2B5EF4-FFF2-40B4-BE49-F238E27FC236}">
                <a16:creationId xmlns:a16="http://schemas.microsoft.com/office/drawing/2014/main" id="{A5A91EE2-85A5-CFEE-3A12-A71E6FF6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1079"/>
            <a:ext cx="10148233" cy="403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195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6267-3683-1EAB-3FD5-C48B1002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3179298"/>
            <a:ext cx="2661138" cy="726536"/>
          </a:xfrm>
        </p:spPr>
        <p:txBody>
          <a:bodyPr/>
          <a:lstStyle/>
          <a:p>
            <a:r>
              <a:rPr lang="en-US"/>
              <a:t>DFD Level 1:</a:t>
            </a:r>
            <a:endParaRPr lang="en-US" dirty="0"/>
          </a:p>
        </p:txBody>
      </p:sp>
      <p:pic>
        <p:nvPicPr>
          <p:cNvPr id="2050" name="Picture 326">
            <a:extLst>
              <a:ext uri="{FF2B5EF4-FFF2-40B4-BE49-F238E27FC236}">
                <a16:creationId xmlns:a16="http://schemas.microsoft.com/office/drawing/2014/main" id="{F07F3E23-A305-9E5A-6B5A-0DFDF266D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190" y="243350"/>
            <a:ext cx="6970367" cy="632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995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FAFD-0130-2545-631F-43E5FEEB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733" y="731521"/>
            <a:ext cx="8886884" cy="638485"/>
          </a:xfrm>
        </p:spPr>
        <p:txBody>
          <a:bodyPr/>
          <a:lstStyle/>
          <a:p>
            <a:r>
              <a:rPr lang="en-US" dirty="0"/>
              <a:t>DFD Level 2:</a:t>
            </a:r>
          </a:p>
        </p:txBody>
      </p:sp>
      <p:pic>
        <p:nvPicPr>
          <p:cNvPr id="3074" name="Picture 339">
            <a:extLst>
              <a:ext uri="{FF2B5EF4-FFF2-40B4-BE49-F238E27FC236}">
                <a16:creationId xmlns:a16="http://schemas.microsoft.com/office/drawing/2014/main" id="{3897234D-18CB-4B22-D6C9-D4E8EE81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95" y="1370006"/>
            <a:ext cx="8902760" cy="486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911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432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Neue Haas Grotesk Text Pro</vt:lpstr>
      <vt:lpstr>Times</vt:lpstr>
      <vt:lpstr>Times New Roman</vt:lpstr>
      <vt:lpstr>Wingdings</vt:lpstr>
      <vt:lpstr>SwellVTI</vt:lpstr>
      <vt:lpstr>Namal Podcast</vt:lpstr>
      <vt:lpstr>Outline</vt:lpstr>
      <vt:lpstr>Introduction</vt:lpstr>
      <vt:lpstr>Functional Requirements</vt:lpstr>
      <vt:lpstr>Non-Functional Requiremnts</vt:lpstr>
      <vt:lpstr>User Characteristics</vt:lpstr>
      <vt:lpstr>DFD Level 0:</vt:lpstr>
      <vt:lpstr>DFD Level 1:</vt:lpstr>
      <vt:lpstr>DFD Level 2:</vt:lpstr>
      <vt:lpstr>Use Case Diagram</vt:lpstr>
      <vt:lpstr>SSD  for Authentication</vt:lpstr>
      <vt:lpstr>SSD for Schedule Event</vt:lpstr>
      <vt:lpstr>SSD for Upcoming Events</vt:lpstr>
      <vt:lpstr>SSD for Start Live Session</vt:lpstr>
      <vt:lpstr>SSD for Attend Live Session</vt:lpstr>
      <vt:lpstr>SSD for Interaction during session</vt:lpstr>
      <vt:lpstr>SSD for Archived Session</vt:lpstr>
      <vt:lpstr>Activity Diagram</vt:lpstr>
      <vt:lpstr>Test Case: </vt:lpstr>
      <vt:lpstr>Test Case: Archived Videos</vt:lpstr>
      <vt:lpstr>Deployment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Sadaqat Rasool</dc:creator>
  <cp:lastModifiedBy>Sadaqat Rasool</cp:lastModifiedBy>
  <cp:revision>65</cp:revision>
  <dcterms:created xsi:type="dcterms:W3CDTF">2024-01-23T06:04:43Z</dcterms:created>
  <dcterms:modified xsi:type="dcterms:W3CDTF">2024-01-24T13:43:23Z</dcterms:modified>
</cp:coreProperties>
</file>