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0" r:id="rId4"/>
    <p:sldId id="262" r:id="rId5"/>
    <p:sldId id="263" r:id="rId6"/>
    <p:sldId id="258" r:id="rId7"/>
    <p:sldId id="259" r:id="rId8"/>
    <p:sldId id="271" r:id="rId9"/>
    <p:sldId id="261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B54BD-78DC-40B4-8A01-376DC943180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FB1C33-1EE8-40B4-9835-D579F9D57132}">
      <dgm:prSet/>
      <dgm:spPr/>
      <dgm:t>
        <a:bodyPr/>
        <a:lstStyle/>
        <a:p>
          <a:r>
            <a:rPr lang="en-US" dirty="0"/>
            <a:t>Step towards Game Development</a:t>
          </a:r>
        </a:p>
      </dgm:t>
    </dgm:pt>
    <dgm:pt modelId="{FFAF3031-F009-41A2-A2AE-E6BE8F0FBACD}" type="parTrans" cxnId="{F2616F94-0BB6-48AE-B0E7-B0ACF0F4DB76}">
      <dgm:prSet/>
      <dgm:spPr/>
      <dgm:t>
        <a:bodyPr/>
        <a:lstStyle/>
        <a:p>
          <a:endParaRPr lang="en-US"/>
        </a:p>
      </dgm:t>
    </dgm:pt>
    <dgm:pt modelId="{72BA4E4B-8D6A-4C0A-9B26-9D5D5C577A0F}" type="sibTrans" cxnId="{F2616F94-0BB6-48AE-B0E7-B0ACF0F4DB76}">
      <dgm:prSet/>
      <dgm:spPr/>
      <dgm:t>
        <a:bodyPr/>
        <a:lstStyle/>
        <a:p>
          <a:endParaRPr lang="en-US"/>
        </a:p>
      </dgm:t>
    </dgm:pt>
    <dgm:pt modelId="{B148ABCD-5423-4193-8FD0-10127992CACA}">
      <dgm:prSet/>
      <dgm:spPr/>
      <dgm:t>
        <a:bodyPr/>
        <a:lstStyle/>
        <a:p>
          <a:r>
            <a:rPr lang="en-US"/>
            <a:t>Problem solving</a:t>
          </a:r>
        </a:p>
      </dgm:t>
    </dgm:pt>
    <dgm:pt modelId="{3798D7FF-9C12-43C5-AA4F-796FECB1B5E6}" type="parTrans" cxnId="{26570C9F-3F44-49E7-95CF-0A93E5023DD3}">
      <dgm:prSet/>
      <dgm:spPr/>
      <dgm:t>
        <a:bodyPr/>
        <a:lstStyle/>
        <a:p>
          <a:endParaRPr lang="en-US"/>
        </a:p>
      </dgm:t>
    </dgm:pt>
    <dgm:pt modelId="{ED6D89F3-270C-44F5-8BFC-65C1F9D7ADF9}" type="sibTrans" cxnId="{26570C9F-3F44-49E7-95CF-0A93E5023DD3}">
      <dgm:prSet/>
      <dgm:spPr/>
      <dgm:t>
        <a:bodyPr/>
        <a:lstStyle/>
        <a:p>
          <a:endParaRPr lang="en-US"/>
        </a:p>
      </dgm:t>
    </dgm:pt>
    <dgm:pt modelId="{94A639FB-0BEF-4C72-9E90-6EBC69B1F68F}">
      <dgm:prSet/>
      <dgm:spPr/>
      <dgm:t>
        <a:bodyPr/>
        <a:lstStyle/>
        <a:p>
          <a:r>
            <a:rPr lang="en-US"/>
            <a:t>Backtracking</a:t>
          </a:r>
        </a:p>
      </dgm:t>
    </dgm:pt>
    <dgm:pt modelId="{9BCB337C-B38C-40C8-B2C5-F0C449755C7C}" type="parTrans" cxnId="{48AAAB30-CABC-476C-B889-FB5345650825}">
      <dgm:prSet/>
      <dgm:spPr/>
      <dgm:t>
        <a:bodyPr/>
        <a:lstStyle/>
        <a:p>
          <a:endParaRPr lang="en-US"/>
        </a:p>
      </dgm:t>
    </dgm:pt>
    <dgm:pt modelId="{08B94BE6-3607-4F7D-A983-18FA1990D37F}" type="sibTrans" cxnId="{48AAAB30-CABC-476C-B889-FB5345650825}">
      <dgm:prSet/>
      <dgm:spPr/>
      <dgm:t>
        <a:bodyPr/>
        <a:lstStyle/>
        <a:p>
          <a:endParaRPr lang="en-US"/>
        </a:p>
      </dgm:t>
    </dgm:pt>
    <dgm:pt modelId="{ECB6140A-5DF1-4CCF-AB8F-241F6C267731}">
      <dgm:prSet/>
      <dgm:spPr/>
      <dgm:t>
        <a:bodyPr/>
        <a:lstStyle/>
        <a:p>
          <a:r>
            <a:rPr lang="en-US"/>
            <a:t>Completeness </a:t>
          </a:r>
        </a:p>
      </dgm:t>
    </dgm:pt>
    <dgm:pt modelId="{BBB2A914-CB4B-4FB0-9185-C85DFB0211E3}" type="parTrans" cxnId="{5118D386-CEF3-41B5-8D63-BF40AD6D2A12}">
      <dgm:prSet/>
      <dgm:spPr/>
      <dgm:t>
        <a:bodyPr/>
        <a:lstStyle/>
        <a:p>
          <a:endParaRPr lang="en-US"/>
        </a:p>
      </dgm:t>
    </dgm:pt>
    <dgm:pt modelId="{8D4B7384-BC50-4CE3-8A8D-84A305290151}" type="sibTrans" cxnId="{5118D386-CEF3-41B5-8D63-BF40AD6D2A12}">
      <dgm:prSet/>
      <dgm:spPr/>
      <dgm:t>
        <a:bodyPr/>
        <a:lstStyle/>
        <a:p>
          <a:endParaRPr lang="en-US"/>
        </a:p>
      </dgm:t>
    </dgm:pt>
    <dgm:pt modelId="{DE034097-1F9F-4C73-AB66-3B20C2FBA2D6}">
      <dgm:prSet/>
      <dgm:spPr/>
      <dgm:t>
        <a:bodyPr/>
        <a:lstStyle/>
        <a:p>
          <a:r>
            <a:rPr lang="en-US" dirty="0"/>
            <a:t>Flexibility</a:t>
          </a:r>
        </a:p>
      </dgm:t>
    </dgm:pt>
    <dgm:pt modelId="{EC6B8C1E-5432-45C3-91C0-C9E38DC23521}" type="parTrans" cxnId="{3BD3F4C5-EC6D-45F6-9713-5A5E2DACEF11}">
      <dgm:prSet/>
      <dgm:spPr/>
      <dgm:t>
        <a:bodyPr/>
        <a:lstStyle/>
        <a:p>
          <a:endParaRPr lang="en-US"/>
        </a:p>
      </dgm:t>
    </dgm:pt>
    <dgm:pt modelId="{8AEC64F9-5D5A-4752-8C6B-5F319A353A23}" type="sibTrans" cxnId="{3BD3F4C5-EC6D-45F6-9713-5A5E2DACEF11}">
      <dgm:prSet/>
      <dgm:spPr/>
      <dgm:t>
        <a:bodyPr/>
        <a:lstStyle/>
        <a:p>
          <a:endParaRPr lang="en-US"/>
        </a:p>
      </dgm:t>
    </dgm:pt>
    <dgm:pt modelId="{B523A3D6-3BA1-40C1-954A-F60D6A59C856}" type="pres">
      <dgm:prSet presAssocID="{E58B54BD-78DC-40B4-8A01-376DC9431807}" presName="linear" presStyleCnt="0">
        <dgm:presLayoutVars>
          <dgm:dir/>
          <dgm:animLvl val="lvl"/>
          <dgm:resizeHandles val="exact"/>
        </dgm:presLayoutVars>
      </dgm:prSet>
      <dgm:spPr/>
    </dgm:pt>
    <dgm:pt modelId="{89CCC3C4-2122-4E6F-BF53-D81EB2E62268}" type="pres">
      <dgm:prSet presAssocID="{BAFB1C33-1EE8-40B4-9835-D579F9D57132}" presName="parentLin" presStyleCnt="0"/>
      <dgm:spPr/>
    </dgm:pt>
    <dgm:pt modelId="{043816C6-CE20-43D8-9D39-31DBCE6C0FBF}" type="pres">
      <dgm:prSet presAssocID="{BAFB1C33-1EE8-40B4-9835-D579F9D57132}" presName="parentLeftMargin" presStyleLbl="node1" presStyleIdx="0" presStyleCnt="3"/>
      <dgm:spPr/>
    </dgm:pt>
    <dgm:pt modelId="{02DAA9E8-59C0-470B-BA17-35892E822633}" type="pres">
      <dgm:prSet presAssocID="{BAFB1C33-1EE8-40B4-9835-D579F9D571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044E3C-9358-4B13-A2FB-EA85B85F1C7D}" type="pres">
      <dgm:prSet presAssocID="{BAFB1C33-1EE8-40B4-9835-D579F9D57132}" presName="negativeSpace" presStyleCnt="0"/>
      <dgm:spPr/>
    </dgm:pt>
    <dgm:pt modelId="{7DD0C252-9EB8-4276-B6C5-1CA3186F070B}" type="pres">
      <dgm:prSet presAssocID="{BAFB1C33-1EE8-40B4-9835-D579F9D57132}" presName="childText" presStyleLbl="conFgAcc1" presStyleIdx="0" presStyleCnt="3">
        <dgm:presLayoutVars>
          <dgm:bulletEnabled val="1"/>
        </dgm:presLayoutVars>
      </dgm:prSet>
      <dgm:spPr/>
    </dgm:pt>
    <dgm:pt modelId="{8ABED184-A73C-4800-A043-FB23E5ADB750}" type="pres">
      <dgm:prSet presAssocID="{72BA4E4B-8D6A-4C0A-9B26-9D5D5C577A0F}" presName="spaceBetweenRectangles" presStyleCnt="0"/>
      <dgm:spPr/>
    </dgm:pt>
    <dgm:pt modelId="{1B04892C-9ADD-47FA-B995-92A81C62D3AC}" type="pres">
      <dgm:prSet presAssocID="{B148ABCD-5423-4193-8FD0-10127992CACA}" presName="parentLin" presStyleCnt="0"/>
      <dgm:spPr/>
    </dgm:pt>
    <dgm:pt modelId="{68D31BEE-10FA-4918-AD5D-4699C22FA1EB}" type="pres">
      <dgm:prSet presAssocID="{B148ABCD-5423-4193-8FD0-10127992CACA}" presName="parentLeftMargin" presStyleLbl="node1" presStyleIdx="0" presStyleCnt="3"/>
      <dgm:spPr/>
    </dgm:pt>
    <dgm:pt modelId="{0FE8DE74-EB82-4D06-A984-CC194D5D655D}" type="pres">
      <dgm:prSet presAssocID="{B148ABCD-5423-4193-8FD0-10127992CA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A666D1-E988-413E-A0C9-E060B17D015B}" type="pres">
      <dgm:prSet presAssocID="{B148ABCD-5423-4193-8FD0-10127992CACA}" presName="negativeSpace" presStyleCnt="0"/>
      <dgm:spPr/>
    </dgm:pt>
    <dgm:pt modelId="{D63E8F7E-E308-4DAF-B8A8-782F8919EF54}" type="pres">
      <dgm:prSet presAssocID="{B148ABCD-5423-4193-8FD0-10127992CACA}" presName="childText" presStyleLbl="conFgAcc1" presStyleIdx="1" presStyleCnt="3">
        <dgm:presLayoutVars>
          <dgm:bulletEnabled val="1"/>
        </dgm:presLayoutVars>
      </dgm:prSet>
      <dgm:spPr/>
    </dgm:pt>
    <dgm:pt modelId="{EF8BE140-CE46-4740-9E82-CDA918FA5DC0}" type="pres">
      <dgm:prSet presAssocID="{ED6D89F3-270C-44F5-8BFC-65C1F9D7ADF9}" presName="spaceBetweenRectangles" presStyleCnt="0"/>
      <dgm:spPr/>
    </dgm:pt>
    <dgm:pt modelId="{E74AE703-FAEB-41AF-B472-83D985A79CCB}" type="pres">
      <dgm:prSet presAssocID="{94A639FB-0BEF-4C72-9E90-6EBC69B1F68F}" presName="parentLin" presStyleCnt="0"/>
      <dgm:spPr/>
    </dgm:pt>
    <dgm:pt modelId="{EB28B26B-71BA-47CA-90C5-2E9E93940E81}" type="pres">
      <dgm:prSet presAssocID="{94A639FB-0BEF-4C72-9E90-6EBC69B1F68F}" presName="parentLeftMargin" presStyleLbl="node1" presStyleIdx="1" presStyleCnt="3"/>
      <dgm:spPr/>
    </dgm:pt>
    <dgm:pt modelId="{B3B57D2C-1B7E-4394-84B2-87F2CBA6B395}" type="pres">
      <dgm:prSet presAssocID="{94A639FB-0BEF-4C72-9E90-6EBC69B1F6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9B0D0C1-F82A-41E3-8AF7-33A832BBB529}" type="pres">
      <dgm:prSet presAssocID="{94A639FB-0BEF-4C72-9E90-6EBC69B1F68F}" presName="negativeSpace" presStyleCnt="0"/>
      <dgm:spPr/>
    </dgm:pt>
    <dgm:pt modelId="{D5CCACFC-DE42-49CE-B695-2A92CCD7E419}" type="pres">
      <dgm:prSet presAssocID="{94A639FB-0BEF-4C72-9E90-6EBC69B1F6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B19F04-42BE-4017-A121-EFBEEF23B817}" type="presOf" srcId="{B148ABCD-5423-4193-8FD0-10127992CACA}" destId="{68D31BEE-10FA-4918-AD5D-4699C22FA1EB}" srcOrd="0" destOrd="0" presId="urn:microsoft.com/office/officeart/2005/8/layout/list1"/>
    <dgm:cxn modelId="{9969D520-DD96-4195-AACE-47F358F100F9}" type="presOf" srcId="{BAFB1C33-1EE8-40B4-9835-D579F9D57132}" destId="{043816C6-CE20-43D8-9D39-31DBCE6C0FBF}" srcOrd="0" destOrd="0" presId="urn:microsoft.com/office/officeart/2005/8/layout/list1"/>
    <dgm:cxn modelId="{48AAAB30-CABC-476C-B889-FB5345650825}" srcId="{E58B54BD-78DC-40B4-8A01-376DC9431807}" destId="{94A639FB-0BEF-4C72-9E90-6EBC69B1F68F}" srcOrd="2" destOrd="0" parTransId="{9BCB337C-B38C-40C8-B2C5-F0C449755C7C}" sibTransId="{08B94BE6-3607-4F7D-A983-18FA1990D37F}"/>
    <dgm:cxn modelId="{5D43A03C-5B63-44BE-9AFC-14A34EF2F19C}" type="presOf" srcId="{DE034097-1F9F-4C73-AB66-3B20C2FBA2D6}" destId="{D5CCACFC-DE42-49CE-B695-2A92CCD7E419}" srcOrd="0" destOrd="1" presId="urn:microsoft.com/office/officeart/2005/8/layout/list1"/>
    <dgm:cxn modelId="{88D9E65F-4F01-4314-A2DD-5E49A83252FD}" type="presOf" srcId="{94A639FB-0BEF-4C72-9E90-6EBC69B1F68F}" destId="{EB28B26B-71BA-47CA-90C5-2E9E93940E81}" srcOrd="0" destOrd="0" presId="urn:microsoft.com/office/officeart/2005/8/layout/list1"/>
    <dgm:cxn modelId="{353D164E-D19E-475E-8B6D-30A272DEE637}" type="presOf" srcId="{E58B54BD-78DC-40B4-8A01-376DC9431807}" destId="{B523A3D6-3BA1-40C1-954A-F60D6A59C856}" srcOrd="0" destOrd="0" presId="urn:microsoft.com/office/officeart/2005/8/layout/list1"/>
    <dgm:cxn modelId="{5118D386-CEF3-41B5-8D63-BF40AD6D2A12}" srcId="{94A639FB-0BEF-4C72-9E90-6EBC69B1F68F}" destId="{ECB6140A-5DF1-4CCF-AB8F-241F6C267731}" srcOrd="0" destOrd="0" parTransId="{BBB2A914-CB4B-4FB0-9185-C85DFB0211E3}" sibTransId="{8D4B7384-BC50-4CE3-8A8D-84A305290151}"/>
    <dgm:cxn modelId="{8161BB89-2D28-46B5-BF05-000CA30EF884}" type="presOf" srcId="{ECB6140A-5DF1-4CCF-AB8F-241F6C267731}" destId="{D5CCACFC-DE42-49CE-B695-2A92CCD7E419}" srcOrd="0" destOrd="0" presId="urn:microsoft.com/office/officeart/2005/8/layout/list1"/>
    <dgm:cxn modelId="{F2616F94-0BB6-48AE-B0E7-B0ACF0F4DB76}" srcId="{E58B54BD-78DC-40B4-8A01-376DC9431807}" destId="{BAFB1C33-1EE8-40B4-9835-D579F9D57132}" srcOrd="0" destOrd="0" parTransId="{FFAF3031-F009-41A2-A2AE-E6BE8F0FBACD}" sibTransId="{72BA4E4B-8D6A-4C0A-9B26-9D5D5C577A0F}"/>
    <dgm:cxn modelId="{182DDB96-0CAC-424C-B9DF-4993187A84B5}" type="presOf" srcId="{B148ABCD-5423-4193-8FD0-10127992CACA}" destId="{0FE8DE74-EB82-4D06-A984-CC194D5D655D}" srcOrd="1" destOrd="0" presId="urn:microsoft.com/office/officeart/2005/8/layout/list1"/>
    <dgm:cxn modelId="{26570C9F-3F44-49E7-95CF-0A93E5023DD3}" srcId="{E58B54BD-78DC-40B4-8A01-376DC9431807}" destId="{B148ABCD-5423-4193-8FD0-10127992CACA}" srcOrd="1" destOrd="0" parTransId="{3798D7FF-9C12-43C5-AA4F-796FECB1B5E6}" sibTransId="{ED6D89F3-270C-44F5-8BFC-65C1F9D7ADF9}"/>
    <dgm:cxn modelId="{3BD3F4C5-EC6D-45F6-9713-5A5E2DACEF11}" srcId="{94A639FB-0BEF-4C72-9E90-6EBC69B1F68F}" destId="{DE034097-1F9F-4C73-AB66-3B20C2FBA2D6}" srcOrd="1" destOrd="0" parTransId="{EC6B8C1E-5432-45C3-91C0-C9E38DC23521}" sibTransId="{8AEC64F9-5D5A-4752-8C6B-5F319A353A23}"/>
    <dgm:cxn modelId="{D9124EDC-3DDD-437C-B6BB-DAC5E8546E90}" type="presOf" srcId="{94A639FB-0BEF-4C72-9E90-6EBC69B1F68F}" destId="{B3B57D2C-1B7E-4394-84B2-87F2CBA6B395}" srcOrd="1" destOrd="0" presId="urn:microsoft.com/office/officeart/2005/8/layout/list1"/>
    <dgm:cxn modelId="{125BD3ED-31D8-4A3C-81E0-FF3A210C4BE7}" type="presOf" srcId="{BAFB1C33-1EE8-40B4-9835-D579F9D57132}" destId="{02DAA9E8-59C0-470B-BA17-35892E822633}" srcOrd="1" destOrd="0" presId="urn:microsoft.com/office/officeart/2005/8/layout/list1"/>
    <dgm:cxn modelId="{2562FC64-25E9-490E-88A7-7F053269947C}" type="presParOf" srcId="{B523A3D6-3BA1-40C1-954A-F60D6A59C856}" destId="{89CCC3C4-2122-4E6F-BF53-D81EB2E62268}" srcOrd="0" destOrd="0" presId="urn:microsoft.com/office/officeart/2005/8/layout/list1"/>
    <dgm:cxn modelId="{71397912-C8CB-4897-8DD9-6065FCFAC8E2}" type="presParOf" srcId="{89CCC3C4-2122-4E6F-BF53-D81EB2E62268}" destId="{043816C6-CE20-43D8-9D39-31DBCE6C0FBF}" srcOrd="0" destOrd="0" presId="urn:microsoft.com/office/officeart/2005/8/layout/list1"/>
    <dgm:cxn modelId="{AB70767A-0797-4112-8BB9-EE18E9AEC853}" type="presParOf" srcId="{89CCC3C4-2122-4E6F-BF53-D81EB2E62268}" destId="{02DAA9E8-59C0-470B-BA17-35892E822633}" srcOrd="1" destOrd="0" presId="urn:microsoft.com/office/officeart/2005/8/layout/list1"/>
    <dgm:cxn modelId="{0719E4D5-2204-4A6F-8A5F-C542064FA88E}" type="presParOf" srcId="{B523A3D6-3BA1-40C1-954A-F60D6A59C856}" destId="{81044E3C-9358-4B13-A2FB-EA85B85F1C7D}" srcOrd="1" destOrd="0" presId="urn:microsoft.com/office/officeart/2005/8/layout/list1"/>
    <dgm:cxn modelId="{FC33C9FE-F6AE-4D4A-B185-A717BD253825}" type="presParOf" srcId="{B523A3D6-3BA1-40C1-954A-F60D6A59C856}" destId="{7DD0C252-9EB8-4276-B6C5-1CA3186F070B}" srcOrd="2" destOrd="0" presId="urn:microsoft.com/office/officeart/2005/8/layout/list1"/>
    <dgm:cxn modelId="{8A494801-8A4B-4FA1-B0C1-E288E116A53D}" type="presParOf" srcId="{B523A3D6-3BA1-40C1-954A-F60D6A59C856}" destId="{8ABED184-A73C-4800-A043-FB23E5ADB750}" srcOrd="3" destOrd="0" presId="urn:microsoft.com/office/officeart/2005/8/layout/list1"/>
    <dgm:cxn modelId="{444B7F79-30E3-4381-9054-A08E1A16C6C0}" type="presParOf" srcId="{B523A3D6-3BA1-40C1-954A-F60D6A59C856}" destId="{1B04892C-9ADD-47FA-B995-92A81C62D3AC}" srcOrd="4" destOrd="0" presId="urn:microsoft.com/office/officeart/2005/8/layout/list1"/>
    <dgm:cxn modelId="{F6F6ED82-C680-4CBD-9532-86EEE0C59FCB}" type="presParOf" srcId="{1B04892C-9ADD-47FA-B995-92A81C62D3AC}" destId="{68D31BEE-10FA-4918-AD5D-4699C22FA1EB}" srcOrd="0" destOrd="0" presId="urn:microsoft.com/office/officeart/2005/8/layout/list1"/>
    <dgm:cxn modelId="{F415B21C-F6DE-4E8F-83D0-B5FB6D5DF790}" type="presParOf" srcId="{1B04892C-9ADD-47FA-B995-92A81C62D3AC}" destId="{0FE8DE74-EB82-4D06-A984-CC194D5D655D}" srcOrd="1" destOrd="0" presId="urn:microsoft.com/office/officeart/2005/8/layout/list1"/>
    <dgm:cxn modelId="{6CBC8503-6F7D-4D2F-9AE8-6668E053DA6F}" type="presParOf" srcId="{B523A3D6-3BA1-40C1-954A-F60D6A59C856}" destId="{33A666D1-E988-413E-A0C9-E060B17D015B}" srcOrd="5" destOrd="0" presId="urn:microsoft.com/office/officeart/2005/8/layout/list1"/>
    <dgm:cxn modelId="{D9193B98-C7A7-4046-B88A-BF2A921E4D55}" type="presParOf" srcId="{B523A3D6-3BA1-40C1-954A-F60D6A59C856}" destId="{D63E8F7E-E308-4DAF-B8A8-782F8919EF54}" srcOrd="6" destOrd="0" presId="urn:microsoft.com/office/officeart/2005/8/layout/list1"/>
    <dgm:cxn modelId="{151D34B7-F89E-49DB-AC26-4EA23FBB78EE}" type="presParOf" srcId="{B523A3D6-3BA1-40C1-954A-F60D6A59C856}" destId="{EF8BE140-CE46-4740-9E82-CDA918FA5DC0}" srcOrd="7" destOrd="0" presId="urn:microsoft.com/office/officeart/2005/8/layout/list1"/>
    <dgm:cxn modelId="{1865EB8F-207C-4E21-8E28-DAB7739A6485}" type="presParOf" srcId="{B523A3D6-3BA1-40C1-954A-F60D6A59C856}" destId="{E74AE703-FAEB-41AF-B472-83D985A79CCB}" srcOrd="8" destOrd="0" presId="urn:microsoft.com/office/officeart/2005/8/layout/list1"/>
    <dgm:cxn modelId="{27980D30-10E4-4AB5-826D-AFAA45CACA42}" type="presParOf" srcId="{E74AE703-FAEB-41AF-B472-83D985A79CCB}" destId="{EB28B26B-71BA-47CA-90C5-2E9E93940E81}" srcOrd="0" destOrd="0" presId="urn:microsoft.com/office/officeart/2005/8/layout/list1"/>
    <dgm:cxn modelId="{B19BFF5C-E667-472B-97F4-ABC7E414A742}" type="presParOf" srcId="{E74AE703-FAEB-41AF-B472-83D985A79CCB}" destId="{B3B57D2C-1B7E-4394-84B2-87F2CBA6B395}" srcOrd="1" destOrd="0" presId="urn:microsoft.com/office/officeart/2005/8/layout/list1"/>
    <dgm:cxn modelId="{75598BC8-65B0-4DC2-98BE-950B5741F98A}" type="presParOf" srcId="{B523A3D6-3BA1-40C1-954A-F60D6A59C856}" destId="{79B0D0C1-F82A-41E3-8AF7-33A832BBB529}" srcOrd="9" destOrd="0" presId="urn:microsoft.com/office/officeart/2005/8/layout/list1"/>
    <dgm:cxn modelId="{C8ED14F3-4B3C-46E4-AD51-7304A764286E}" type="presParOf" srcId="{B523A3D6-3BA1-40C1-954A-F60D6A59C856}" destId="{D5CCACFC-DE42-49CE-B695-2A92CCD7E4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8C8BA3-8F54-4670-9FB9-55951D7E9E4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64E28-9064-4D4A-B2AB-113C2983A976}">
      <dgm:prSet/>
      <dgm:spPr/>
      <dgm:t>
        <a:bodyPr/>
        <a:lstStyle/>
        <a:p>
          <a:r>
            <a:rPr lang="en-US"/>
            <a:t>Depends size of grid</a:t>
          </a:r>
          <a:endParaRPr lang="en-US" dirty="0"/>
        </a:p>
      </dgm:t>
    </dgm:pt>
    <dgm:pt modelId="{551CA054-118F-4E34-8091-A5B167329726}" type="parTrans" cxnId="{FD19EAC2-92FB-43E1-A2A4-E27F46FBC2E7}">
      <dgm:prSet/>
      <dgm:spPr/>
      <dgm:t>
        <a:bodyPr/>
        <a:lstStyle/>
        <a:p>
          <a:endParaRPr lang="en-US"/>
        </a:p>
      </dgm:t>
    </dgm:pt>
    <dgm:pt modelId="{36C3C2E2-06A1-4BB0-AF66-9D430B9D442C}" type="sibTrans" cxnId="{FD19EAC2-92FB-43E1-A2A4-E27F46FBC2E7}">
      <dgm:prSet/>
      <dgm:spPr/>
      <dgm:t>
        <a:bodyPr/>
        <a:lstStyle/>
        <a:p>
          <a:endParaRPr lang="en-US"/>
        </a:p>
      </dgm:t>
    </dgm:pt>
    <dgm:pt modelId="{9ED45ED1-0F6F-44C1-AE09-C616ED1E15AF}">
      <dgm:prSet/>
      <dgm:spPr/>
      <dgm:t>
        <a:bodyPr/>
        <a:lstStyle/>
        <a:p>
          <a:r>
            <a:rPr lang="en-US"/>
            <a:t>Typically, 9*9 (81 cells)</a:t>
          </a:r>
          <a:endParaRPr lang="en-US" dirty="0"/>
        </a:p>
      </dgm:t>
    </dgm:pt>
    <dgm:pt modelId="{901CFA61-285F-44DB-8F43-7048497EF407}" type="parTrans" cxnId="{EA77DF5E-AE5B-43EE-8EBC-6E51824F5CE7}">
      <dgm:prSet/>
      <dgm:spPr/>
      <dgm:t>
        <a:bodyPr/>
        <a:lstStyle/>
        <a:p>
          <a:endParaRPr lang="en-US"/>
        </a:p>
      </dgm:t>
    </dgm:pt>
    <dgm:pt modelId="{6E1DC6AA-6732-42C0-A02B-F58EC03214D1}" type="sibTrans" cxnId="{EA77DF5E-AE5B-43EE-8EBC-6E51824F5CE7}">
      <dgm:prSet/>
      <dgm:spPr/>
      <dgm:t>
        <a:bodyPr/>
        <a:lstStyle/>
        <a:p>
          <a:endParaRPr lang="en-US"/>
        </a:p>
      </dgm:t>
    </dgm:pt>
    <dgm:pt modelId="{B19C73BF-0A8E-4B8D-AF61-3457D60B01D6}">
      <dgm:prSet/>
      <dgm:spPr/>
      <dgm:t>
        <a:bodyPr/>
        <a:lstStyle/>
        <a:p>
          <a:r>
            <a:rPr lang="en-US" b="1"/>
            <a:t>O(n^2)</a:t>
          </a:r>
          <a:endParaRPr lang="en-US"/>
        </a:p>
      </dgm:t>
    </dgm:pt>
    <dgm:pt modelId="{D326A86F-0773-49A9-9EC2-071879D7427A}" type="parTrans" cxnId="{F8479EFB-1D35-44B9-9700-DC560FA26FA5}">
      <dgm:prSet/>
      <dgm:spPr/>
      <dgm:t>
        <a:bodyPr/>
        <a:lstStyle/>
        <a:p>
          <a:endParaRPr lang="en-US"/>
        </a:p>
      </dgm:t>
    </dgm:pt>
    <dgm:pt modelId="{2C4CC0D3-CDB0-471D-B6A7-AEBA97008113}" type="sibTrans" cxnId="{F8479EFB-1D35-44B9-9700-DC560FA26FA5}">
      <dgm:prSet/>
      <dgm:spPr/>
      <dgm:t>
        <a:bodyPr/>
        <a:lstStyle/>
        <a:p>
          <a:endParaRPr lang="en-US"/>
        </a:p>
      </dgm:t>
    </dgm:pt>
    <dgm:pt modelId="{B512E2A8-7199-4A61-9ED9-70271E824404}">
      <dgm:prSet/>
      <dgm:spPr/>
      <dgm:t>
        <a:bodyPr/>
        <a:lstStyle/>
        <a:p>
          <a:r>
            <a:rPr lang="en-US"/>
            <a:t>Puzzle grid</a:t>
          </a:r>
        </a:p>
      </dgm:t>
    </dgm:pt>
    <dgm:pt modelId="{523F1A8F-E124-49F5-A5E7-D084F8D43785}" type="parTrans" cxnId="{01DF80C9-AA03-4DBB-9F78-99ABAAFAD4F5}">
      <dgm:prSet/>
      <dgm:spPr/>
      <dgm:t>
        <a:bodyPr/>
        <a:lstStyle/>
        <a:p>
          <a:endParaRPr lang="en-US"/>
        </a:p>
      </dgm:t>
    </dgm:pt>
    <dgm:pt modelId="{69976EC6-0E8C-4B35-BB4F-015758A3647C}" type="sibTrans" cxnId="{01DF80C9-AA03-4DBB-9F78-99ABAAFAD4F5}">
      <dgm:prSet/>
      <dgm:spPr/>
      <dgm:t>
        <a:bodyPr/>
        <a:lstStyle/>
        <a:p>
          <a:endParaRPr lang="en-US"/>
        </a:p>
      </dgm:t>
    </dgm:pt>
    <dgm:pt modelId="{94AEF817-1E6E-4C63-ACA3-786F7CF7CB40}">
      <dgm:prSet/>
      <dgm:spPr/>
      <dgm:t>
        <a:bodyPr/>
        <a:lstStyle/>
        <a:p>
          <a:r>
            <a:rPr lang="en-US"/>
            <a:t>Solved grid</a:t>
          </a:r>
        </a:p>
      </dgm:t>
    </dgm:pt>
    <dgm:pt modelId="{24111AD9-8E6D-4BC3-AE57-13059A6EB18B}" type="parTrans" cxnId="{FE108A57-214D-495A-B5F5-98A56EB15C15}">
      <dgm:prSet/>
      <dgm:spPr/>
      <dgm:t>
        <a:bodyPr/>
        <a:lstStyle/>
        <a:p>
          <a:endParaRPr lang="en-US"/>
        </a:p>
      </dgm:t>
    </dgm:pt>
    <dgm:pt modelId="{DECA7457-65D7-4873-9D21-F40D7F6B247E}" type="sibTrans" cxnId="{FE108A57-214D-495A-B5F5-98A56EB15C15}">
      <dgm:prSet/>
      <dgm:spPr/>
      <dgm:t>
        <a:bodyPr/>
        <a:lstStyle/>
        <a:p>
          <a:endParaRPr lang="en-US"/>
        </a:p>
      </dgm:t>
    </dgm:pt>
    <dgm:pt modelId="{690936B2-AD9A-4DC3-94F5-D89363868061}">
      <dgm:prSet/>
      <dgm:spPr/>
      <dgm:t>
        <a:bodyPr/>
        <a:lstStyle/>
        <a:p>
          <a:r>
            <a:rPr lang="en-US"/>
            <a:t>O(1)</a:t>
          </a:r>
        </a:p>
      </dgm:t>
    </dgm:pt>
    <dgm:pt modelId="{493EE5E1-68DC-408D-91C4-2E401330390B}" type="parTrans" cxnId="{0A812741-DA1A-48CA-9C0C-D59C0923546F}">
      <dgm:prSet/>
      <dgm:spPr/>
      <dgm:t>
        <a:bodyPr/>
        <a:lstStyle/>
        <a:p>
          <a:endParaRPr lang="en-US"/>
        </a:p>
      </dgm:t>
    </dgm:pt>
    <dgm:pt modelId="{B9C35563-3F77-4323-8BDB-A00DF28CCD01}" type="sibTrans" cxnId="{0A812741-DA1A-48CA-9C0C-D59C0923546F}">
      <dgm:prSet/>
      <dgm:spPr/>
      <dgm:t>
        <a:bodyPr/>
        <a:lstStyle/>
        <a:p>
          <a:endParaRPr lang="en-US"/>
        </a:p>
      </dgm:t>
    </dgm:pt>
    <dgm:pt modelId="{413A6320-BD9E-454E-88B9-D9EC824310AC}">
      <dgm:prSet/>
      <dgm:spPr/>
      <dgm:t>
        <a:bodyPr/>
        <a:lstStyle/>
        <a:p>
          <a:r>
            <a:rPr lang="en-US"/>
            <a:t>Lists</a:t>
          </a:r>
        </a:p>
      </dgm:t>
    </dgm:pt>
    <dgm:pt modelId="{51A2A69D-510B-479C-BF91-496990ACA2F6}" type="parTrans" cxnId="{C8D52146-1BA1-4270-96DD-E08E5C66E303}">
      <dgm:prSet/>
      <dgm:spPr/>
      <dgm:t>
        <a:bodyPr/>
        <a:lstStyle/>
        <a:p>
          <a:endParaRPr lang="en-US"/>
        </a:p>
      </dgm:t>
    </dgm:pt>
    <dgm:pt modelId="{8254B541-AF4F-48AD-879E-1FFB6F48D2D8}" type="sibTrans" cxnId="{C8D52146-1BA1-4270-96DD-E08E5C66E303}">
      <dgm:prSet/>
      <dgm:spPr/>
      <dgm:t>
        <a:bodyPr/>
        <a:lstStyle/>
        <a:p>
          <a:endParaRPr lang="en-US"/>
        </a:p>
      </dgm:t>
    </dgm:pt>
    <dgm:pt modelId="{E371241D-B010-4157-88AA-AEE49A6C2C8E}">
      <dgm:prSet/>
      <dgm:spPr/>
      <dgm:t>
        <a:bodyPr/>
        <a:lstStyle/>
        <a:p>
          <a:r>
            <a:rPr lang="en-US"/>
            <a:t>Variables</a:t>
          </a:r>
        </a:p>
      </dgm:t>
    </dgm:pt>
    <dgm:pt modelId="{FA6CEF75-94DF-44C3-A9D8-AD97EE21A5C3}" type="parTrans" cxnId="{AFA9D702-7229-42FE-9D49-28E8F786F0A4}">
      <dgm:prSet/>
      <dgm:spPr/>
      <dgm:t>
        <a:bodyPr/>
        <a:lstStyle/>
        <a:p>
          <a:endParaRPr lang="en-US"/>
        </a:p>
      </dgm:t>
    </dgm:pt>
    <dgm:pt modelId="{4CF7CC49-1680-4E5A-885E-6570929240F9}" type="sibTrans" cxnId="{AFA9D702-7229-42FE-9D49-28E8F786F0A4}">
      <dgm:prSet/>
      <dgm:spPr/>
      <dgm:t>
        <a:bodyPr/>
        <a:lstStyle/>
        <a:p>
          <a:endParaRPr lang="en-US"/>
        </a:p>
      </dgm:t>
    </dgm:pt>
    <dgm:pt modelId="{4142FA4B-F6FA-4CD4-A42C-7ECB5B3F1DEA}" type="pres">
      <dgm:prSet presAssocID="{D38C8BA3-8F54-4670-9FB9-55951D7E9E4C}" presName="Name0" presStyleCnt="0">
        <dgm:presLayoutVars>
          <dgm:dir/>
          <dgm:animLvl val="lvl"/>
          <dgm:resizeHandles val="exact"/>
        </dgm:presLayoutVars>
      </dgm:prSet>
      <dgm:spPr/>
    </dgm:pt>
    <dgm:pt modelId="{089D0DB8-6B27-47D9-9856-C47260632147}" type="pres">
      <dgm:prSet presAssocID="{D1A64E28-9064-4D4A-B2AB-113C2983A976}" presName="linNode" presStyleCnt="0"/>
      <dgm:spPr/>
    </dgm:pt>
    <dgm:pt modelId="{44D989DF-3BC3-4F6A-B447-196A6B54541A}" type="pres">
      <dgm:prSet presAssocID="{D1A64E28-9064-4D4A-B2AB-113C2983A97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9E4FE7C-8E84-4F2F-A093-302274F21608}" type="pres">
      <dgm:prSet presAssocID="{D1A64E28-9064-4D4A-B2AB-113C2983A976}" presName="descendantText" presStyleLbl="alignAccFollowNode1" presStyleIdx="0" presStyleCnt="3">
        <dgm:presLayoutVars>
          <dgm:bulletEnabled val="1"/>
        </dgm:presLayoutVars>
      </dgm:prSet>
      <dgm:spPr/>
    </dgm:pt>
    <dgm:pt modelId="{0713FBCD-3EE0-4A47-A55D-CBA4BD60EFD8}" type="pres">
      <dgm:prSet presAssocID="{36C3C2E2-06A1-4BB0-AF66-9D430B9D442C}" presName="sp" presStyleCnt="0"/>
      <dgm:spPr/>
    </dgm:pt>
    <dgm:pt modelId="{E0CC5E10-EDAA-4A4B-99AE-387ADC534732}" type="pres">
      <dgm:prSet presAssocID="{B19C73BF-0A8E-4B8D-AF61-3457D60B01D6}" presName="linNode" presStyleCnt="0"/>
      <dgm:spPr/>
    </dgm:pt>
    <dgm:pt modelId="{2472D591-D754-4E7C-A030-D13990828BD4}" type="pres">
      <dgm:prSet presAssocID="{B19C73BF-0A8E-4B8D-AF61-3457D60B01D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AFA7D14-F486-4714-AA51-1052602FE347}" type="pres">
      <dgm:prSet presAssocID="{B19C73BF-0A8E-4B8D-AF61-3457D60B01D6}" presName="descendantText" presStyleLbl="alignAccFollowNode1" presStyleIdx="1" presStyleCnt="3">
        <dgm:presLayoutVars>
          <dgm:bulletEnabled val="1"/>
        </dgm:presLayoutVars>
      </dgm:prSet>
      <dgm:spPr/>
    </dgm:pt>
    <dgm:pt modelId="{93B228B1-FE67-4524-A73B-28EE0BC0813E}" type="pres">
      <dgm:prSet presAssocID="{2C4CC0D3-CDB0-471D-B6A7-AEBA97008113}" presName="sp" presStyleCnt="0"/>
      <dgm:spPr/>
    </dgm:pt>
    <dgm:pt modelId="{46F24623-0C2B-4557-B6D3-11F6BAEDB526}" type="pres">
      <dgm:prSet presAssocID="{690936B2-AD9A-4DC3-94F5-D89363868061}" presName="linNode" presStyleCnt="0"/>
      <dgm:spPr/>
    </dgm:pt>
    <dgm:pt modelId="{248A529C-3935-4E54-B1DF-A0FF268C0A9C}" type="pres">
      <dgm:prSet presAssocID="{690936B2-AD9A-4DC3-94F5-D8936386806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D9CBD72-67A4-4F0B-B2D9-F9AE6EA7E41F}" type="pres">
      <dgm:prSet presAssocID="{690936B2-AD9A-4DC3-94F5-D8936386806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FA9D702-7229-42FE-9D49-28E8F786F0A4}" srcId="{690936B2-AD9A-4DC3-94F5-D89363868061}" destId="{E371241D-B010-4157-88AA-AEE49A6C2C8E}" srcOrd="1" destOrd="0" parTransId="{FA6CEF75-94DF-44C3-A9D8-AD97EE21A5C3}" sibTransId="{4CF7CC49-1680-4E5A-885E-6570929240F9}"/>
    <dgm:cxn modelId="{7ED84211-39D8-4A5A-A2D3-A72CE06192FF}" type="presOf" srcId="{9ED45ED1-0F6F-44C1-AE09-C616ED1E15AF}" destId="{69E4FE7C-8E84-4F2F-A093-302274F21608}" srcOrd="0" destOrd="0" presId="urn:microsoft.com/office/officeart/2005/8/layout/vList5"/>
    <dgm:cxn modelId="{00DEEB1F-815F-416D-A723-AE05DEC8E038}" type="presOf" srcId="{B19C73BF-0A8E-4B8D-AF61-3457D60B01D6}" destId="{2472D591-D754-4E7C-A030-D13990828BD4}" srcOrd="0" destOrd="0" presId="urn:microsoft.com/office/officeart/2005/8/layout/vList5"/>
    <dgm:cxn modelId="{2E4B4631-1038-413B-878D-B1375FC7B350}" type="presOf" srcId="{B512E2A8-7199-4A61-9ED9-70271E824404}" destId="{BAFA7D14-F486-4714-AA51-1052602FE347}" srcOrd="0" destOrd="0" presId="urn:microsoft.com/office/officeart/2005/8/layout/vList5"/>
    <dgm:cxn modelId="{B8BA595D-4DA4-453D-B6BD-A34A267A02B8}" type="presOf" srcId="{D1A64E28-9064-4D4A-B2AB-113C2983A976}" destId="{44D989DF-3BC3-4F6A-B447-196A6B54541A}" srcOrd="0" destOrd="0" presId="urn:microsoft.com/office/officeart/2005/8/layout/vList5"/>
    <dgm:cxn modelId="{EA77DF5E-AE5B-43EE-8EBC-6E51824F5CE7}" srcId="{D1A64E28-9064-4D4A-B2AB-113C2983A976}" destId="{9ED45ED1-0F6F-44C1-AE09-C616ED1E15AF}" srcOrd="0" destOrd="0" parTransId="{901CFA61-285F-44DB-8F43-7048497EF407}" sibTransId="{6E1DC6AA-6732-42C0-A02B-F58EC03214D1}"/>
    <dgm:cxn modelId="{0A812741-DA1A-48CA-9C0C-D59C0923546F}" srcId="{D38C8BA3-8F54-4670-9FB9-55951D7E9E4C}" destId="{690936B2-AD9A-4DC3-94F5-D89363868061}" srcOrd="2" destOrd="0" parTransId="{493EE5E1-68DC-408D-91C4-2E401330390B}" sibTransId="{B9C35563-3F77-4323-8BDB-A00DF28CCD01}"/>
    <dgm:cxn modelId="{E317B161-8CA7-4AED-A05B-957326DA344B}" type="presOf" srcId="{D38C8BA3-8F54-4670-9FB9-55951D7E9E4C}" destId="{4142FA4B-F6FA-4CD4-A42C-7ECB5B3F1DEA}" srcOrd="0" destOrd="0" presId="urn:microsoft.com/office/officeart/2005/8/layout/vList5"/>
    <dgm:cxn modelId="{C8D52146-1BA1-4270-96DD-E08E5C66E303}" srcId="{690936B2-AD9A-4DC3-94F5-D89363868061}" destId="{413A6320-BD9E-454E-88B9-D9EC824310AC}" srcOrd="0" destOrd="0" parTransId="{51A2A69D-510B-479C-BF91-496990ACA2F6}" sibTransId="{8254B541-AF4F-48AD-879E-1FFB6F48D2D8}"/>
    <dgm:cxn modelId="{82A77169-1F2C-4813-A2A4-CB6AA120AE4B}" type="presOf" srcId="{690936B2-AD9A-4DC3-94F5-D89363868061}" destId="{248A529C-3935-4E54-B1DF-A0FF268C0A9C}" srcOrd="0" destOrd="0" presId="urn:microsoft.com/office/officeart/2005/8/layout/vList5"/>
    <dgm:cxn modelId="{B8A6B752-9362-4B42-9561-909EF1595B6A}" type="presOf" srcId="{E371241D-B010-4157-88AA-AEE49A6C2C8E}" destId="{CD9CBD72-67A4-4F0B-B2D9-F9AE6EA7E41F}" srcOrd="0" destOrd="1" presId="urn:microsoft.com/office/officeart/2005/8/layout/vList5"/>
    <dgm:cxn modelId="{FE108A57-214D-495A-B5F5-98A56EB15C15}" srcId="{B19C73BF-0A8E-4B8D-AF61-3457D60B01D6}" destId="{94AEF817-1E6E-4C63-ACA3-786F7CF7CB40}" srcOrd="1" destOrd="0" parTransId="{24111AD9-8E6D-4BC3-AE57-13059A6EB18B}" sibTransId="{DECA7457-65D7-4873-9D21-F40D7F6B247E}"/>
    <dgm:cxn modelId="{7581F994-A1D7-491A-85CD-5540A69B2649}" type="presOf" srcId="{413A6320-BD9E-454E-88B9-D9EC824310AC}" destId="{CD9CBD72-67A4-4F0B-B2D9-F9AE6EA7E41F}" srcOrd="0" destOrd="0" presId="urn:microsoft.com/office/officeart/2005/8/layout/vList5"/>
    <dgm:cxn modelId="{FD19EAC2-92FB-43E1-A2A4-E27F46FBC2E7}" srcId="{D38C8BA3-8F54-4670-9FB9-55951D7E9E4C}" destId="{D1A64E28-9064-4D4A-B2AB-113C2983A976}" srcOrd="0" destOrd="0" parTransId="{551CA054-118F-4E34-8091-A5B167329726}" sibTransId="{36C3C2E2-06A1-4BB0-AF66-9D430B9D442C}"/>
    <dgm:cxn modelId="{F03D68C5-FD53-4DDB-ABCE-2980A46D0195}" type="presOf" srcId="{94AEF817-1E6E-4C63-ACA3-786F7CF7CB40}" destId="{BAFA7D14-F486-4714-AA51-1052602FE347}" srcOrd="0" destOrd="1" presId="urn:microsoft.com/office/officeart/2005/8/layout/vList5"/>
    <dgm:cxn modelId="{01DF80C9-AA03-4DBB-9F78-99ABAAFAD4F5}" srcId="{B19C73BF-0A8E-4B8D-AF61-3457D60B01D6}" destId="{B512E2A8-7199-4A61-9ED9-70271E824404}" srcOrd="0" destOrd="0" parTransId="{523F1A8F-E124-49F5-A5E7-D084F8D43785}" sibTransId="{69976EC6-0E8C-4B35-BB4F-015758A3647C}"/>
    <dgm:cxn modelId="{F8479EFB-1D35-44B9-9700-DC560FA26FA5}" srcId="{D38C8BA3-8F54-4670-9FB9-55951D7E9E4C}" destId="{B19C73BF-0A8E-4B8D-AF61-3457D60B01D6}" srcOrd="1" destOrd="0" parTransId="{D326A86F-0773-49A9-9EC2-071879D7427A}" sibTransId="{2C4CC0D3-CDB0-471D-B6A7-AEBA97008113}"/>
    <dgm:cxn modelId="{D78B5298-F21A-4C01-947E-52BB4BCC19EB}" type="presParOf" srcId="{4142FA4B-F6FA-4CD4-A42C-7ECB5B3F1DEA}" destId="{089D0DB8-6B27-47D9-9856-C47260632147}" srcOrd="0" destOrd="0" presId="urn:microsoft.com/office/officeart/2005/8/layout/vList5"/>
    <dgm:cxn modelId="{21282FF6-485D-4030-BA39-B69647592446}" type="presParOf" srcId="{089D0DB8-6B27-47D9-9856-C47260632147}" destId="{44D989DF-3BC3-4F6A-B447-196A6B54541A}" srcOrd="0" destOrd="0" presId="urn:microsoft.com/office/officeart/2005/8/layout/vList5"/>
    <dgm:cxn modelId="{2B02172E-267C-4867-A6B1-54B5D1D04253}" type="presParOf" srcId="{089D0DB8-6B27-47D9-9856-C47260632147}" destId="{69E4FE7C-8E84-4F2F-A093-302274F21608}" srcOrd="1" destOrd="0" presId="urn:microsoft.com/office/officeart/2005/8/layout/vList5"/>
    <dgm:cxn modelId="{A8205478-A2B7-42D9-AAE7-69646B0B4A81}" type="presParOf" srcId="{4142FA4B-F6FA-4CD4-A42C-7ECB5B3F1DEA}" destId="{0713FBCD-3EE0-4A47-A55D-CBA4BD60EFD8}" srcOrd="1" destOrd="0" presId="urn:microsoft.com/office/officeart/2005/8/layout/vList5"/>
    <dgm:cxn modelId="{02C4C7BB-4FB2-4A08-BE25-BF28DF8A0D98}" type="presParOf" srcId="{4142FA4B-F6FA-4CD4-A42C-7ECB5B3F1DEA}" destId="{E0CC5E10-EDAA-4A4B-99AE-387ADC534732}" srcOrd="2" destOrd="0" presId="urn:microsoft.com/office/officeart/2005/8/layout/vList5"/>
    <dgm:cxn modelId="{F8C398D8-F264-419D-BA45-077A6B2C7269}" type="presParOf" srcId="{E0CC5E10-EDAA-4A4B-99AE-387ADC534732}" destId="{2472D591-D754-4E7C-A030-D13990828BD4}" srcOrd="0" destOrd="0" presId="urn:microsoft.com/office/officeart/2005/8/layout/vList5"/>
    <dgm:cxn modelId="{6F0ABF03-1383-4532-BC13-DBB00DD1443D}" type="presParOf" srcId="{E0CC5E10-EDAA-4A4B-99AE-387ADC534732}" destId="{BAFA7D14-F486-4714-AA51-1052602FE347}" srcOrd="1" destOrd="0" presId="urn:microsoft.com/office/officeart/2005/8/layout/vList5"/>
    <dgm:cxn modelId="{0EEBCB9E-73A4-4982-B5FE-135E9897808A}" type="presParOf" srcId="{4142FA4B-F6FA-4CD4-A42C-7ECB5B3F1DEA}" destId="{93B228B1-FE67-4524-A73B-28EE0BC0813E}" srcOrd="3" destOrd="0" presId="urn:microsoft.com/office/officeart/2005/8/layout/vList5"/>
    <dgm:cxn modelId="{3EE9E2B7-A7E5-4963-87D9-B1A353BB62E7}" type="presParOf" srcId="{4142FA4B-F6FA-4CD4-A42C-7ECB5B3F1DEA}" destId="{46F24623-0C2B-4557-B6D3-11F6BAEDB526}" srcOrd="4" destOrd="0" presId="urn:microsoft.com/office/officeart/2005/8/layout/vList5"/>
    <dgm:cxn modelId="{502DBC94-886D-4228-879B-47F63CD7E6C7}" type="presParOf" srcId="{46F24623-0C2B-4557-B6D3-11F6BAEDB526}" destId="{248A529C-3935-4E54-B1DF-A0FF268C0A9C}" srcOrd="0" destOrd="0" presId="urn:microsoft.com/office/officeart/2005/8/layout/vList5"/>
    <dgm:cxn modelId="{279FAF0E-B659-4965-9EB8-EA674C3F890A}" type="presParOf" srcId="{46F24623-0C2B-4557-B6D3-11F6BAEDB526}" destId="{CD9CBD72-67A4-4F0B-B2D9-F9AE6EA7E4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20CBA-7013-4757-8F56-91FBAD1E6C3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B8C9A5-D0D0-45EA-B9CD-CF2E038C3A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Backtracking technique ensures accurate results</a:t>
          </a:r>
        </a:p>
      </dgm:t>
    </dgm:pt>
    <dgm:pt modelId="{C50DE0EA-BF61-4703-8E80-A1EB0BC12B5F}" type="parTrans" cxnId="{B898EC94-7371-4F88-B21C-5C4D952F7A90}">
      <dgm:prSet/>
      <dgm:spPr/>
      <dgm:t>
        <a:bodyPr/>
        <a:lstStyle/>
        <a:p>
          <a:endParaRPr lang="en-US"/>
        </a:p>
      </dgm:t>
    </dgm:pt>
    <dgm:pt modelId="{9198D0AE-B508-418C-A4F7-80EBDA1EA4EF}" type="sibTrans" cxnId="{B898EC94-7371-4F88-B21C-5C4D952F7A90}">
      <dgm:prSet/>
      <dgm:spPr/>
      <dgm:t>
        <a:bodyPr/>
        <a:lstStyle/>
        <a:p>
          <a:endParaRPr lang="en-US"/>
        </a:p>
      </dgm:t>
    </dgm:pt>
    <dgm:pt modelId="{7C01AF69-E822-47C8-8F07-AEEC456DEE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Applicable in puzzle-solving games</a:t>
          </a:r>
        </a:p>
      </dgm:t>
    </dgm:pt>
    <dgm:pt modelId="{90B4BB86-6F89-46CA-A3F7-DEA7AE61EE32}" type="parTrans" cxnId="{550F2BA2-6478-4A92-BF18-7C6A75E3219E}">
      <dgm:prSet/>
      <dgm:spPr/>
      <dgm:t>
        <a:bodyPr/>
        <a:lstStyle/>
        <a:p>
          <a:endParaRPr lang="en-US"/>
        </a:p>
      </dgm:t>
    </dgm:pt>
    <dgm:pt modelId="{3C9FF2F6-2595-4A87-B9D4-CB8378B75567}" type="sibTrans" cxnId="{550F2BA2-6478-4A92-BF18-7C6A75E3219E}">
      <dgm:prSet/>
      <dgm:spPr/>
      <dgm:t>
        <a:bodyPr/>
        <a:lstStyle/>
        <a:p>
          <a:endParaRPr lang="en-US"/>
        </a:p>
      </dgm:t>
    </dgm:pt>
    <dgm:pt modelId="{DFDBACE9-3EB5-42BE-ACAD-C3041927CF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Steps towards Game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Development</a:t>
          </a:r>
        </a:p>
      </dgm:t>
    </dgm:pt>
    <dgm:pt modelId="{5044DB5E-5135-4155-93D0-8A98F6EB091A}" type="parTrans" cxnId="{C7E5EB3D-AC34-43DE-8524-A89CE31E0E1D}">
      <dgm:prSet/>
      <dgm:spPr/>
      <dgm:t>
        <a:bodyPr/>
        <a:lstStyle/>
        <a:p>
          <a:endParaRPr lang="en-US"/>
        </a:p>
      </dgm:t>
    </dgm:pt>
    <dgm:pt modelId="{E1E34EF5-E205-4330-998B-D7FACD37247C}" type="sibTrans" cxnId="{C7E5EB3D-AC34-43DE-8524-A89CE31E0E1D}">
      <dgm:prSet/>
      <dgm:spPr/>
      <dgm:t>
        <a:bodyPr/>
        <a:lstStyle/>
        <a:p>
          <a:endParaRPr lang="en-US"/>
        </a:p>
      </dgm:t>
    </dgm:pt>
    <dgm:pt modelId="{4B8DC5D2-3ED5-462D-A671-BC48A7668A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Integrating the Sudoku solver into a game framework</a:t>
          </a:r>
        </a:p>
      </dgm:t>
    </dgm:pt>
    <dgm:pt modelId="{3FED1E4B-C488-4BD8-9E68-F7E48061B0D0}" type="parTrans" cxnId="{915FEFCB-B9BD-401B-AB90-6A393B954FF5}">
      <dgm:prSet/>
      <dgm:spPr/>
      <dgm:t>
        <a:bodyPr/>
        <a:lstStyle/>
        <a:p>
          <a:endParaRPr lang="en-US"/>
        </a:p>
      </dgm:t>
    </dgm:pt>
    <dgm:pt modelId="{577918F1-07F4-4902-BC11-6F68A3F97860}" type="sibTrans" cxnId="{915FEFCB-B9BD-401B-AB90-6A393B954FF5}">
      <dgm:prSet/>
      <dgm:spPr/>
      <dgm:t>
        <a:bodyPr/>
        <a:lstStyle/>
        <a:p>
          <a:endParaRPr lang="en-US"/>
        </a:p>
      </dgm:t>
    </dgm:pt>
    <dgm:pt modelId="{CE2E413C-6F59-4BC8-8174-576FF10ECC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Implementing game mechanics like timer</a:t>
          </a:r>
        </a:p>
      </dgm:t>
    </dgm:pt>
    <dgm:pt modelId="{AE941177-124A-4CA0-B18B-8C89150AE36D}" type="parTrans" cxnId="{83EFA08E-3BA0-4799-8087-9F757F76A717}">
      <dgm:prSet/>
      <dgm:spPr/>
      <dgm:t>
        <a:bodyPr/>
        <a:lstStyle/>
        <a:p>
          <a:endParaRPr lang="en-US"/>
        </a:p>
      </dgm:t>
    </dgm:pt>
    <dgm:pt modelId="{B6E27742-D062-469C-8136-FBB7501D115C}" type="sibTrans" cxnId="{83EFA08E-3BA0-4799-8087-9F757F76A717}">
      <dgm:prSet/>
      <dgm:spPr/>
      <dgm:t>
        <a:bodyPr/>
        <a:lstStyle/>
        <a:p>
          <a:endParaRPr lang="en-US"/>
        </a:p>
      </dgm:t>
    </dgm:pt>
    <dgm:pt modelId="{BC848DDE-7955-4C03-B26F-294A330271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Incorporating features like leaderboard</a:t>
          </a:r>
        </a:p>
      </dgm:t>
    </dgm:pt>
    <dgm:pt modelId="{1C4F87D7-2213-4E67-AF43-CD09B536A38C}" type="parTrans" cxnId="{B9281291-AD5C-4C4E-A877-0C549697CFC2}">
      <dgm:prSet/>
      <dgm:spPr/>
      <dgm:t>
        <a:bodyPr/>
        <a:lstStyle/>
        <a:p>
          <a:endParaRPr lang="en-US"/>
        </a:p>
      </dgm:t>
    </dgm:pt>
    <dgm:pt modelId="{EDEFC851-993C-46A4-8E5F-ADA7DFB15DBB}" type="sibTrans" cxnId="{B9281291-AD5C-4C4E-A877-0C549697CFC2}">
      <dgm:prSet/>
      <dgm:spPr/>
      <dgm:t>
        <a:bodyPr/>
        <a:lstStyle/>
        <a:p>
          <a:endParaRPr lang="en-US"/>
        </a:p>
      </dgm:t>
    </dgm:pt>
    <dgm:pt modelId="{CB4890B9-81AB-403C-831C-61AB4EABF7A0}" type="pres">
      <dgm:prSet presAssocID="{98020CBA-7013-4757-8F56-91FBAD1E6C3B}" presName="root" presStyleCnt="0">
        <dgm:presLayoutVars>
          <dgm:dir/>
          <dgm:resizeHandles val="exact"/>
        </dgm:presLayoutVars>
      </dgm:prSet>
      <dgm:spPr/>
    </dgm:pt>
    <dgm:pt modelId="{E7DBCBF7-E08E-40EF-A618-D3FA5877BEA4}" type="pres">
      <dgm:prSet presAssocID="{30B8C9A5-D0D0-45EA-B9CD-CF2E038C3A54}" presName="compNode" presStyleCnt="0"/>
      <dgm:spPr/>
    </dgm:pt>
    <dgm:pt modelId="{E86A9D17-50C0-40EB-8D9C-088CE05DE0AE}" type="pres">
      <dgm:prSet presAssocID="{30B8C9A5-D0D0-45EA-B9CD-CF2E038C3A54}" presName="iconRect" presStyleLbl="node1" presStyleIdx="0" presStyleCnt="3" custLinFactNeighborX="48032" custLinFactNeighborY="-989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81F7541-D488-416A-A875-937E244C5837}" type="pres">
      <dgm:prSet presAssocID="{30B8C9A5-D0D0-45EA-B9CD-CF2E038C3A54}" presName="iconSpace" presStyleCnt="0"/>
      <dgm:spPr/>
    </dgm:pt>
    <dgm:pt modelId="{2F3D1A4D-5EAE-45A1-BA2E-7BD449DA9B02}" type="pres">
      <dgm:prSet presAssocID="{30B8C9A5-D0D0-45EA-B9CD-CF2E038C3A54}" presName="parTx" presStyleLbl="revTx" presStyleIdx="0" presStyleCnt="6" custLinFactY="-190492" custLinFactNeighborX="75949" custLinFactNeighborY="-200000">
        <dgm:presLayoutVars>
          <dgm:chMax val="0"/>
          <dgm:chPref val="0"/>
        </dgm:presLayoutVars>
      </dgm:prSet>
      <dgm:spPr/>
    </dgm:pt>
    <dgm:pt modelId="{D683E03B-5263-4689-B08F-776065BA0D52}" type="pres">
      <dgm:prSet presAssocID="{30B8C9A5-D0D0-45EA-B9CD-CF2E038C3A54}" presName="txSpace" presStyleCnt="0"/>
      <dgm:spPr/>
    </dgm:pt>
    <dgm:pt modelId="{77364DF9-A031-4D47-B2D9-BFA50F381435}" type="pres">
      <dgm:prSet presAssocID="{30B8C9A5-D0D0-45EA-B9CD-CF2E038C3A54}" presName="desTx" presStyleLbl="revTx" presStyleIdx="1" presStyleCnt="6">
        <dgm:presLayoutVars/>
      </dgm:prSet>
      <dgm:spPr/>
    </dgm:pt>
    <dgm:pt modelId="{15A38283-C6A8-4DDB-932B-B2F64A5999B1}" type="pres">
      <dgm:prSet presAssocID="{9198D0AE-B508-418C-A4F7-80EBDA1EA4EF}" presName="sibTrans" presStyleCnt="0"/>
      <dgm:spPr/>
    </dgm:pt>
    <dgm:pt modelId="{001819AA-5D67-4B54-8959-0C1729B3C636}" type="pres">
      <dgm:prSet presAssocID="{7C01AF69-E822-47C8-8F07-AEEC456DEE0A}" presName="compNode" presStyleCnt="0"/>
      <dgm:spPr/>
    </dgm:pt>
    <dgm:pt modelId="{FC6FB03E-E69E-4987-8B71-BDCF5ECF3323}" type="pres">
      <dgm:prSet presAssocID="{7C01AF69-E822-47C8-8F07-AEEC456DEE0A}" presName="iconRect" presStyleLbl="node1" presStyleIdx="1" presStyleCnt="3" custLinFactX="-100000" custLinFactNeighborX="-174246" custLinFactNeighborY="544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C6AF42CD-AB17-41F5-8579-8ABCD89C8292}" type="pres">
      <dgm:prSet presAssocID="{7C01AF69-E822-47C8-8F07-AEEC456DEE0A}" presName="iconSpace" presStyleCnt="0"/>
      <dgm:spPr/>
    </dgm:pt>
    <dgm:pt modelId="{47D389F6-E6B6-4C9C-B2F7-B86527EAB0CF}" type="pres">
      <dgm:prSet presAssocID="{7C01AF69-E822-47C8-8F07-AEEC456DEE0A}" presName="parTx" presStyleLbl="revTx" presStyleIdx="2" presStyleCnt="6" custLinFactNeighborX="-45867" custLinFactNeighborY="-90130">
        <dgm:presLayoutVars>
          <dgm:chMax val="0"/>
          <dgm:chPref val="0"/>
        </dgm:presLayoutVars>
      </dgm:prSet>
      <dgm:spPr/>
    </dgm:pt>
    <dgm:pt modelId="{7E825613-456F-4301-B582-F619B804386E}" type="pres">
      <dgm:prSet presAssocID="{7C01AF69-E822-47C8-8F07-AEEC456DEE0A}" presName="txSpace" presStyleCnt="0"/>
      <dgm:spPr/>
    </dgm:pt>
    <dgm:pt modelId="{DF32D837-F7ED-4332-8B8D-4FEF07D452B9}" type="pres">
      <dgm:prSet presAssocID="{7C01AF69-E822-47C8-8F07-AEEC456DEE0A}" presName="desTx" presStyleLbl="revTx" presStyleIdx="3" presStyleCnt="6">
        <dgm:presLayoutVars/>
      </dgm:prSet>
      <dgm:spPr/>
    </dgm:pt>
    <dgm:pt modelId="{DCAB4310-565C-40CC-A275-2EBF3B982412}" type="pres">
      <dgm:prSet presAssocID="{3C9FF2F6-2595-4A87-B9D4-CB8378B75567}" presName="sibTrans" presStyleCnt="0"/>
      <dgm:spPr/>
    </dgm:pt>
    <dgm:pt modelId="{D30E8174-4700-4A6A-B287-BE1E4BC3C2BA}" type="pres">
      <dgm:prSet presAssocID="{DFDBACE9-3EB5-42BE-ACAD-C3041927CF91}" presName="compNode" presStyleCnt="0"/>
      <dgm:spPr/>
    </dgm:pt>
    <dgm:pt modelId="{9D4E8A03-C407-4F63-99ED-02487FDA2739}" type="pres">
      <dgm:prSet presAssocID="{DFDBACE9-3EB5-42BE-ACAD-C3041927CF91}" presName="iconRect" presStyleLbl="node1" presStyleIdx="2" presStyleCnt="3" custLinFactX="-300000" custLinFactY="100000" custLinFactNeighborX="-311128" custLinFactNeighborY="1214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F62E9AB-3F83-4EBE-8264-E9402C11AA3D}" type="pres">
      <dgm:prSet presAssocID="{DFDBACE9-3EB5-42BE-ACAD-C3041927CF91}" presName="iconSpace" presStyleCnt="0"/>
      <dgm:spPr/>
    </dgm:pt>
    <dgm:pt modelId="{92C045BD-C5BA-4B7F-AE46-304B41DA5B26}" type="pres">
      <dgm:prSet presAssocID="{DFDBACE9-3EB5-42BE-ACAD-C3041927CF91}" presName="parTx" presStyleLbl="revTx" presStyleIdx="4" presStyleCnt="6" custLinFactX="-67500" custLinFactY="100000" custLinFactNeighborX="-100000" custLinFactNeighborY="186571">
        <dgm:presLayoutVars>
          <dgm:chMax val="0"/>
          <dgm:chPref val="0"/>
        </dgm:presLayoutVars>
      </dgm:prSet>
      <dgm:spPr/>
    </dgm:pt>
    <dgm:pt modelId="{1E7C8D75-6E80-4C59-8326-76B2760C7FAD}" type="pres">
      <dgm:prSet presAssocID="{DFDBACE9-3EB5-42BE-ACAD-C3041927CF91}" presName="txSpace" presStyleCnt="0"/>
      <dgm:spPr/>
    </dgm:pt>
    <dgm:pt modelId="{FD5B09C4-104A-4368-B373-D448C419A77F}" type="pres">
      <dgm:prSet presAssocID="{DFDBACE9-3EB5-42BE-ACAD-C3041927CF91}" presName="desTx" presStyleLbl="revTx" presStyleIdx="5" presStyleCnt="6" custLinFactNeighborX="-82665" custLinFactNeighborY="49971">
        <dgm:presLayoutVars/>
      </dgm:prSet>
      <dgm:spPr/>
    </dgm:pt>
  </dgm:ptLst>
  <dgm:cxnLst>
    <dgm:cxn modelId="{6822F515-8B26-49F2-A3FF-EA6CCC8B7892}" type="presOf" srcId="{DFDBACE9-3EB5-42BE-ACAD-C3041927CF91}" destId="{92C045BD-C5BA-4B7F-AE46-304B41DA5B26}" srcOrd="0" destOrd="0" presId="urn:microsoft.com/office/officeart/2018/2/layout/IconLabelDescriptionList"/>
    <dgm:cxn modelId="{C7E5EB3D-AC34-43DE-8524-A89CE31E0E1D}" srcId="{98020CBA-7013-4757-8F56-91FBAD1E6C3B}" destId="{DFDBACE9-3EB5-42BE-ACAD-C3041927CF91}" srcOrd="2" destOrd="0" parTransId="{5044DB5E-5135-4155-93D0-8A98F6EB091A}" sibTransId="{E1E34EF5-E205-4330-998B-D7FACD37247C}"/>
    <dgm:cxn modelId="{F28A7774-95E7-45DD-AC32-E07A4D2AC992}" type="presOf" srcId="{CE2E413C-6F59-4BC8-8174-576FF10ECC36}" destId="{FD5B09C4-104A-4368-B373-D448C419A77F}" srcOrd="0" destOrd="1" presId="urn:microsoft.com/office/officeart/2018/2/layout/IconLabelDescriptionList"/>
    <dgm:cxn modelId="{59A3A584-C102-425A-B93F-576135C99398}" type="presOf" srcId="{BC848DDE-7955-4C03-B26F-294A33027119}" destId="{FD5B09C4-104A-4368-B373-D448C419A77F}" srcOrd="0" destOrd="2" presId="urn:microsoft.com/office/officeart/2018/2/layout/IconLabelDescriptionList"/>
    <dgm:cxn modelId="{DC8F9488-ED55-42BE-A196-87B9F293B3BD}" type="presOf" srcId="{7C01AF69-E822-47C8-8F07-AEEC456DEE0A}" destId="{47D389F6-E6B6-4C9C-B2F7-B86527EAB0CF}" srcOrd="0" destOrd="0" presId="urn:microsoft.com/office/officeart/2018/2/layout/IconLabelDescriptionList"/>
    <dgm:cxn modelId="{83EFA08E-3BA0-4799-8087-9F757F76A717}" srcId="{DFDBACE9-3EB5-42BE-ACAD-C3041927CF91}" destId="{CE2E413C-6F59-4BC8-8174-576FF10ECC36}" srcOrd="1" destOrd="0" parTransId="{AE941177-124A-4CA0-B18B-8C89150AE36D}" sibTransId="{B6E27742-D062-469C-8136-FBB7501D115C}"/>
    <dgm:cxn modelId="{B9281291-AD5C-4C4E-A877-0C549697CFC2}" srcId="{DFDBACE9-3EB5-42BE-ACAD-C3041927CF91}" destId="{BC848DDE-7955-4C03-B26F-294A33027119}" srcOrd="2" destOrd="0" parTransId="{1C4F87D7-2213-4E67-AF43-CD09B536A38C}" sibTransId="{EDEFC851-993C-46A4-8E5F-ADA7DFB15DBB}"/>
    <dgm:cxn modelId="{B898EC94-7371-4F88-B21C-5C4D952F7A90}" srcId="{98020CBA-7013-4757-8F56-91FBAD1E6C3B}" destId="{30B8C9A5-D0D0-45EA-B9CD-CF2E038C3A54}" srcOrd="0" destOrd="0" parTransId="{C50DE0EA-BF61-4703-8E80-A1EB0BC12B5F}" sibTransId="{9198D0AE-B508-418C-A4F7-80EBDA1EA4EF}"/>
    <dgm:cxn modelId="{550F2BA2-6478-4A92-BF18-7C6A75E3219E}" srcId="{98020CBA-7013-4757-8F56-91FBAD1E6C3B}" destId="{7C01AF69-E822-47C8-8F07-AEEC456DEE0A}" srcOrd="1" destOrd="0" parTransId="{90B4BB86-6F89-46CA-A3F7-DEA7AE61EE32}" sibTransId="{3C9FF2F6-2595-4A87-B9D4-CB8378B75567}"/>
    <dgm:cxn modelId="{98139AB8-DE1A-4B1B-81FE-915672253BD2}" type="presOf" srcId="{4B8DC5D2-3ED5-462D-A671-BC48A7668AFD}" destId="{FD5B09C4-104A-4368-B373-D448C419A77F}" srcOrd="0" destOrd="0" presId="urn:microsoft.com/office/officeart/2018/2/layout/IconLabelDescriptionList"/>
    <dgm:cxn modelId="{915FEFCB-B9BD-401B-AB90-6A393B954FF5}" srcId="{DFDBACE9-3EB5-42BE-ACAD-C3041927CF91}" destId="{4B8DC5D2-3ED5-462D-A671-BC48A7668AFD}" srcOrd="0" destOrd="0" parTransId="{3FED1E4B-C488-4BD8-9E68-F7E48061B0D0}" sibTransId="{577918F1-07F4-4902-BC11-6F68A3F97860}"/>
    <dgm:cxn modelId="{F1B2BDCF-D3EF-418D-B9E9-6D20B1CA3286}" type="presOf" srcId="{30B8C9A5-D0D0-45EA-B9CD-CF2E038C3A54}" destId="{2F3D1A4D-5EAE-45A1-BA2E-7BD449DA9B02}" srcOrd="0" destOrd="0" presId="urn:microsoft.com/office/officeart/2018/2/layout/IconLabelDescriptionList"/>
    <dgm:cxn modelId="{72DE9CE4-7A66-40FC-AAEC-B4DCD7F217B5}" type="presOf" srcId="{98020CBA-7013-4757-8F56-91FBAD1E6C3B}" destId="{CB4890B9-81AB-403C-831C-61AB4EABF7A0}" srcOrd="0" destOrd="0" presId="urn:microsoft.com/office/officeart/2018/2/layout/IconLabelDescriptionList"/>
    <dgm:cxn modelId="{039E523D-4089-4C6C-BD15-CDCB3F981A83}" type="presParOf" srcId="{CB4890B9-81AB-403C-831C-61AB4EABF7A0}" destId="{E7DBCBF7-E08E-40EF-A618-D3FA5877BEA4}" srcOrd="0" destOrd="0" presId="urn:microsoft.com/office/officeart/2018/2/layout/IconLabelDescriptionList"/>
    <dgm:cxn modelId="{33908B0A-DD88-4BEB-B84D-981B41062897}" type="presParOf" srcId="{E7DBCBF7-E08E-40EF-A618-D3FA5877BEA4}" destId="{E86A9D17-50C0-40EB-8D9C-088CE05DE0AE}" srcOrd="0" destOrd="0" presId="urn:microsoft.com/office/officeart/2018/2/layout/IconLabelDescriptionList"/>
    <dgm:cxn modelId="{BFD640D4-2C4C-43F5-8E85-7BC2C63B49B3}" type="presParOf" srcId="{E7DBCBF7-E08E-40EF-A618-D3FA5877BEA4}" destId="{981F7541-D488-416A-A875-937E244C5837}" srcOrd="1" destOrd="0" presId="urn:microsoft.com/office/officeart/2018/2/layout/IconLabelDescriptionList"/>
    <dgm:cxn modelId="{9FB88EC2-807E-4663-B491-ED7EDAAB80D7}" type="presParOf" srcId="{E7DBCBF7-E08E-40EF-A618-D3FA5877BEA4}" destId="{2F3D1A4D-5EAE-45A1-BA2E-7BD449DA9B02}" srcOrd="2" destOrd="0" presId="urn:microsoft.com/office/officeart/2018/2/layout/IconLabelDescriptionList"/>
    <dgm:cxn modelId="{380B4EDF-74C8-4F4B-81EB-7754855C1172}" type="presParOf" srcId="{E7DBCBF7-E08E-40EF-A618-D3FA5877BEA4}" destId="{D683E03B-5263-4689-B08F-776065BA0D52}" srcOrd="3" destOrd="0" presId="urn:microsoft.com/office/officeart/2018/2/layout/IconLabelDescriptionList"/>
    <dgm:cxn modelId="{2C99C1F1-C053-4862-9020-41861912FF6B}" type="presParOf" srcId="{E7DBCBF7-E08E-40EF-A618-D3FA5877BEA4}" destId="{77364DF9-A031-4D47-B2D9-BFA50F381435}" srcOrd="4" destOrd="0" presId="urn:microsoft.com/office/officeart/2018/2/layout/IconLabelDescriptionList"/>
    <dgm:cxn modelId="{6A542F35-202D-4061-B762-F3A98B919532}" type="presParOf" srcId="{CB4890B9-81AB-403C-831C-61AB4EABF7A0}" destId="{15A38283-C6A8-4DDB-932B-B2F64A5999B1}" srcOrd="1" destOrd="0" presId="urn:microsoft.com/office/officeart/2018/2/layout/IconLabelDescriptionList"/>
    <dgm:cxn modelId="{C0627F29-D4D6-4FE1-8A7C-6C49B77E796A}" type="presParOf" srcId="{CB4890B9-81AB-403C-831C-61AB4EABF7A0}" destId="{001819AA-5D67-4B54-8959-0C1729B3C636}" srcOrd="2" destOrd="0" presId="urn:microsoft.com/office/officeart/2018/2/layout/IconLabelDescriptionList"/>
    <dgm:cxn modelId="{E2C2E319-75A8-471B-AC3E-C74F79A332D0}" type="presParOf" srcId="{001819AA-5D67-4B54-8959-0C1729B3C636}" destId="{FC6FB03E-E69E-4987-8B71-BDCF5ECF3323}" srcOrd="0" destOrd="0" presId="urn:microsoft.com/office/officeart/2018/2/layout/IconLabelDescriptionList"/>
    <dgm:cxn modelId="{F19E973F-2512-4E18-B510-F08EF9145CE8}" type="presParOf" srcId="{001819AA-5D67-4B54-8959-0C1729B3C636}" destId="{C6AF42CD-AB17-41F5-8579-8ABCD89C8292}" srcOrd="1" destOrd="0" presId="urn:microsoft.com/office/officeart/2018/2/layout/IconLabelDescriptionList"/>
    <dgm:cxn modelId="{455C6DDD-D895-40AE-8195-C043D53A2AD6}" type="presParOf" srcId="{001819AA-5D67-4B54-8959-0C1729B3C636}" destId="{47D389F6-E6B6-4C9C-B2F7-B86527EAB0CF}" srcOrd="2" destOrd="0" presId="urn:microsoft.com/office/officeart/2018/2/layout/IconLabelDescriptionList"/>
    <dgm:cxn modelId="{929130AF-250E-4CD2-B921-0E81FBD82224}" type="presParOf" srcId="{001819AA-5D67-4B54-8959-0C1729B3C636}" destId="{7E825613-456F-4301-B582-F619B804386E}" srcOrd="3" destOrd="0" presId="urn:microsoft.com/office/officeart/2018/2/layout/IconLabelDescriptionList"/>
    <dgm:cxn modelId="{243E3E6B-184B-49C8-85A3-35545629FCA5}" type="presParOf" srcId="{001819AA-5D67-4B54-8959-0C1729B3C636}" destId="{DF32D837-F7ED-4332-8B8D-4FEF07D452B9}" srcOrd="4" destOrd="0" presId="urn:microsoft.com/office/officeart/2018/2/layout/IconLabelDescriptionList"/>
    <dgm:cxn modelId="{57E3DD5F-2C8C-4343-A22B-2A716E87A130}" type="presParOf" srcId="{CB4890B9-81AB-403C-831C-61AB4EABF7A0}" destId="{DCAB4310-565C-40CC-A275-2EBF3B982412}" srcOrd="3" destOrd="0" presId="urn:microsoft.com/office/officeart/2018/2/layout/IconLabelDescriptionList"/>
    <dgm:cxn modelId="{C6DF48C4-B9C8-4778-B517-436DBC9B7954}" type="presParOf" srcId="{CB4890B9-81AB-403C-831C-61AB4EABF7A0}" destId="{D30E8174-4700-4A6A-B287-BE1E4BC3C2BA}" srcOrd="4" destOrd="0" presId="urn:microsoft.com/office/officeart/2018/2/layout/IconLabelDescriptionList"/>
    <dgm:cxn modelId="{B46FDF1E-0F78-4F91-851A-D95EED373EA2}" type="presParOf" srcId="{D30E8174-4700-4A6A-B287-BE1E4BC3C2BA}" destId="{9D4E8A03-C407-4F63-99ED-02487FDA2739}" srcOrd="0" destOrd="0" presId="urn:microsoft.com/office/officeart/2018/2/layout/IconLabelDescriptionList"/>
    <dgm:cxn modelId="{0211FC17-E5FF-4C3C-BAB4-15CD8FF4EAC0}" type="presParOf" srcId="{D30E8174-4700-4A6A-B287-BE1E4BC3C2BA}" destId="{9F62E9AB-3F83-4EBE-8264-E9402C11AA3D}" srcOrd="1" destOrd="0" presId="urn:microsoft.com/office/officeart/2018/2/layout/IconLabelDescriptionList"/>
    <dgm:cxn modelId="{EBDA4FB4-6D33-4ADD-B84F-5945F3F5FC63}" type="presParOf" srcId="{D30E8174-4700-4A6A-B287-BE1E4BC3C2BA}" destId="{92C045BD-C5BA-4B7F-AE46-304B41DA5B26}" srcOrd="2" destOrd="0" presId="urn:microsoft.com/office/officeart/2018/2/layout/IconLabelDescriptionList"/>
    <dgm:cxn modelId="{02D9C808-28E6-4FD7-90BC-BEB36811B9B0}" type="presParOf" srcId="{D30E8174-4700-4A6A-B287-BE1E4BC3C2BA}" destId="{1E7C8D75-6E80-4C59-8326-76B2760C7FAD}" srcOrd="3" destOrd="0" presId="urn:microsoft.com/office/officeart/2018/2/layout/IconLabelDescriptionList"/>
    <dgm:cxn modelId="{F48F563B-A6B9-4ABF-9C31-5B588CED81DC}" type="presParOf" srcId="{D30E8174-4700-4A6A-B287-BE1E4BC3C2BA}" destId="{FD5B09C4-104A-4368-B373-D448C419A77F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0C252-9EB8-4276-B6C5-1CA3186F070B}">
      <dsp:nvSpPr>
        <dsp:cNvPr id="0" name=""/>
        <dsp:cNvSpPr/>
      </dsp:nvSpPr>
      <dsp:spPr>
        <a:xfrm>
          <a:off x="0" y="499890"/>
          <a:ext cx="66288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AA9E8-59C0-470B-BA17-35892E822633}">
      <dsp:nvSpPr>
        <dsp:cNvPr id="0" name=""/>
        <dsp:cNvSpPr/>
      </dsp:nvSpPr>
      <dsp:spPr>
        <a:xfrm>
          <a:off x="331440" y="57090"/>
          <a:ext cx="4640162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towards Game Development</a:t>
          </a:r>
        </a:p>
      </dsp:txBody>
      <dsp:txXfrm>
        <a:off x="374671" y="100321"/>
        <a:ext cx="4553700" cy="799138"/>
      </dsp:txXfrm>
    </dsp:sp>
    <dsp:sp modelId="{D63E8F7E-E308-4DAF-B8A8-782F8919EF54}">
      <dsp:nvSpPr>
        <dsp:cNvPr id="0" name=""/>
        <dsp:cNvSpPr/>
      </dsp:nvSpPr>
      <dsp:spPr>
        <a:xfrm>
          <a:off x="0" y="1860690"/>
          <a:ext cx="66288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8DE74-EB82-4D06-A984-CC194D5D655D}">
      <dsp:nvSpPr>
        <dsp:cNvPr id="0" name=""/>
        <dsp:cNvSpPr/>
      </dsp:nvSpPr>
      <dsp:spPr>
        <a:xfrm>
          <a:off x="331440" y="1417890"/>
          <a:ext cx="4640162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Problem solving</a:t>
          </a:r>
        </a:p>
      </dsp:txBody>
      <dsp:txXfrm>
        <a:off x="374671" y="1461121"/>
        <a:ext cx="4553700" cy="799138"/>
      </dsp:txXfrm>
    </dsp:sp>
    <dsp:sp modelId="{D5CCACFC-DE42-49CE-B695-2A92CCD7E419}">
      <dsp:nvSpPr>
        <dsp:cNvPr id="0" name=""/>
        <dsp:cNvSpPr/>
      </dsp:nvSpPr>
      <dsp:spPr>
        <a:xfrm>
          <a:off x="0" y="3221490"/>
          <a:ext cx="6628804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624840" rIns="514469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Completeness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Flexibility</a:t>
          </a:r>
        </a:p>
      </dsp:txBody>
      <dsp:txXfrm>
        <a:off x="0" y="3221490"/>
        <a:ext cx="6628804" cy="1701000"/>
      </dsp:txXfrm>
    </dsp:sp>
    <dsp:sp modelId="{B3B57D2C-1B7E-4394-84B2-87F2CBA6B395}">
      <dsp:nvSpPr>
        <dsp:cNvPr id="0" name=""/>
        <dsp:cNvSpPr/>
      </dsp:nvSpPr>
      <dsp:spPr>
        <a:xfrm>
          <a:off x="331440" y="2778690"/>
          <a:ext cx="4640162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Backtracking</a:t>
          </a:r>
        </a:p>
      </dsp:txBody>
      <dsp:txXfrm>
        <a:off x="374671" y="2821921"/>
        <a:ext cx="4553700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4FE7C-8E84-4F2F-A093-302274F21608}">
      <dsp:nvSpPr>
        <dsp:cNvPr id="0" name=""/>
        <dsp:cNvSpPr/>
      </dsp:nvSpPr>
      <dsp:spPr>
        <a:xfrm rot="5400000">
          <a:off x="3874672" y="-1487730"/>
          <a:ext cx="857110" cy="4050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Typically, 9*9 (81 cells)</a:t>
          </a:r>
          <a:endParaRPr lang="en-US" sz="2300" kern="1200" dirty="0"/>
        </a:p>
      </dsp:txBody>
      <dsp:txXfrm rot="-5400000">
        <a:off x="2278180" y="150603"/>
        <a:ext cx="4008255" cy="773428"/>
      </dsp:txXfrm>
    </dsp:sp>
    <dsp:sp modelId="{44D989DF-3BC3-4F6A-B447-196A6B54541A}">
      <dsp:nvSpPr>
        <dsp:cNvPr id="0" name=""/>
        <dsp:cNvSpPr/>
      </dsp:nvSpPr>
      <dsp:spPr>
        <a:xfrm>
          <a:off x="0" y="1623"/>
          <a:ext cx="2278179" cy="1071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Depends size of grid</a:t>
          </a:r>
          <a:endParaRPr lang="en-US" sz="3000" kern="1200" dirty="0"/>
        </a:p>
      </dsp:txBody>
      <dsp:txXfrm>
        <a:off x="52301" y="53924"/>
        <a:ext cx="2173577" cy="966786"/>
      </dsp:txXfrm>
    </dsp:sp>
    <dsp:sp modelId="{BAFA7D14-F486-4714-AA51-1052602FE347}">
      <dsp:nvSpPr>
        <dsp:cNvPr id="0" name=""/>
        <dsp:cNvSpPr/>
      </dsp:nvSpPr>
      <dsp:spPr>
        <a:xfrm rot="5400000">
          <a:off x="3874672" y="-362772"/>
          <a:ext cx="857110" cy="4050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Puzzle grid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Solved grid</a:t>
          </a:r>
        </a:p>
      </dsp:txBody>
      <dsp:txXfrm rot="-5400000">
        <a:off x="2278180" y="1275561"/>
        <a:ext cx="4008255" cy="773428"/>
      </dsp:txXfrm>
    </dsp:sp>
    <dsp:sp modelId="{2472D591-D754-4E7C-A030-D13990828BD4}">
      <dsp:nvSpPr>
        <dsp:cNvPr id="0" name=""/>
        <dsp:cNvSpPr/>
      </dsp:nvSpPr>
      <dsp:spPr>
        <a:xfrm>
          <a:off x="0" y="1126581"/>
          <a:ext cx="2278179" cy="1071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O(n^2)</a:t>
          </a:r>
          <a:endParaRPr lang="en-US" sz="3000" kern="1200"/>
        </a:p>
      </dsp:txBody>
      <dsp:txXfrm>
        <a:off x="52301" y="1178882"/>
        <a:ext cx="2173577" cy="966786"/>
      </dsp:txXfrm>
    </dsp:sp>
    <dsp:sp modelId="{CD9CBD72-67A4-4F0B-B2D9-F9AE6EA7E41F}">
      <dsp:nvSpPr>
        <dsp:cNvPr id="0" name=""/>
        <dsp:cNvSpPr/>
      </dsp:nvSpPr>
      <dsp:spPr>
        <a:xfrm rot="5400000">
          <a:off x="3874672" y="762185"/>
          <a:ext cx="857110" cy="40500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Lists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Variables</a:t>
          </a:r>
        </a:p>
      </dsp:txBody>
      <dsp:txXfrm rot="-5400000">
        <a:off x="2278180" y="2400519"/>
        <a:ext cx="4008255" cy="773428"/>
      </dsp:txXfrm>
    </dsp:sp>
    <dsp:sp modelId="{248A529C-3935-4E54-B1DF-A0FF268C0A9C}">
      <dsp:nvSpPr>
        <dsp:cNvPr id="0" name=""/>
        <dsp:cNvSpPr/>
      </dsp:nvSpPr>
      <dsp:spPr>
        <a:xfrm>
          <a:off x="0" y="2251539"/>
          <a:ext cx="2278179" cy="1071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O(1)</a:t>
          </a:r>
        </a:p>
      </dsp:txBody>
      <dsp:txXfrm>
        <a:off x="52301" y="2303840"/>
        <a:ext cx="2173577" cy="966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A9D17-50C0-40EB-8D9C-088CE05DE0AE}">
      <dsp:nvSpPr>
        <dsp:cNvPr id="0" name=""/>
        <dsp:cNvSpPr/>
      </dsp:nvSpPr>
      <dsp:spPr>
        <a:xfrm>
          <a:off x="433166" y="0"/>
          <a:ext cx="897750" cy="897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D1A4D-5EAE-45A1-BA2E-7BD449DA9B02}">
      <dsp:nvSpPr>
        <dsp:cNvPr id="0" name=""/>
        <dsp:cNvSpPr/>
      </dsp:nvSpPr>
      <dsp:spPr>
        <a:xfrm>
          <a:off x="1950050" y="180430"/>
          <a:ext cx="2565000" cy="42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Backtracking technique ensures accurate results</a:t>
          </a:r>
        </a:p>
      </dsp:txBody>
      <dsp:txXfrm>
        <a:off x="1950050" y="180430"/>
        <a:ext cx="2565000" cy="420820"/>
      </dsp:txXfrm>
    </dsp:sp>
    <dsp:sp modelId="{77364DF9-A031-4D47-B2D9-BFA50F381435}">
      <dsp:nvSpPr>
        <dsp:cNvPr id="0" name=""/>
        <dsp:cNvSpPr/>
      </dsp:nvSpPr>
      <dsp:spPr>
        <a:xfrm>
          <a:off x="1958" y="2302265"/>
          <a:ext cx="2565000" cy="1386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B03E-E69E-4987-8B71-BDCF5ECF3323}">
      <dsp:nvSpPr>
        <dsp:cNvPr id="0" name=""/>
        <dsp:cNvSpPr/>
      </dsp:nvSpPr>
      <dsp:spPr>
        <a:xfrm>
          <a:off x="553790" y="1290919"/>
          <a:ext cx="897750" cy="897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389F6-E6B6-4C9C-B2F7-B86527EAB0CF}">
      <dsp:nvSpPr>
        <dsp:cNvPr id="0" name=""/>
        <dsp:cNvSpPr/>
      </dsp:nvSpPr>
      <dsp:spPr>
        <a:xfrm>
          <a:off x="1839345" y="1444414"/>
          <a:ext cx="2565000" cy="42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Applicable in puzzle-solving games</a:t>
          </a:r>
        </a:p>
      </dsp:txBody>
      <dsp:txXfrm>
        <a:off x="1839345" y="1444414"/>
        <a:ext cx="2565000" cy="420820"/>
      </dsp:txXfrm>
    </dsp:sp>
    <dsp:sp modelId="{DF32D837-F7ED-4332-8B8D-4FEF07D452B9}">
      <dsp:nvSpPr>
        <dsp:cNvPr id="0" name=""/>
        <dsp:cNvSpPr/>
      </dsp:nvSpPr>
      <dsp:spPr>
        <a:xfrm>
          <a:off x="3015833" y="2302265"/>
          <a:ext cx="2565000" cy="1386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E8A03-C407-4F63-99ED-02487FDA2739}">
      <dsp:nvSpPr>
        <dsp:cNvPr id="0" name=""/>
        <dsp:cNvSpPr/>
      </dsp:nvSpPr>
      <dsp:spPr>
        <a:xfrm>
          <a:off x="543307" y="2789622"/>
          <a:ext cx="897750" cy="897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045BD-C5BA-4B7F-AE46-304B41DA5B26}">
      <dsp:nvSpPr>
        <dsp:cNvPr id="0" name=""/>
        <dsp:cNvSpPr/>
      </dsp:nvSpPr>
      <dsp:spPr>
        <a:xfrm>
          <a:off x="1733333" y="3029649"/>
          <a:ext cx="2565000" cy="42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Steps towards Game  </a:t>
          </a:r>
          <a:r>
            <a:rPr lang="en-US" sz="1400" kern="1200" dirty="0">
              <a:sym typeface="Wingdings" panose="05000000000000000000" pitchFamily="2" charset="2"/>
            </a:rPr>
            <a:t></a:t>
          </a:r>
          <a:r>
            <a:rPr lang="en-US" sz="1400" kern="1200" dirty="0"/>
            <a:t> Development</a:t>
          </a:r>
        </a:p>
      </dsp:txBody>
      <dsp:txXfrm>
        <a:off x="1733333" y="3029649"/>
        <a:ext cx="2565000" cy="420820"/>
      </dsp:txXfrm>
    </dsp:sp>
    <dsp:sp modelId="{FD5B09C4-104A-4368-B373-D448C419A77F}">
      <dsp:nvSpPr>
        <dsp:cNvPr id="0" name=""/>
        <dsp:cNvSpPr/>
      </dsp:nvSpPr>
      <dsp:spPr>
        <a:xfrm>
          <a:off x="3909351" y="2995260"/>
          <a:ext cx="2565000" cy="1386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Integrating the Sudoku solver into a game framework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Implementing game mechanics like timer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Incorporating features like leaderboard</a:t>
          </a:r>
        </a:p>
      </dsp:txBody>
      <dsp:txXfrm>
        <a:off x="3909351" y="2995260"/>
        <a:ext cx="2565000" cy="1386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51BCA-FE61-45D9-9AD2-7046528C32FE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C34A6-E56A-46F2-9426-DEDBEAC4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0B88-A5DD-4A39-910D-07A2908A95D9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015" y="6041362"/>
            <a:ext cx="887988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9902372F-64E3-4531-A6A2-C32121371E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F0D0-84E3-4EE3-B853-3C9F651B6017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EF8-E4C2-49EE-B0A4-7C9F22C8BCD0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15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9D41-5056-4C5F-842D-AB95F0A4EB22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E5D1-7774-4893-9611-991A90931FFC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39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701-48A9-4FFA-9420-477DFCC86218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5954-F56B-421F-8A69-C5AFEA006950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06D6-2B15-4CB7-962E-43CE74D3B69B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2E0E-1AC8-41B8-8AEC-2D448B0FC299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C12F-726A-4852-9A37-DA9E3E035CBB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4004" y="6406487"/>
            <a:ext cx="901336" cy="3651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fld id="{9902372F-64E3-4531-A6A2-C32121371E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E7AA-85BE-4B9A-B407-B3276B8586B6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09CD-1F11-4A58-8631-B29545509412}" type="datetime1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7EC-A02C-4154-9928-AF2BD86B7127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3AE5-5C9C-41B0-B153-49E4244C6075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62-33A9-4CE1-AAD0-C4B8C5085B07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3D9D-FD15-4F24-A030-3539BCAF9671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C8BE-99A6-4055-865A-6B67A09F896F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02372F-64E3-4531-A6A2-C3212137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63115D-8CB0-E2C0-5869-4FAB3EA01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4" y="496586"/>
            <a:ext cx="8596668" cy="906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/>
              <a:t>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3E2FE-550B-0896-E0D5-CFD73F0E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302" y="1031632"/>
            <a:ext cx="5461040" cy="1011532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Sudoku Game      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       							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8BC72-4C9C-C494-CE96-0F16C6EE06F3}"/>
              </a:ext>
            </a:extLst>
          </p:cNvPr>
          <p:cNvSpPr txBox="1"/>
          <p:nvPr/>
        </p:nvSpPr>
        <p:spPr>
          <a:xfrm>
            <a:off x="1744021" y="3041304"/>
            <a:ext cx="682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Coding with GUI	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Developed By: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Sadaqat Rasool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28A99-4F62-9E44-A898-B762B295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245" y="6385919"/>
            <a:ext cx="887988" cy="365125"/>
          </a:xfrm>
        </p:spPr>
        <p:txBody>
          <a:bodyPr/>
          <a:lstStyle/>
          <a:p>
            <a:fld id="{9902372F-64E3-4531-A6A2-C32121371E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57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B4B89-EE85-7743-F1A0-D38C29C53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10" y="694005"/>
            <a:ext cx="2581909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752407-3B73-83E3-9AAA-7AE0AD2857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5" y="677333"/>
            <a:ext cx="2560923" cy="321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18081-4E64-8E77-C396-16FEB81E4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26" y="677332"/>
            <a:ext cx="2581909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FE7D-8C04-88A4-A43E-DAB8B4B7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Play Game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Make engaging GUI to play game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Validate entry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81E01-364A-15BB-EF58-4CA87847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 dirty="0"/>
              <a:t>Algorithm Execution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12ED1-7953-BD33-D0F1-32F2DDF6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2735" y="6375400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7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9FF6D-EA4F-1772-E956-8E528CBC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02" y="366167"/>
            <a:ext cx="3239534" cy="39627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AC94-D466-C237-1E38-5522A253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Sudoku solver: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Input valid puzzle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Output as Solved puzzle</a:t>
            </a: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18AF1-357A-1253-6509-248364AB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Algorithm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0333B-6A90-F959-C951-5638F004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26" y="366167"/>
            <a:ext cx="3410173" cy="40008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92879-332B-A33D-D0E1-314E8506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289" y="6375400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11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7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778DB-3865-B7D0-A015-39CE3EA1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Algorithm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77AC-0919-6D53-48E3-5B7F0580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Validate Function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38B8D-C639-1846-9ABA-8DD402EF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57778"/>
            <a:ext cx="5143500" cy="3729928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F027E-F624-CA98-5C32-F94E9086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090" y="6399170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12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13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C1B16-56A0-3D0D-8394-9567BF2E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Algorithm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53CD-17D1-FBD2-E5E5-47C01DFC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Solved grid maker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C4FE6-0DAC-244E-F730-505B3911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398" y="1620367"/>
            <a:ext cx="5510200" cy="3617260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126A8-EECA-8205-EBA4-5462655A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090" y="6385919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13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74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EF2-A96D-C1BD-EAAD-B6655E29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 fontScale="90000"/>
          </a:bodyPr>
          <a:lstStyle/>
          <a:p>
            <a:r>
              <a:rPr lang="en-US" sz="4400" b="1"/>
              <a:t>Conclusion</a:t>
            </a:r>
            <a:endParaRPr lang="en-US" sz="4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F2C4B7-BD57-47D9-6D50-66CA34D8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513425"/>
              </p:ext>
            </p:extLst>
          </p:nvPr>
        </p:nvGraphicFramePr>
        <p:xfrm>
          <a:off x="677334" y="1550505"/>
          <a:ext cx="8596668" cy="449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9F26C0-BA7D-C4BA-A85A-844FF126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6872" y="6372666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14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0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15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19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20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22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ED9EB-6BCC-0D1C-46D3-AD9C00589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6" r="1" b="320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F7FCF7-4494-B2B3-93D5-8FDEF79A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5485" y="6435407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15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4788BB-4CA5-19D2-9178-572562A6E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/>
              <a:t> Outline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A7496-5F6D-05B9-2B8F-68CEFAA28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Sudoku game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of game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development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design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analysis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complexity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Space complexity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</a:p>
          <a:p>
            <a:pPr marL="285750" indent="-285750" algn="l">
              <a:buFont typeface="Wingdings 3" charset="2"/>
              <a:buChar char="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26085-9EB7-1CB0-94BC-CD7A164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493" y="6387548"/>
            <a:ext cx="887988" cy="376748"/>
          </a:xfrm>
        </p:spPr>
        <p:txBody>
          <a:bodyPr/>
          <a:lstStyle/>
          <a:p>
            <a:fld id="{9902372F-64E3-4531-A6A2-C32121371EC6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997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8B154-2077-830B-8A9D-AD52897A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BB79-C33D-1BE3-84EB-19F8DA85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Sudoku puzzle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9*9 grid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Game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No repeat in row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No repeat in column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No repeat in 3*3 sub grid</a:t>
            </a:r>
          </a:p>
        </p:txBody>
      </p:sp>
      <p:pic>
        <p:nvPicPr>
          <p:cNvPr id="5" name="Picture 4" descr="A grid of numbers with a square in the middle&#10;&#10;Description automatically generated">
            <a:extLst>
              <a:ext uri="{FF2B5EF4-FFF2-40B4-BE49-F238E27FC236}">
                <a16:creationId xmlns:a16="http://schemas.microsoft.com/office/drawing/2014/main" id="{DD8FC2CF-4F8A-CEDA-AC7F-79E842C37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68" y="972608"/>
            <a:ext cx="4826766" cy="4900269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57A4A-5E5E-D87E-359C-3F0DC183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385918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3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86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65F58-631F-4F9F-E51D-086203BE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3ACC-F4B9-DDF8-571A-EB3B403B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Game’s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Play game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Sudoku Solver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Leaderboard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Instructions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068C4-17A4-6AD1-BE6B-CE987724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52596"/>
            <a:ext cx="5143500" cy="2340292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62C1E-AE5E-F7BF-541E-0B9C0871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346163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4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3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FF8A5-BA61-CCAC-D30D-56D10A37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/>
              <a:t>Purpose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13062202-EC5D-D76F-B2A4-7206A731D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18225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E10F1-E381-442A-4FC9-75B8F551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386857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5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9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C2566-7222-6057-B0B5-AB63A5A3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Design</a:t>
            </a:r>
            <a:b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B23C-4351-AF21-4C9B-3990E6E87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Any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Row and column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Check validation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Column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Sub grid by 3*3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8275B-AEB8-61DA-2999-85FE5ACE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47608"/>
            <a:ext cx="5143500" cy="355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16763-5C94-5651-7C37-B56EE701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4026" y="6372666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6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40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8ECB1-2A7F-3AC3-1587-763ACFD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A003-F673-25F6-4673-839EFA0C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Puzzle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Solved grid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Initialize global value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Using loops for iterating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Check validation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Numbers 1 to 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Valid / Non valid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Recursion call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0CD1D-1B58-924D-8CC4-D6B4CC2E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12" y="1795128"/>
            <a:ext cx="5523913" cy="284479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68C4-8A68-93C6-A6AA-0E5EBFF6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799" y="6386854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7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64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4B718-76D8-D9D7-841C-DD62B66A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b="1"/>
              <a:t>Algorithm Analysis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3D5A-962E-B5F6-DFC5-A02589D3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730" y="1948543"/>
            <a:ext cx="8914538" cy="4093482"/>
          </a:xfrm>
        </p:spPr>
        <p:txBody>
          <a:bodyPr/>
          <a:lstStyle/>
          <a:p>
            <a:pPr marL="0" indent="0" defTabSz="470459">
              <a:spcBef>
                <a:spcPts val="1029"/>
              </a:spcBef>
              <a:buNone/>
            </a:pPr>
            <a:r>
              <a:rPr lang="en-US" sz="294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Space Complexity</a:t>
            </a:r>
          </a:p>
          <a:p>
            <a:pPr marL="0" indent="0" defTabSz="470459">
              <a:spcBef>
                <a:spcPts val="1029"/>
              </a:spcBef>
              <a:buNone/>
            </a:pPr>
            <a:endParaRPr lang="en-US" sz="1852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graphicFrame>
        <p:nvGraphicFramePr>
          <p:cNvPr id="25" name="TextBox 4">
            <a:extLst>
              <a:ext uri="{FF2B5EF4-FFF2-40B4-BE49-F238E27FC236}">
                <a16:creationId xmlns:a16="http://schemas.microsoft.com/office/drawing/2014/main" id="{13944A3F-C00D-810D-B7AC-D671B43C2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213486"/>
              </p:ext>
            </p:extLst>
          </p:nvPr>
        </p:nvGraphicFramePr>
        <p:xfrm>
          <a:off x="2481327" y="2717474"/>
          <a:ext cx="6328276" cy="3324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C1FE-082E-4A58-98DC-FC4585C4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1597" y="6430056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8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olourful maths learning objects">
            <a:extLst>
              <a:ext uri="{FF2B5EF4-FFF2-40B4-BE49-F238E27FC236}">
                <a16:creationId xmlns:a16="http://schemas.microsoft.com/office/drawing/2014/main" id="{AAFECC66-1791-CB89-0927-8517518A1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4" r="12127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B1EA0-1B06-2C3C-57D6-22B9E2E0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4000" b="1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FE72-AE21-BE0D-5DFA-989D0D0D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Time Complexity: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O(n^2)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Exponential in most cases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Depends on puzzle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Efficient due to backtracking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Same for both scenarios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8ECD5-6BAC-8457-FC9F-57126905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817" y="6335188"/>
            <a:ext cx="683339" cy="365125"/>
          </a:xfrm>
        </p:spPr>
        <p:txBody>
          <a:bodyPr/>
          <a:lstStyle/>
          <a:p>
            <a:fld id="{9902372F-64E3-4531-A6A2-C32121371EC6}" type="slidenum">
              <a:rPr lang="en-US" sz="2400" b="1" smtClean="0">
                <a:solidFill>
                  <a:schemeClr val="tx1"/>
                </a:solidFill>
              </a:rPr>
              <a:t>9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78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836</TotalTime>
  <Words>276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         </vt:lpstr>
      <vt:lpstr> Outline</vt:lpstr>
      <vt:lpstr>Introduction</vt:lpstr>
      <vt:lpstr>Introduction</vt:lpstr>
      <vt:lpstr>Purpose </vt:lpstr>
      <vt:lpstr>Algorithm Design </vt:lpstr>
      <vt:lpstr>Algorithm Design</vt:lpstr>
      <vt:lpstr>Algorithm Analysis</vt:lpstr>
      <vt:lpstr>Algorithm analysis</vt:lpstr>
      <vt:lpstr>Algorithm Execution</vt:lpstr>
      <vt:lpstr>Algorithm Execution</vt:lpstr>
      <vt:lpstr>Algorithm sample code</vt:lpstr>
      <vt:lpstr>Algorithm sample code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Namal University Mianwali</dc:title>
  <dc:creator>Sadaqat Rasool</dc:creator>
  <cp:lastModifiedBy>Sadaqat Rasool</cp:lastModifiedBy>
  <cp:revision>167</cp:revision>
  <dcterms:created xsi:type="dcterms:W3CDTF">2023-07-10T12:47:34Z</dcterms:created>
  <dcterms:modified xsi:type="dcterms:W3CDTF">2024-01-09T11:30:42Z</dcterms:modified>
</cp:coreProperties>
</file>