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5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39" r:id="rId48"/>
    <p:sldId id="360" r:id="rId49"/>
    <p:sldId id="358" r:id="rId50"/>
    <p:sldId id="341" r:id="rId51"/>
    <p:sldId id="342" r:id="rId52"/>
    <p:sldId id="343" r:id="rId53"/>
    <p:sldId id="361" r:id="rId54"/>
    <p:sldId id="362" r:id="rId55"/>
    <p:sldId id="363" r:id="rId56"/>
    <p:sldId id="301" r:id="rId57"/>
    <p:sldId id="302" r:id="rId58"/>
    <p:sldId id="303" r:id="rId59"/>
    <p:sldId id="345" r:id="rId60"/>
    <p:sldId id="346" r:id="rId61"/>
    <p:sldId id="347" r:id="rId62"/>
    <p:sldId id="348" r:id="rId63"/>
    <p:sldId id="349" r:id="rId64"/>
    <p:sldId id="350" r:id="rId65"/>
    <p:sldId id="304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05" r:id="rId74"/>
    <p:sldId id="306" r:id="rId75"/>
    <p:sldId id="307" r:id="rId76"/>
    <p:sldId id="308" r:id="rId77"/>
    <p:sldId id="309" r:id="rId78"/>
    <p:sldId id="311" r:id="rId79"/>
    <p:sldId id="312" r:id="rId80"/>
    <p:sldId id="313" r:id="rId81"/>
    <p:sldId id="314" r:id="rId82"/>
    <p:sldId id="315" r:id="rId83"/>
    <p:sldId id="316" r:id="rId84"/>
    <p:sldId id="310" r:id="rId85"/>
    <p:sldId id="317" r:id="rId86"/>
    <p:sldId id="319" r:id="rId87"/>
    <p:sldId id="320" r:id="rId88"/>
    <p:sldId id="321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65" r:id="rId101"/>
    <p:sldId id="336" r:id="rId102"/>
    <p:sldId id="337" r:id="rId103"/>
    <p:sldId id="364" r:id="rId104"/>
    <p:sldId id="338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8:53:19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6435 7197 0,'0'0'0,"21"0"16,0 0 0,0 0-1,0 0 1,0 0 15,1 0-15,41 0-1,-21 0 1,64 21 0,42 0-1,-63 0 1,-64 0-16,0-21 15,1 0 1,-1 0 15,21 0-15,22 0 0,41 0-1,86 0 1,105 0-1,1 0 1,-43 0 0,63-42-1,-21 42 1,-169 0-16,85 0 16,-106 0-1,-21 0-15,126 0 16,107 0-1,-85 0 1,42 0 0,148 0-1,-105 0 17,41 0-17,-126 0 1,-148 0-1,42 0 1,-21 0 0,-64 0-1,0 0 1,-20 0 0</inkml:trace>
  <inkml:trace contextRef="#ctx0" brushRef="#br0" timeOffset="3703.4912">14160 4106 0,'0'85'16,"0"-21"-16,22-1 15,-22 1-15,0 41 32,0-20-17,0-43 1,0-20-1,0 20 1,0-63 109,0-22-125,0-20 16,0-1-16,-43-105 15,22 42 17,0-63-17,21 105 1,0 21-1,0 43 1,0 0 0,0 0-1,0 0 1,21 21 0,64-64-1,-22 43 1,1 21-1,-1 0 1,64 21 0,-84 43-1,-43 20 17,0 1-17,0 42 1,-64-63-1,1-1 1,20-21 0,1-20-1,0-1 1,63-21 46,63 0-46,1 0-16,148 0 16,-85 0-1,-84 0 17,-22 21-17,-21 64 1,-42 42-1,-85 21 1,0 0 0,-42-85-1,42-41 1,85-22 0,-21 0-1,-1 0 16,43-22-15,0 1 0,0 0-16,0 0 15</inkml:trace>
  <inkml:trace contextRef="#ctx0" brushRef="#br0" timeOffset="4250.4184">15028 4509 0,'0'0'0,"21"21"15,1 21-15,-22 0 16,21 22 0,0 21-1,0-64 1,-21 21-1</inkml:trace>
  <inkml:trace contextRef="#ctx0" brushRef="#br0" timeOffset="4578.5774">15367 4487 0,'0'0'0,"0"43"16,0-1-16,21 64 16,-21-21-1,0-1 17,0-41-17,0-1 1</inkml:trace>
  <inkml:trace contextRef="#ctx0" brushRef="#br0" timeOffset="5250.5175">13377 3535 0,'0'21'15,"0"106"-15,0-63 16,0 126 0,0 64-1,-63 42 1,63 22 0,0-128-1,0 22 1,0-85-1,21-85 1,-21-20 0,21-1 15</inkml:trace>
  <inkml:trace contextRef="#ctx0" brushRef="#br0" timeOffset="5859.9526">16087 4318 0,'42'0'31,"0"0"-15,43-21-16,-22 21 15,1 0 1,169-21-1,-170 21-15,43-43 16</inkml:trace>
  <inkml:trace contextRef="#ctx0" brushRef="#br0" timeOffset="6297.5277">16912 4106 0,'0'0'0,"21"0"0,22 0 16,-1 0 0,64 0-1,-22 0 1,-62 0-1,-1 22 1,-21-1-16,0 42 16,-21-20-1,-64 20-15,-106 43 32,-84 0-17,85-85 1,84 0-1,42-21-15</inkml:trace>
  <inkml:trace contextRef="#ctx0" brushRef="#br0" timeOffset="7313.2217">13758 3514 0,'-21'0'62,"-21"21"-62,-1 64 16,-41 20 0,41-62-16,-41 168 15,41-126-15,1 21 16,0 148-1,42-42 1,0-43 0,0 0-1,106 43 1,-22 0 0,22-43-1,-21 0 1,63 43-1,-127-170-15,0-21 16,22 22-16,-22-1 16,0-21-1,0-21-15,0 0 110</inkml:trace>
  <inkml:trace contextRef="#ctx0" brushRef="#br0" timeOffset="8328.9469">18140 3429 0,'0'0'0,"-64"42"0,-42 43 16,-126 169-1,83 21 1,86-105-16,-1 126 16,64-148-1,0-42-15,22 148 32,147-85-17,-84-42 1,-43-106-1,0 1 1</inkml:trace>
  <inkml:trace contextRef="#ctx0" brushRef="#br0" timeOffset="9125.9006">18267 4424 0,'0'0'0,"0"85"15,0-1-15,0 86 16,0-22-1,0-85 1,0-42 0,0-42 46,0-42-62,-21-85 16,-43-106-1,43-64 1,21 64 0,85 127-1,-43 85 1,-21 42 0,0 0-1,22 0 1,-22 0-1,42 127 1,-42-21 0,-21 21-1,0 21 17,-21-106-17,-42 43 1,42-85-1,-22 42 1,22-42 31,-21 0-47,21-21 16</inkml:trace>
  <inkml:trace contextRef="#ctx0" brushRef="#br0" timeOffset="10610.4363">18584 4466 0,'21'0'47,"22"0"-32,-22 21 1,-21 1-16,0 20 16,63 43-1,-41-1 17,-1 22-17,0-64 1,-21-20-1</inkml:trace>
  <inkml:trace contextRef="#ctx0" brushRef="#br0" timeOffset="11126.1322">18965 4445 0,'43'0'0,"-22"0"15,21 0-15,0 21 16,-42 0 0,0 64-1,0-21 1,0-1-1,-21-21 1,-21-20 0,42 20-1,42-42 95,1 0-110,41-42 15,-41 42-15,20 0 16,-21 0 0,-20 0-1</inkml:trace>
  <inkml:trace contextRef="#ctx0" brushRef="#br0" timeOffset="11735.5352">19791 4064 0,'0'0'0,"42"0"16,0 64-1,22 41 1,-22-20-1,-21-85 1,1 21 0,-1-21 15,-21-21-31,21 21 16,42-85-1,-63 22 1,106-106-1,-63 84 1,41 0 0,-84 64-1</inkml:trace>
  <inkml:trace contextRef="#ctx0" brushRef="#br0" timeOffset="12407.4764">21061 3810 0,'0'21'16,"0"64"-16,0-22 16,21 86-1,-21 20 1,0-84-1,0-22 1,0-148 78,-42-42-94,20 43 15,22 20-15,-21-42 16,21 22 0,0-64-1,0 63 1,0-21 0,43-42-1,20 84 1</inkml:trace>
  <inkml:trace contextRef="#ctx0" brushRef="#br0" timeOffset="12704.3803">21315 3175 0,'0'0'0,"63"0"16,-42 0-16,1 0 15,-1 0 1,0 42-1,-21 128 1,0 63 0,-106-64-1,0-84 1,22-43 0,20 0-1,43-42 16,0 0-15,0 0 0</inkml:trace>
  <inkml:trace contextRef="#ctx0" brushRef="#br0" timeOffset="13767.0163">21717 4064 0,'42'0'15,"-21"0"1,1 0-16,-22 64 16,0 20-1,0 1 17,-64-22-17,43-41 1,0-22-1,21 21 1,0-42 78,42-1-79,43 22-15,-22-21 16,-20 21-16,-1-21 16</inkml:trace>
  <inkml:trace contextRef="#ctx0" brushRef="#br0" timeOffset="14188.9025">22119 4149 0,'21'0'15,"22"0"1,-43 21-1,0 127 1,0-84 0,0-22-1,0-21 1,0 0 0,21-21 62</inkml:trace>
  <inkml:trace contextRef="#ctx0" brushRef="#br0" timeOffset="15017.1089">22225 3027 0,'42'63'16,"22"64"0,-43-42-1,127 254 1,-84 126-1,-64-253 1,0 21 0,-64 42-1,-21-148 1,22-63 0,42-22-1,21-21 1,-21-21 93,21-21-93</inkml:trace>
  <inkml:trace contextRef="#ctx0" brushRef="#br0" timeOffset="20564.5315">22881 2328 0,'0'0'0,"85"43"16,42 84-16,127 338 16,-43 65-1,-84-44 1,-127-41-1,-42-106 1,-170 42 0,85-170-1,64-84 1,42-127 78</inkml:trace>
  <inkml:trace contextRef="#ctx0" brushRef="#br0" timeOffset="21533.4076">24892 3852 0,'0'0'0,"42"85"15,-21 63 1,-21 297-1,-84-64 1,-1-148 0,43-170-1,42-42 1,-21-63 0,21-43-1,0-211 1,0-339-1,63 148 1,128 148 0,-86 212-1,-105 106 1,43 64 31,-43 41-32,21 149 1,0 21 0,21 42-1,1 64 1,-22-190 0,0-22-1,0-64 1,0-84-1</inkml:trace>
  <inkml:trace contextRef="#ctx0" brushRef="#br0" timeOffset="22627.2369">26501 2815 0,'-43'0'16,"-20"170"0,42 20-16,-64 276 15,-63-1 1,84-62 15,22-86-15,42 1-1,42-22 1,128-84 0,-65-149-1,-105-42 1,22-21 0</inkml:trace>
  <inkml:trace contextRef="#ctx0" brushRef="#br0" timeOffset="23580.456">26966 3768 0,'0'42'63,"-21"106"-48,-85 85-15,43-64 16,-1 43-16,-105 190 16,127-169-1,42-42 1,0-22 15,105-21-15,-62-84-1,20-43 1,-20 0 0,-1-21-1</inkml:trace>
  <inkml:trace contextRef="#ctx0" brushRef="#br0" timeOffset="24361.7829">26966 4784 0,'0'0'0,"43"0"16,-22 21-16,-21 42 15,63 107 1,-42-86-1,-21 22 1,0-85 0,0-42 31,0 0-32,0-42 1,0-149-1,-21 0 1,21-42 0,0 106-1,64 85 1,-64 41 0,21 1-1,0 21 16,21 0-15,22 106 0,-64-21-1,0 21 1,0-64 15,-21 21-15,-22-41-1</inkml:trace>
  <inkml:trace contextRef="#ctx0" brushRef="#br0" timeOffset="24689.9387">27411 4720 0,'0'0'0,"0"85"0,0 0 16,0 63 0,0 21-1,0-84 1,0-64 0,0-42 62</inkml:trace>
  <inkml:trace contextRef="#ctx0" brushRef="#br0" timeOffset="25143.1095">27644 4868 0,'21'0'0,"0"0"16,21 0-16,1 22 15,-43-1 1,0 0-1,0 64 1,0-22 0,0-42-16,-22 64 15,1-64 1,21 21-16,-42 1 31,63-43 47,0 0-62,22-21-16,-1-1 16,64 1-1,-43 0 1</inkml:trace>
  <inkml:trace contextRef="#ctx0" brushRef="#br0" timeOffset="25690.0381">28088 4572 0,'0'21'15,"42"43"-15,-20-1 16,-22 1-16,21 20 31,0-62-15,0-22 31,0-85-32,-21 21 1,64-84 0,-1-21-1,-20 127 1,-22-43-1,0 43 1,0 42-16</inkml:trace>
  <inkml:trace contextRef="#ctx0" brushRef="#br0" timeOffset="26096.3295">28808 4255 0,'0'0'0,"21"84"0,-21 1 15,0 84 1,0-63 0,0-42-1,0-149 63,0 21-62,0-41-16,0-65 16,0-63-1,0 43 1</inkml:trace>
  <inkml:trace contextRef="#ctx0" brushRef="#br0" timeOffset="26393.2646">28998 3493 0,'0'0'0,"43"0"47,-22 0-47,21 0 15,22 84 1,-22 107 15,-42-128-15,0 22-1,-21-22 1,-22 1 0,22-43-1,0-21 32</inkml:trace>
  <inkml:trace contextRef="#ctx0" brushRef="#br0" timeOffset="26940.1629">29295 4276 0,'42'-21'16,"-21"21"-16,21-22 15,-20 22 17,-22 43-1,0 20-31,-22 107 31,-83 62-15,62-189-1,107-43 79,-43-21-78,42-1-16,-20 22 15,126-84 1,-127 63 0</inkml:trace>
  <inkml:trace contextRef="#ctx0" brushRef="#br0" timeOffset="27330.8261">29697 4339 0,'0'21'15,"0"43"-15,0 63 16,21-21 0,0 0-1,0-1 1,0-20 15,1-21-15,-22-43-1</inkml:trace>
  <inkml:trace contextRef="#ctx0" brushRef="#br0" timeOffset="27893.3823">29951 3260 0,'0'0'16,"84"84"-16,-20 65 0,42 62 15,21 213 1,-85-22 15,0-191-31,-42 170 16,0-211-16,0 41 15,-105 22 1,41-106 0,22-84-1,-1-43 1,1 0 0,0 0-1,-22-22 1</inkml:trace>
  <inkml:trace contextRef="#ctx0" brushRef="#br0" timeOffset="28596.5766">30967 4720 0,'-21'-21'47,"42"0"-32,0 21-15,42-21 16,1 0 0,-1 21-1,1-43 1</inkml:trace>
  <inkml:trace contextRef="#ctx0" brushRef="#br0" timeOffset="29174.7571">31369 4403 0,'42'0'0,"1"0"16,-1 0-16,106 21 15,-42 64 1,-64-22 15,1 43-15,-43 0-1,0-64 1,-43 22 0,-84-1-1,85-42 1,-64-21 0,43 0-1</inkml:trace>
  <inkml:trace contextRef="#ctx0" brushRef="#br0" timeOffset="29612.3001">32152 4360 0,'0'0'0,"0"85"0,21 0 16,-21-1-16,21 1 16,1 0-1,-22-64 1,0-85 62,0-41-78,-22 20 16,-41-63-16,42 0 15,0-64 1,21 127-16</inkml:trace>
  <inkml:trace contextRef="#ctx0" brushRef="#br0" timeOffset="30221.7373">32046 3598 0,'0'0'0,"0"-21"16,0-21 15,21 42 1,22 0-17,-1 0-15,22 0 16,-43 0-16,0 0 15,42 85 1,-41 20 0,-22 44-1,0-22 1,-43-43 0,-20-20-1,42-64 1,42 0 62,21 0-62,22 0-1,-22 0 1,0 0-1,-21 0 1,1 42 0,-22 64-1,-64 42 1,-21-63 0,43-85-1,21 21 1,21-63 62</inkml:trace>
  <inkml:trace contextRef="#ctx0" brushRef="#br0" timeOffset="30565.5209">32660 4170 0,'42'0'15,"-20"21"-15,-1 43 16,-21-1-16,21 64 16,0-85-1,-21-63 79,0 0-78</inkml:trace>
  <inkml:trace contextRef="#ctx0" brushRef="#br0" timeOffset="30924.9319">32829 4106 0,'22'0'47,"-1"43"-47,-21-22 15,0 106 1,21 21-1,0-42 1,21 0 0,-42-64-1,0-21 1,0-42 46,0-21-46</inkml:trace>
  <inkml:trace contextRef="#ctx0" brushRef="#br0" timeOffset="31456.2654">33020 2900 0,'0'0'0,"148"0"15,-84 63-15,168 128 16,-41 105 15,-1 128-15,-190-65-1,0 1 1,0-63 0,0-107-1,-42 1 1,21-107 0,0-63-1,0-21 1,-1 0-1,1 0 1,0 0 0</inkml:trace>
  <inkml:trace contextRef="#ctx0" brushRef="#br0" timeOffset="41066.5577">15134 7154 0,'0'43'47,"-85"105"-47,64-42 15,0 0-15,-42 42 16,41 0-16,1 148 16,21-211-1,0-22-15,85 170 16,84-21 15,-42-127-15,-63-43-1,42 21 1</inkml:trace>
  <inkml:trace contextRef="#ctx0" brushRef="#br0" timeOffset="42004.1516">15896 7980 0,'0'42'31,"64"85"-31,-22 64 16,-21-64-1,21-21-15,-20 42 16,-1-85 15,-21-20-15,-21-43 15,-1 0-31,-41-64 16,63-84-1,-106-191 1,64-42 0,21 64-1,21 190 1,0 42-1,0 22 1,42-22 0,-42 43-1,21 20 1,0 1 0,43 21 15,20 0-16,86 106 1,-86-21 0,-62-1-1,-22 43 1,0 0 0,-64 22-1,-42-44 1,43-20-1,-22-43 1,85-20 0,-21-22 46</inkml:trace>
  <inkml:trace contextRef="#ctx0" brushRef="#br0" timeOffset="42879.2384">16700 8086 0,'43'21'47,"-1"0"-47,-42 21 16,0 22-16,42 63 16,-42 21 15,22-106-16,-22 43 1</inkml:trace>
  <inkml:trace contextRef="#ctx0" brushRef="#br0" timeOffset="43410.5391">17103 8128 0,'0'0'16,"63"0"-16,-21 0 31,-20 0-31,-1 21 16,21 0-1,-21 43 1,-21 21 0,0-1-1,0-20 1,0-43 15,0 0-15,43-21 62,-1 0-78,0 0 16,1 0-16,-1 0 15,21-21 1,-63 0-1</inkml:trace>
  <inkml:trace contextRef="#ctx0" brushRef="#br0" timeOffset="43973.1269">18161 7514 0,'0'0'0,"42"21"16,1 22-16,-1 41 15,43 65 1,-43-65 0,0-63 15,-42 1-16,43-22 17,-1-22-17,-21-20 1,0-64 0,-21-63-1,43 42 1,-43 106-1,0-43 1</inkml:trace>
  <inkml:trace contextRef="#ctx0" brushRef="#br0" timeOffset="44957.5672">19981 7387 0,'0'43'47,"0"-1"-32,0 85-15,0-42 16,0 20 0,0-41-1,0-1 1,-21-147 78,0-86-79,-43 22-15,64 106 16,-21-191 0,-21 127-1,42 43 1,0 20-1,0-20 1,21-1 0,21 22-1,-20 21-15,20 21 16,-21 0 0,21 0-1,22 0 1,21 0-1,-64 42 1,42 85 0,-63 0-1,0-63 1,0-22 0,0 0-1,-21-20 1</inkml:trace>
  <inkml:trace contextRef="#ctx0" brushRef="#br0" timeOffset="45567.0029">20299 7366 0,'0'0'0,"84"0"0,-62 0 16,41 0-16,22 21 31,-1 22-16,-62-1 1,-22 43 0,-64 84-1,1-42 1,-1-64 0,64-84 109,85-21-125,21 0 15,-43 42 1,85-22-1,-105 1 1</inkml:trace>
  <inkml:trace contextRef="#ctx0" brushRef="#br0" timeOffset="45957.6675">20997 7387 0,'21'0'0,"-21"21"16,0 43-1,43 84 1,-43-42 0,0 0-1,0-43 1,0-20-1</inkml:trace>
  <inkml:trace contextRef="#ctx0" brushRef="#br0" timeOffset="46629.6073">20256 7197 0,'0'21'31,"-42"42"-31,0-41 16,42-1-1,-21 0 1,-1-21 0,1 0-1,0 21 1</inkml:trace>
  <inkml:trace contextRef="#ctx0" brushRef="#br0" timeOffset="47223.4178">21505 7366 0,'21'0'16,"43"0"-1,-1 0-15,22 0 16,21 0 0,42 0-16,106 0 15,-169 0 1,-43 0-16,-21 0 15,22 0 48</inkml:trace>
  <inkml:trace contextRef="#ctx0" brushRef="#br0" timeOffset="47723.4651">22437 7154 0,'21'0'62,"0"0"-46,42 22-16,-20-1 15,20 63 1,-20 22 0,-43 0-1,0 21 1,-191 0 0,1-21-1,126-85 1,43-21-1</inkml:trace>
  <inkml:trace contextRef="#ctx0" brushRef="#br0" timeOffset="49114.228">24151 6922 0,'0'63'0,"0"43"16,0 0 0,0 21-16,0 63 15,0-126-15,0-22 16,0-21 0,21-42 62,-21-85-78,-21-21 15,0 21-15,-21-42 16,20-42 0,22 105-16,0-63 31,0 127-31,0-64 15,0 43-15,0-1 16,0 22 0,22 0-1,-22 0 1,63 21 0,1 0-1,-1 0 1,22 0-1,-1 42 1,-84 43 0,22 42-1,-22-106-15,-22 127 16,-20-127 0,-43 43-16,1-22 31,63-42-16,42 0 79,21 0-94,43 43 16,-22-43-16,-42 42 15,1-21-15,20 43 16,-42-43 0,0 21-16,0 43 15,0-64 1,-42 42 0,-64-20 15,63-22-16,22-21 17,0 0 15</inkml:trace>
  <inkml:trace contextRef="#ctx0" brushRef="#br0" timeOffset="49520.5194">24977 7133 0,'0'0'0,"21"0"15,0 21 1,0 85-16,-21-85 16,0 64-1,0 0 1,0-22-1,0-42 1,0 1 15,42-44 16</inkml:trace>
  <inkml:trace contextRef="#ctx0" brushRef="#br0" timeOffset="49848.6755">25231 7133 0,'21'21'31,"-21"43"-31,42-1 16,-42 43-1,0-21-15,0 42 16,0-106 0,0 21-16,21-20 31</inkml:trace>
  <inkml:trace contextRef="#ctx0" brushRef="#br0" timeOffset="52161.4101">4085 677 0,'21'0'62,"-21"64"-62,-21-22 16,-42 128-16,20-107 16,-168 170-1,105-106-15,-212 85 16,191-170 0,43-42-16,-65 85 31,107-85-16,0-43 1,42-63 0,21-63-1,85 0 1,63 84 0,-105 43-1,41 42 1,-41 0-1,21 0 1,20 169 0,1-21-1,-21-21 1,0 43 0,-1-1 15,-41-21-16,-1-42 1,0-64 0,-42-21-1,43-42 63</inkml:trace>
  <inkml:trace contextRef="#ctx0" brushRef="#br0" timeOffset="52552.0678">4572 1715 0,'21'0'46,"21"0"-30,43 0-16,0 0 16,296-22-1,-21-62 1,-85 63 0,-127 21 15</inkml:trace>
  <inkml:trace contextRef="#ctx0" brushRef="#br0" timeOffset="53067.7452">5884 1355 0,'0'0'0,"21"0"15,64 0-15,-64 0 16,85 63 0,-42 22-1,-64-22 1,0 43-1,0-42 1,-127 20 0,-22-20-1,44-43 1,62-21 0</inkml:trace>
  <inkml:trace contextRef="#ctx0" brushRef="#br0" timeOffset="53786.565">6921 1355 0,'0'21'15,"0"85"1,0 148-1,0-43 1,-21-84 0,0-42-1,0-64 1,-21-21 46,-1-84-46,22-1-16,0-42 16,-43-233-1,64 170 1,0-22 0,0 85 15,0 42-31</inkml:trace>
  <inkml:trace contextRef="#ctx0" brushRef="#br0" timeOffset="54411.628">6710 508 0,'0'0'0,"21"-21"0,0 0 16,21 0 0,64-1-1,85 22 1,-43 64-1,-42 21 1,-43 42 0,-63 21-1,0-21 1,-106 0 0,-42-43 15,21-20-16,-63-22 1,169-42-16,-43 21 16,106-21 46,85-21-46,22-21-16,-65 21 15,1 21 1,-43 0-16,22 0 16,-43 21-1,21 42 1,-42 64 0,0-21 15,-63-21-16,-22-22 1,-63 1 0,84-64-1,43 0 17,0 0-1</inkml:trace>
  <inkml:trace contextRef="#ctx0" brushRef="#br0" timeOffset="54958.556">8636 1249 0,'63'0'31,"-20"0"-31,20 0 16,149-64-1,-64 64 1,-63-21-1,-64 21 1,0 0 15</inkml:trace>
  <inkml:trace contextRef="#ctx0" brushRef="#br0" timeOffset="55302.3709">9525 1503 0,'0'0'0,"0"-21"0</inkml:trace>
  <inkml:trace contextRef="#ctx0" brushRef="#br0" timeOffset="55911.7754">8678 1588 0,'0'-22'32,"21"22"-1,22 0-15,-1 0-1,22 0 1,232 0-1,-42 0 1,-42 0 0,-191 0-1,-21 22 63</inkml:trace>
  <inkml:trace contextRef="#ctx0" brushRef="#br0" timeOffset="56302.44">8848 2117 0,'0'21'0,"21"-21"15,21 0 1,0 0-16,22 0 15,63 0 1,0-21 0,-21 0-1,-22 21 1,-41-22 0,-22 22 15,64-21-16,-64 0-15</inkml:trace>
  <inkml:trace contextRef="#ctx0" brushRef="#br0" timeOffset="57271.2858">11112 1397 0,'-21'0'62,"21"-21"-31,0 0-31,106 0 16,-64 21-16,128-43 16,-22 43-1,-127 0 1,0 0 15,22 0-15,-43 43-1,0 62 1,0 44 0,0-44-1,-22-41 1,1-1-16,0-41 16,21 20-16,0-21 46</inkml:trace>
  <inkml:trace contextRef="#ctx0" brushRef="#br0" timeOffset="57943.2277">12404 1122 0,'21'21'15,"-21"64"1,0-1-16,0-20 16,-21 21-16,-64-1 31,0 1-16,22-64 1,20-21 0,22 0 31,0 0-32,-21 0-15,42-42 16,0-1-1,0-20 1,0-1 0,63 43-1,1 21 1,42 0 0,-22 43 15,43 62-16,-84-41 1,-1-43 0,-42 0-1,21 22 1,0-22 0,0 0-1</inkml:trace>
  <inkml:trace contextRef="#ctx0" brushRef="#br0" timeOffset="58458.9338">13144 1185 0,'0'0'16,"85"0"-16,-43 43 15,1 63 1,-1-1 0,0-62-1,-20-43 48,-1 0-48,21-21 1,0-85 0,43-64-1,21 1 1,-64 106 0,1-1-1,-1 43 1</inkml:trace>
  <inkml:trace contextRef="#ctx0" brushRef="#br0" timeOffset="60115.3169">15134 826 0,'-21'63'31,"21"43"-15,0 21-16,0-42 15,0 20 1,0 1 0,0-85-1,0 1 1,-21-22 46,0-22-46,-1-41 0,-41-149-1,-1 1 1,64 62 0,0 22-1,0-42 1,0 106-1,0 20 1,0 1 0,0 0-1,0 20 1,22 1 0,41-42 15,-21 63-16,22 0 1,-1 0 0,-20 0-1,20 84 1,-42 22 0,-21 21-1,0-84 1,0-1-1,-63 43 1,-1-85 0,22 21-1,106-64 79,20 1-78,1 42-16,-43 0 15,22-42-15,-22 42 16,-21 0 0,0 0-1,22 21 1,-43 0-16,0 85 15,0-64 1,0-21-16,-21 43 16,-64-43-1,-63 43 1,105-64 0,-20 21 15,42-21-16,0 0 17,-1 0-17</inkml:trace>
  <inkml:trace contextRef="#ctx0" brushRef="#br0" timeOffset="60990.4019">15028 974 0,'0'21'63,"0"21"-48,0-21-15,0 1 16,0 83 0,0-41-1,0 42 1,0-43-1,-42 1 1,42-43 0,0 0-16,0 0 31,0 0-15,0 1 171</inkml:trace>
  <inkml:trace contextRef="#ctx0" brushRef="#br0" timeOffset="64631.3866">20637 6308 0,'0'0'0,"43"0"16,-1 21-16,0 42 16,107 276-1,-1-21 1,-64 20-1,-20-20 1,-22-64 0,-21-64-1,1-63 1,-22-63 0</inkml:trace>
  <inkml:trace contextRef="#ctx0" brushRef="#br0" timeOffset="66444.0655">14309 10224 0,'0'-22'0,"0"1"16,21 0-1,127-42 1,148-22 0,-21 64-1,-105 21 1,-149 0-1,0 21 17,-21 42-17,0 86 1,0-22 0,0-22 15,-21-20-16,0 42 1,42-127 125</inkml:trace>
  <inkml:trace contextRef="#ctx0" brushRef="#br0" timeOffset="66944.1152">15938 9652 0,'0'42'62,"0"64"-62,-21 0 16,0 0-1,-42 169 1,41-63 0,22-64-1,0-21 1,43-42 0,41-22-1,107 85 1,-85-127-1</inkml:trace>
  <inkml:trace contextRef="#ctx0" brushRef="#br0" timeOffset="67787.949">16531 10118 0,'0'0'0,"0"63"15,0 22 1,0 127-1,0-149-15,0 22 16,0-64-16,0-85 94,0 1-94,-21-22 15,0-63-15,21 42 16,0-211 0,21 169-1,42 21 1,22 42 0,-85 64-1,42 0 16,-20 21-15,20 21 0,0 42-1,1 85 1,-1-42 0,-42-42-1,0 63 1,-64-21-1,-20-43 1,63-42-16,-22-21 63</inkml:trace>
  <inkml:trace contextRef="#ctx0" brushRef="#br0" timeOffset="68241.1354">16976 10266 0,'21'0'0,"0"0"16,-21 42 0,0 22-1,42 84 1,-42-106 0,0 22-1,21-1 1,-21-20-1,0-65 48,0-20-47</inkml:trace>
  <inkml:trace contextRef="#ctx0" brushRef="#br0" timeOffset="68741.1683">17335 10202 0,'22'0'16,"-1"0"0,0 43-16,0-22 15,0 21 1,-21 85 0,0-42-1,-21 0 16,0-43-15,21-21 47,21-21-17,21 0-30,43 0-16,63 0 16,-63 0-1,-22 0 1,-41 0 0</inkml:trace>
  <inkml:trace contextRef="#ctx0" brushRef="#br0" timeOffset="69819.3998">18457 9758 0,'0'-21'16,"43"42"15,20 85-31,-21 63 16,43-84-1,-64-22 16,0-42-15,1-21 15,20-42 32,-42 21-63,0-21 15,21-22-15,-21 1 16,0 20-16,0-126 16,42 63-1,-42 43-15,43 20 16</inkml:trace>
  <inkml:trace contextRef="#ctx0" brushRef="#br0" timeOffset="70663.2344">19558 9440 0,'0'0'0,"42"127"0,-42-42 16,0 148-1,0-106 1,0-42-1,0-128 79,-42-105-94,21 85 16,0-64-1,21 42-15,-22-190 16,22 148-16,0 42 16,0 0-1,0 22 1,0 42 0,0-22-1,43 22 1,-1 0-1,43 21 1,42 0 0,-64 0-1,-20 64 1,-43-22-16,42 43 16,-42-43-1,0-21-15,-85 106 31,-105-21-15,126-43 0,1-20-1,20-22 1,22 0 0</inkml:trace>
  <inkml:trace contextRef="#ctx0" brushRef="#br0" timeOffset="71335.2063">19960 9673 0,'0'0'0,"21"0"0,0 0 16,1-21 0,-1 21-16,0 0 31,0 0-31,0 0 47,-21 42-32,0 85 1,-21-42 0,-85 63-1,85-105-15,-42 20 16,63-42 46,21-21-46,21 0 0,22 0-16,41 0 15,1-21 1,-85 21 0,1 0-1,-1 0 16,0-21-15,21 0 0,-42 0-16</inkml:trace>
  <inkml:trace contextRef="#ctx0" brushRef="#br0" timeOffset="71694.5863">20468 9673 0,'0'43'0,"21"41"15,-21-41-15,0 41 16,0-20 0,0 63-1,0-85 1,0-21 0,21 0 46,22-63-46</inkml:trace>
  <inkml:trace contextRef="#ctx0" brushRef="#br0" timeOffset="72179.0397">21082 8996 0,'0'0'0,"106"106"0,-22 42 16,-20 0-16,169 275 16,-64 22-1,-127-128 16,-42-84-15,0-21 0,-254 21-1,212-233 1,-21 0 0,-1 0-1,43 0 1,-43-21-1,43-1-15</inkml:trace>
  <inkml:trace contextRef="#ctx0" brushRef="#br0" timeOffset="72897.8304">22585 9610 0,'21'0'47,"85"106"-47,-106-43 15,127 85-15,-43-42 16,-62-64-1,41 22 1,-42-64 15,22-42-15,-1-1 0,-42-20-16,42-64 15,1-64 16,-1-63-15,43 127 0,-64 106 31</inkml:trace>
  <inkml:trace contextRef="#ctx0" brushRef="#br0" timeOffset="73991.6888">24088 9102 0,'0'0'0,"0"42"16,42 64-16,-42 42 15,21 64 1,-21-64 0,0-85-1,0-41 1,0-65 62,0 1-78,0-43 16,-85-42-16,22 0 15,-1-148 1,-20-21 0,84 126-1,0 22 1,21 85-1,0 20 1,43-20 0,84 42-1,42 21 1,-63 0 0,-21 21-1,-64 42 16,-42 43-15,0 42 0,-21-42-1,-85 42 1,1-63 0,62-43-1,43-20 1,-21-22 62,106 0-62,21 21-1,-22-21-15,-20 42 31,-22 0-15,-42 22 0,0-1-1,-63 43 1,-22-21 0,-148 0-1,191-64 1,42-106 62,63 43-62</inkml:trace>
  <inkml:trace contextRef="#ctx0" brushRef="#br0" timeOffset="74319.8461">25040 9229 0,'0'0'0,"21"0"16,0 0-16,-21 42 15,0-21 1,0 85 0,0 0-1</inkml:trace>
  <inkml:trace contextRef="#ctx0" brushRef="#br0" timeOffset="74741.763">25082 9165 0,'22'-21'16,"20"63"0,-42 1-1,21 20-15,-21 22 31,21 105-15,-21-84 0,43-21-1,-22-22 1,-21-41 0,21 20-1</inkml:trace>
  <inkml:trace contextRef="#ctx0" brushRef="#br0" timeOffset="76132.5235">24913 9229 0,'0'21'62,"0"64"-62,0-43 16,0 43-16,0-64 15,0 106 1,0-106 0,0 21-1</inkml:trace>
  <inkml:trace contextRef="#ctx0" brushRef="#br0" timeOffset="80132.9207">18351 11324 0,'-21'0'78,"0"64"-78,0-22 16,-43 64-1,22-43-15,-212 107 16,42-43 0,43-43-1,127-41 1,21-22 0,-1-21 30,1 0-30,-21-42 0,42-64-1,42 63 1,-21 22 0,1 0-16,62 0 15,-20 21-15,-43 0 16,0 0-1,64 42 1,21 22 0,42 63-1,0-43 1,-63 1 0,-22-21-1,-42-43 16,-21 0 1</inkml:trace>
  <inkml:trace contextRef="#ctx0" brushRef="#br0" timeOffset="81883.1258">24955 10689 0,'43'85'78,"20"63"-62,1-21-16,-64-42 16,21 21-1,0-85-15,0 63 16,-21-105 78,-21-63-79,21-43-15,-42 42 16,-1-127 0,22-21-1,21 106 1,-42 22-1,42-1 1,0 63 0,0-41-1,0 63 1,21-43 0,0 43-1,-21 0-15,43 0 31,-22 21-15,21 0-16,0-22 16,43 22-1,-21 0 1,-43 0 0,21 0-1,0 22 1,-42 62-1,0 86 1,0-86 0,-42 22-1,21-85-15,-21 22 16,42-22 171,21 0-171,21-21 0,-42 42-16,0 43 15,0 0 1,0-1 0,-63-20-1,-43-43 16,-21 21-15,42-42 0,64 0-1,0 0 1,0 0 0,-43 0-16</inkml:trace>
  <inkml:trace contextRef="#ctx0" brushRef="#br0" timeOffset="83633.2649">7556 5207 0,'22'-21'109,"20"21"-109,21 0 16,22 0-16,84 0 15,1 0 1,147 0 0,-190 0-1,-42 0 1,-64 0-1,0 0 32</inkml:trace>
  <inkml:trace contextRef="#ctx0" brushRef="#br0" timeOffset="97056.4665">995 4784 0,'0'0'0,"0"84"15,0 1-15,0 84 32,-64 22-17,-20-106 1,20-1 0,1-63-1,20-21 1,22 0-1,0 0 17,0 0-17,0-21-15,-1-42 16,22 20 0,0 22-1,0 0 32,0 0-16,43 21 1,-1 0-17,64 63 1,0 86-1,-43-44 1,-42-41 0,1-43-1,-1 0 1,-21-42 78</inkml:trace>
  <inkml:trace contextRef="#ctx0" brushRef="#br0" timeOffset="97415.879">974 5376 0,'42'0'16,"-21"0"-1,21 0 1,-20 0 0,20 0-1,-21 0 1,43-21 0,-43 21-1,-21-21 16,21 0-15</inkml:trace>
  <inkml:trace contextRef="#ctx0" brushRef="#br0" timeOffset="98415.9779">1143 5186 0,'0'21'63,"0"21"-63,0 43 15,21-21-15,0-43 16,22 63 0,-22-62-1,0-22 1,0-22 46,-21 1-46,0-42-16,0 20 16,21-41-16,22-22 15,-22 21 1,0 43-16</inkml:trace>
  <inkml:trace contextRef="#ctx0" brushRef="#br0" timeOffset="99494.2084">1778 4995 0,'0'0'0,"21"64"0,21 21 16,-42 20 0,22 1-1,-1-42 1,-21-43-16,0 0 15,0-63 110,-43-43-109,1-21-16,0-42 16,21 85-1,-1-86 1,22-41 0,0 126-1,0 1 1,0 21-1,0 20 1,0 1 15,22 21-15,41 0 0,-42 0-1,0 0 1,1 0-1,20 106 17,-42-42-17,-42 20 1,20-41 0,-20-22-1,42 0 1,42-21 109,-20 0-110,-22 21-15,21 0 16,0 22 0,-21 20-1,0 43 1,0-64 0,0-21-1,-21-21 1,0 0-1,-1 0 17,1 0-32,0 0 15,0 0 17</inkml:trace>
  <inkml:trace contextRef="#ctx0" brushRef="#br0" timeOffset="99931.7513">2561 5186 0,'0'0'0,"21"42"15,-21 22-15,21 42 32,-21 42-17,0-64 1,0-41-16,-42 41 16,21-62-1</inkml:trace>
  <inkml:trace contextRef="#ctx0" brushRef="#br0" timeOffset="101400.6685">3302 4720 0,'21'-21'47,"0"21"-47,22-21 16,-1 0-16,21 0 15,43-1 1,-42 1 0,-43 21 31,-21 21-32,0 1-15,21 20 16,-21 21-1,0 22 1,0 0 0,0-22-1,0-20 17,0-22-32,0 0 15,0 0 1,0 0-16,0 0 31,0 22-15</inkml:trace>
  <inkml:trace contextRef="#ctx0" brushRef="#br0" timeOffset="102635.1431">4000 4720 0,'22'0'15,"-22"21"-15,0 43 16,42 84-1,0-21 1,-42-85 0,0-126 93,-21 20-93,21-20-16,0 41 15,0-20 1,-42-1-16,42-42 16,0 64-16,0 21 15,0-64 1,0 22-1,-21-22 1,21 22 0,0 20-1,0 22 1,0 0 0,0 0-1,21 21 1,-21-21-1,42-1 17,0 1-17,-20 21 1,-1 0 0,21 0-1,-21 21 1,22 85-1,-22-42 1,-21 20 0,0-62-1,-21 41 1,-22-42 0,1 0-1,21 1 1,63-22 109,-21 0-125,43 0 15,-43 0-15,0 0 16,21 0 0,22 21-1,-64 85 1,0-64 0,0 21-1,0-20 1,0-1 15,-21-42-15,-22 21-1,43 0 1,-21-21 0,0 0-1,0 0-15</inkml:trace>
  <inkml:trace contextRef="#ctx0" brushRef="#br0" timeOffset="103525.8581">635 6308 0,'63'0'32,"107"0"-32,84 0 15,0 0-15,465 0 16,234-170-1,-382 149 17,-232-42-17,-148 42 1,-128-22 0,-21 43 124,1-21-124</inkml:trace>
  <inkml:trace contextRef="#ctx0" brushRef="#br0" timeOffset="104494.702">2413 6710 0,'0'0'0,"21"21"0,0-21 16,-21 148 0,0-42-1,0-42 1,0 20-1,-63-41 17,20-22-17,-20 0 1,-1-21 0,22 0-1,21 0 1,0 0-1,21-21 17,0-22-17,0 22-15,21-21 16,127-22 0,-63 43-1,21 21 1,-43 0-1,64 64 17,-63-1-17,-22 1 1,-21-1 0,21-20-1,-20-43 1,-22 21-1,42 0 1</inkml:trace>
  <inkml:trace contextRef="#ctx0" brushRef="#br0" timeOffset="116870.9275">14436 13716 0,'0'0'0,"63"-85"47,149 22-47,-128 42 15,-20 0-15,126-1 31,-41 1-31,-65 21 32,-41 0-17,-22 0 1,0 0 0,0 148-1,-21-21 1,0 43-1,0 20 1,0-63 0,0-63-1,0-22 1,0-21 0,21 0-1,0-21 16</inkml:trace>
  <inkml:trace contextRef="#ctx0" brushRef="#br0" timeOffset="117464.7341">15981 12594 0,'0'64'31,"0"42"-16,-43-1-15,-105 213 32,64-1-17,41-41 1,43 20 0,21-63-1,106 63 1,43-84-1,-1-106 1,-127-106 0</inkml:trace>
  <inkml:trace contextRef="#ctx0" brushRef="#br0" timeOffset="118277.3159">16425 13483 0,'0'0'0,"43"64"0,-22 63 16,63 127-1,-41 42 1,-1-148-1,-42-105 1,-21-128 62,-43-84-62,22 20-16,-21-41 15,-64-170 1,84 64 0,43 84-1,0 85 1,43 42 0,-22 64-1,21-21 1,22 42-1,63 0 1,21 169 15,-42 1-15,-85-43 0,-21-22-1,0-62 1,0-1-1,0 22 1,-43-43 0,-20 0-1,-64-21 1</inkml:trace>
  <inkml:trace contextRef="#ctx0" brushRef="#br0" timeOffset="118746.1125">16891 13610 0,'42'0'0,"1"21"16,-22 170-1,106 126 1,-127-126-1,0-106 1,0-43 0</inkml:trace>
  <inkml:trace contextRef="#ctx0" brushRef="#br0" timeOffset="119324.2927">17611 13822 0,'0'0'0,"42"0"0,-21 21 15,21 64-15,-42-1 16,0-41-1,0-1-15,-63 85 16,-22-42 15,43-43-15,42-21 78,21-21-79,0 0 1,0 0-16,85-42 16,42 21-1,-21 0 1,-42 21-1,0-64 1</inkml:trace>
  <inkml:trace contextRef="#ctx0" brushRef="#br0" timeOffset="119980.6091">18669 13335 0,'21'0'16,"21"0"-16,1 42 16,105 255-1,-42-170 1,0-43 0,-64-41-1,0 20 1,-21-63 46,-21-63-46,0-22-16,0-84 16,0-43-1,0-21 1,0 85-1,0 42 1,0 85 0</inkml:trace>
  <inkml:trace contextRef="#ctx0" brushRef="#br0" timeOffset="120980.7079">20129 12869 0,'43'-21'0,"20"64"15,64 274 1,-21-42 0,-85-105-1,22-43 1,-43-106 78,-64-42-94,43-85 15,-21 21 1,-64-211 0,21 63-16,64-42 15,21 127-15,-21 42 16,21-85-1,42 43 1,0 63 0,-20 85-1,41 0 1,-21 0 0,22 0-1,126 212 1,-105-43-1,-43-20 1,-42-107 0,0 21-1,0-41-15,0-1 16,-105 63 0,83-62-1,-41-1 1,-1-21-1,43 0 17,0 0-17</inkml:trace>
  <inkml:trace contextRef="#ctx0" brushRef="#br0" timeOffset="121652.6805">20934 13250 0,'0'-21'47,"0"0"-47,21-21 15,0 42-15,0 0 32,0 0-17,64 0 1,-21 0 0,-43 84-1,-21 1 1,0-21-1,0-22-15,0 43 16,-21-43-16,-1-21 16,-20 21-1,21-20 1,0-22 46,21-43-62,21 22 16,21 0-16,22-21 31,126-1-15,-63 43 0,-127-21-16,127 21 15,-106-21-15,1 21 16</inkml:trace>
  <inkml:trace contextRef="#ctx0" brushRef="#br0" timeOffset="122027.6866">21823 12975 0,'21'64'15,"-21"20"-15,21 1 16,0 63-1,0-42 1,-21-42 0,22-22-1,-22-63 48,21-64-48,-21 0-15</inkml:trace>
  <inkml:trace contextRef="#ctx0" brushRef="#br0" timeOffset="122418.3506">22458 11494 0,'0'0'0,"84"148"0,22 106 16,-21 148-1,-22-21 1,-63-85-1,-21-21 1,-42-84 15,42-43-15,-1-42 0,-20-21-1,21-64 1,0 0-1,-22 0-15,22-21 16</inkml:trace>
  <inkml:trace contextRef="#ctx0" brushRef="#br0" timeOffset="123824.7376">15536 15642 0,'21'0'47,"22"-21"-47,41 0 16,22-21-16,64 20 15,-1 22 1,-127 0 15,22 0-15,-43 22 0,-21-1-16,21 21 15,0 0-15,-21-20 16,21 41-1,1 43 1,-22 0 0,0 21-1,0-21 1,21-85 0,-21 0-1,0-63 63</inkml:trace>
  <inkml:trace contextRef="#ctx0" brushRef="#br0" timeOffset="124606.0651">16806 15579 0,'43'0'16,"-22"63"-1,0 43-15,21 42 16,22-21 15,-22-42-15,-21-43 0,-21-105 62,0-1-78,-21-42 15,-42 1-15,-64-192 16,63 22 0,43 148-1,21-21 1,0 84-1,0 43 1,21 0 15,21 21-15,43 0 0,42-42-1,21 42 1,-84 21-1,-22 64 1,-42-1 0,0 43-1,0-21 1,-106 42 0,22-63-1,-1-22 1,43-63 31</inkml:trace>
  <inkml:trace contextRef="#ctx0" brushRef="#br0" timeOffset="125043.6098">17589 15473 0,'22'-21'16,"20"21"15,-42 42-31,0 43 15,42 42 1,-42-21 0,0-22-1,0-41 1,0-22 0,21-85 46</inkml:trace>
  <inkml:trace contextRef="#ctx0" brushRef="#br0" timeOffset="125606.1651">17970 15409 0,'0'0'0,"22"-21"15,-1 21 1,0 0-1,0 0-15,0 21 16,0 22 15,-21 105-15,0-42 0,0 0-1,-84 21 1,-1-64-1,85-42 64,21-21-64,0 0-15,22 0 16,-22 0-16,127-21 15,0 21 1,-84 0 15,-43 0-15,0 0 0</inkml:trace>
  <inkml:trace contextRef="#ctx0" brushRef="#br0" timeOffset="126496.878">19431 15219 0,'0'85'31,"0"20"-31,21 107 15,-21-127 1,0-128 78,0-84-94,0 22 15,0 20 1,0-42-16,0-21 16,21 0-1,-21 126 17,21 22-17,1 22 1,62 41-16,-41 43 15,147 148 1,-126-106 15,41 21-15,-41-63 0,-43-63-1,43 62 1,-43-62-1</inkml:trace>
  <inkml:trace contextRef="#ctx0" brushRef="#br0" timeOffset="127059.4342">20595 15367 0,'0'-21'62,"21"0"-46,0-22-16,22 22 15,20 21-15,-20 0 32,-22 0-17,21 0 1,22 0 0,-1 43-1,-21 105 1,-42-42-1,0-64 1,0 0 0,0-21-1,0 43 1</inkml:trace>
  <inkml:trace contextRef="#ctx0" brushRef="#br0" timeOffset="127793.8856">21548 15219 0,'42'21'15,"-42"85"-15,0 63 16,0-63-1,21-42 1,-21-107 62,0-41-62,0 20-16,-21 1 15,-64-191 1,43 42 0,21-84-1,21 42 1,0 169 0,0 64-1,0 0 1,21 21 15,21-22-15,-21 22-1,128 85 1,-107-21-16,-21 41 16,-21-62-16,42-1 15,-42 85 1,-21-42-1,-63 63 1,20-106 0,-42 22-1,85-43 1,0-21 31,0 0-47</inkml:trace>
  <inkml:trace contextRef="#ctx0" brushRef="#br0" timeOffset="128512.7027">21950 15007 0,'0'0'0,"42"0"16,0 0-16,22 0 16,42 0-1,-64 21 1,-42 85 0,0 0-1,0-42 1,-21-1-1,-21 22 1,20-64 15,22-42 47,22 0-62,-1-1 0,85 1-16,-22 0 15,43 0 1,43 0 0,-149 0 15</inkml:trace>
  <inkml:trace contextRef="#ctx0" brushRef="#br0" timeOffset="128903.3647">22796 14817 0,'22'21'16,"-22"21"-16,21 1 15,21 20-15,-42-21 16,0 85-1,0 22 1,0-86 15,0 1-15,0-43 46</inkml:trace>
  <inkml:trace contextRef="#ctx0" brushRef="#br0" timeOffset="130341.0065">16404 17484 0,'21'-43'79,"22"22"-64,-43 0-15,63 21 16,1-21-1,63 21 1,-43 0 15,-20 0-15,-1 42 0,-20 1-1,-22-1 1,21 43-1,-42-43 1,0 0 0,0 22-1,0-1 1,0 1 0,0-43-1</inkml:trace>
  <inkml:trace contextRef="#ctx0" brushRef="#br0" timeOffset="131184.8522">17738 17230 0,'0'0'0,"21"84"16,42 43-1,1 127 1,-43-190-16,0 126 16,-21-126-16,21-1 15,-21-20 1,21-22-1,-21-85 48,-42-63-47,21 22-16,-21-44 15,-43-189 1,21 84-1,64 106-15,0 21 16,0 42 0,0 43-1,0-1 1,0 22 0,43 0-1,41-43 1,-62 43-1,83 21 1,-20 0 0,0 0-1,-1 43 1,-20 41 0,-64-41-16,0 62 15,0-62 1,0 20-16,0 85 15,-85-84 1,43-1 15,-64-20-15,85-43 0,0 0 15</inkml:trace>
  <inkml:trace contextRef="#ctx0" brushRef="#br0" timeOffset="131575.5061">18373 17336 0,'0'0'0,"0"42"0,21 0 16,21 64 0,-42 21-1,0-42 1,42-22 0,-42-126 77,0 42-93</inkml:trace>
  <inkml:trace contextRef="#ctx0" brushRef="#br0" timeOffset="132091.1813">18732 17251 0,'0'0'0,"22"0"15,-1 0 32,-21 21-47,0 43 16,21-1-1,-21 85 1,0-84 0,0-1-1,-42 1 1,42-43-1,21-21 48,42 0-47,1 0-16,42-21 15,42 0 1,42 21-1,-147 0 1</inkml:trace>
  <inkml:trace contextRef="#ctx0" brushRef="#br0" timeOffset="133997.6179">15811 16679 0,'64'85'32,"-22"21"-17,-42 0-15,106 127 16,42 190 0,-42-21-1,-85-63 1,-21-106-1,0-85-15,0-21 16,0-64 0,0-20-1,0-22 1,21-21 93,22-21-109,105-22 16,21 22-16,22-42 16,105 20-16,339-20 15,-339 20 1,-42 1-16,276-43 15,-298 64 1,-105 0 15,-105 21-15,20 0 0,-21 0-1,0-42 1,22 42-1,84 0 1,-106-21 0,21 21-1,-21 0 1,22 0 0,62-22-1,22 22 1,-84-21-1,20 21 1,-20-21 15,-22 0-15,0-21 0,0-85-1,-21 21 1,0 0-16,0-85 15,0 107-15,-63-128 16,-128-63 0,43 42-1,106 127 1,-22-21 0,43 85-1,21 0 1,-21-1-1,21 22 1,-21 0 31,-1 21 0,1 0 0,0 0-16,0 0-31,0 0 16,-22 0-16,-105 0 15,-487 0 1,-233 0-1,297 0-15,-593 0 16,762 0 0,63 0-1,0 0 1,297 0 0</inkml:trace>
  <inkml:trace contextRef="#ctx0" brushRef="#br0" timeOffset="135075.85">15579 17463 0,'0'42'0,"0"0"15,-22 1 1,1-1-1,-233 43 1,-63-1 0,-212-63-1,21-21 1,84-42 0,-20-85-1,84-127 1,42-63-1,22-43 1,-21-127 15,41-169-15,171 402 0,41-85-1,43 0 1,0 22-1,-22 84 1,43 85 0,0 84-1,0-20 1,0-128 0,0 22-1,0 63 1,0-43-1,0 64 1,-21-42 15,-63-21-15,41 42 0,-41-85-1,41 106 1,1 1-1,42 20 1,0 43 0,0 20-1,0 1 1,0-21 15,21-22-15,0 64-1,-21-42 1,0 21 0</inkml:trace>
  <inkml:trace contextRef="#ctx0" brushRef="#br0" timeOffset="135716.5381">10710 11536 0,'0'0'0,"43"-21"31,-22 21-15,0 0-16,0 0 16,21 0-1,43 0 1,63 106 0,22-43-1,20 64 1,-148-106-1,-20 0 32</inkml:trace>
  <inkml:trace contextRef="#ctx0" brushRef="#br0" timeOffset="136247.8428">10753 11515 0,'-22'0'62,"1"21"-46,-21 21-16,0 22 16,-22 42-1,-42 63 1,0-21 0,22-42-1,63-85 1,-1-21-1,22-42 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21:19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18415 1122 0,'0'21'31,"0"43"-15,-64 41-16,43-62 15,0-1 1,-42 43-1,63-64 1,-64 85 0,22-22-1,21 1 1,-22 21 0,-41-21-1,62-43 1,1-21-1,-42 21 1,-43-42 0,85 0-1,-22 0 17,1 0-17,21 0 1,-43 0-1,22-63 1,21-1 0,0-20-1,21 63 1,0-1 0,0-20-1,21 21 1,-21 0 15,21 0-15,21 21-1,22-22 1,-43 22 0,43 0-1,41 0 1,86 64-1,42 21 1,-106-1 0,-85-84-1,-21 21 1,22 1 0,84 83-1,-22-20 1,-20 21-1,-64-85 1</inkml:trace>
  <inkml:trace contextRef="#ctx0" brushRef="#br0" timeOffset="7453.8875">17568 3493 0,'21'0'281,"1"0"-281,41 0 16,85 0-16,22 0 16,-65 0-16,107 0 15,-127 0 1,-1-22-16,107 1 15,-128-21 1,-63 105 93,0 22-109,0 42 16,0-42 0,0-1-16,0 86 15,0-43-15,0-64 16,0 64 0,-21-106-1,42-21 141,43-127-156</inkml:trace>
  <inkml:trace contextRef="#ctx0" brushRef="#br0" timeOffset="8266.4426">20151 3175 0,'21'0'31,"-21"64"-16,0-1-15,-21 43 16,-64 127 0,-42-64-1,-64-42 1,64-42 0,22-22-1,41-63 1,43 0 15,0 0-15,0 0-16,-1-148 15,22 0 17,0 0-17,43 84 1,-1 22-1,-21 21 1,22 21 15,-22 0-31,0 0 16,42 21 0,1 21-16,-1 22 15,-20 42 1,20-43-16,22 85 15,-22 0 1,-41-105 0,41 20-1,-42-20 17,-21 20-17,43-42 1,-22 0-1</inkml:trace>
  <inkml:trace contextRef="#ctx0" brushRef="#br0" timeOffset="21674.0175">14901 3429 0,'0'21'47,"0"64"-31,0 0-16,21 20 15,1 65 1,-22-128 0,0-21-1,0 43 1,0-22 0,0-21-1,0 22 32</inkml:trace>
  <inkml:trace contextRef="#ctx0" brushRef="#br0" timeOffset="22627.2372">14732 3323 0,'0'64'78,"21"42"-62,-21-43-16,0 64 16,0 64-1,0 41 1,0-83-1,0-1 1,0-106 0,0-21-1,21 0 1,0 1 0,1-1-1</inkml:trace>
  <inkml:trace contextRef="#ctx0" brushRef="#br0" timeOffset="23236.672">15176 3260 0,'-21'0'47,"-63"106"-31,20-43-16,1 22 15,-86 42 1,22 42-1,43-21 1,41-21 0,22-84-1,21 20 1,0-42 0,127 0-1,-106 1 1,85-1-1,-42 21 1,20-21 0,-41 0-1,20 1 1</inkml:trace>
  <inkml:trace contextRef="#ctx0" brushRef="#br0" timeOffset="24424.2906">15515 3725 0,'0'0'0,"42"0"31,-42 85-31,22 42 0,-1-42 16,-21 42 0,0 0-1,0-85 1,0 0 0,0-126 46,0-1-46,-21-105-16,-22-107 15,43 128 1,0 63 15,0 64-15,0 21-1,21-1 1,1 22 0,-1-42-1,21 42 17,22 0-17,-1 21 1,-21 0-16,22 85 15,-1 0 1,-63 42 0,0-63-1,0 42 1,-21-42 15,-42 42-15,42-106-1,-1-21 1,22-43 93,64 1-109,42 21 16,-106 0-16,21 21 16,0 0-1,43 0 1,-43 0 15,21 0-15,-42 127-1,0 21 1,-85 0 0,-42 0-1,0-63 1,43-64 0,41-21-1,1 42 1,21-42 15,-21-21-31,20 0 16,22-42-1,-42 20 1,42 1 0</inkml:trace>
  <inkml:trace contextRef="#ctx0" brushRef="#br0" timeOffset="25346.2568">16425 3852 0,'0'0'0,"43"0"16,-1 43 0,43 63-1,-22 84 1,-42-21 0,0-63-1,-42-148 79,21 0-94,0-22 16,0-42-1,-21 43 1,21-64-1,0 42 1,0 43 0,0 21-1,21 21 63,22 0-62,-22 0-16,63 63 16,1 22-1,-21-1 1,-43-41 15,21 63-15,43 21-1,-64-43 1,21-20 0,-42-22-1,0-105 79,0 20-94</inkml:trace>
  <inkml:trace contextRef="#ctx0" brushRef="#br0" timeOffset="48989.2175">10562 7366 0,'64'0'93,"-43"0"-77,21 0-16,-21 0 16,64-21-1,63 0 1,-21 0-1,21-1 1,22 22 0,-86 0-1,-41 0 1,20 0 0,1 0 15,-1 0-16,1 0 1,41 0 0,-41 0-1,21 0 1,42-21 0,21 21-1,-42 0 1,-1 0-1,22 0 1,-42 0 0,-43 0-16,22 0 15,-22 0 1,1 0-16,62 0 16,22-21 15,43 0-16,-86 21 1,22-21 0,-21 21-1,21-21 1,21-1 0,-85 22-1,-21 0 1,85 0-1,0 0 1,-85 0 0,106 0-1,106 0 1,-64 0 0,149 0 15,-128 0-16,1 0 1,-64 0 0,42 0-1,-63 22 1,-43-22-16,86 42 16,-107-42-16,43 0 15,-22 0 1,85 0-1,22 0 1,-1 0 0,-63 0-1,105 21 1,-62-21 0,-86 0 15,43 0-16,-64 0 1,1 0-16,105 0 16,-127 0-16,42 21 15,1-21 1,-22 0 0,1 0-1,-22 0 1,21 0-1,106 0 1,64 21 0,127 43-1,-85-64 1,-149 0 0,-83 0-1,20 0 1,21 0-16,-41 0 15,105 0 1,42-21 0,-21 21-1,127-21 1,-148-1 0,-21-20-1,-21 42 1,126-85-1,-147 64 1,21 0 0,-43 21-16,191-42 15,-149 21 1,1 21-16,190-43 16,-42 43 15,-64 0-16,-63-42 1,21 42 0,0-21-1,-21 0 1,-21-1 0,42 22-1,84 0 1,-105-21-1,0 21 1,-42 0 0,20 0-1,-20-21 1,42 21 0,42 0 15,0 0-16,21 0 1,149 21 0,-22 0-1,-21 22 1,-169-43-16,106 42 16,-191-42-16,21 0 15,-21 0 1,22 0-1,-22 0 1,21 0 0,-21 0-1,22 0 1,-22 0 0</inkml:trace>
  <inkml:trace contextRef="#ctx0" brushRef="#br0" timeOffset="52802.0943">3683 7154 0,'42'0'16,"-21"0"0,43 0-16,-1 0 15,1 0-15,296 22 16,0-22 0,-43 0-1,-63 0 16,-21 0-15,-64 0 0,1 0-1,168-22 1,-63 22 0,-105 0-1,41 0 1,22 0-1,-148 0 1,-43 0 0,-21 0-1,22 0 1,20 0 0,22 0-1,21 0 16,-85 0-15,85 0 0,0 0-1,-43 0 1,-21 0 0</inkml:trace>
  <inkml:trace contextRef="#ctx0" brushRef="#br0" timeOffset="54270.9895">13377 9229 0,'43'0'46,"62"0"-30,1 0-16,-63 0 16,20 0-1,149 0 1,-191 0 0,0 0 30,0 0-46,0 0 16,85 0 0,21 0-1,21 0 1,-84 0 0,-1 0-1,-41 0 16,20 0-15,43 0 0,-43 0-1,0-21 1,-42-1 0,21 22-1,1 0 63</inkml:trace>
  <inkml:trace contextRef="#ctx0" brushRef="#br0" timeOffset="59724.6537">16425 9165 0,'0'0'0,"21"21"0,1-21 16,20 22 0,0-22-1,22 0 1,-1 0-1,-42 0 1,43 0 0,-1 0-16,64 0 15,-21 0 1,0 0-16,85 0 16,-1 0-1,1 0 16,-86 0-15,1 21 0,-85-21-1,22 42 32</inkml:trace>
  <inkml:trace contextRef="#ctx0" brushRef="#br0" timeOffset="79460.9809">22521 8805 0,'85'-21'94,"63"0"-78,0-64-16,-42 85 15,42-21 1,-84 21 0,-22 0-1,-21 0-15,0 0 32,22 0-32,20 64 15,-63-1 1,21 1 15,64 232-15,-85-190-1,21-43 1,-21 43 0,0-42-1,0-43 1,0 0 31,21 0-47,22 43 15,-22-43 1</inkml:trace>
  <inkml:trace contextRef="#ctx0" brushRef="#br0" timeOffset="80289.2138">24172 8488 0,'0'169'47,"-42"-63"-47,21-21 15,-43-1-15,1 22 16,-64 21-1,0-42 1,106-64 0,-1-21 15,-20 0-31,21 0 16,-64-106-1,64 64-15,-42-191 16,63 148-1,0 43 1,0-21 0,0 41 15,21 22-15,21 0-16,-21 0 15,64 43 1,63 84-1,-21 0 1,-42-43 0,-1 1-16,-62-43 15,41 22-15,-42-43 16,22 21-16,-22-20 16,-21-1-1,63-21 79,1-21-94,-1-43 16</inkml:trace>
  <inkml:trace contextRef="#ctx0" brushRef="#br0" timeOffset="80648.5983">24955 8784 0,'22'0'16,"20"-21"46,-21 0-46,21 21-1,43-21-15,84-43 16,255 43 0,-128 0-1,-127 21 1</inkml:trace>
  <inkml:trace contextRef="#ctx0" brushRef="#br0" timeOffset="80992.3817">25802 8890 0,'21'0'47,"0"0"-31,1 0-16,20 0 15,21 0 1,64 0 15,0-63-15,22-1-1</inkml:trace>
  <inkml:trace contextRef="#ctx0" brushRef="#br0" timeOffset="81851.8412">26987 8043 0,'0'0'0,"43"0"0,-1 85 16,-42 0 0,64 253-1,-22-126 1,0-21-1,-42-128-15,0-84 94,-84-127-94,41 0 16,-20 21-16,-64-212 31,42 21-15,43 64-1,42 106 1,0 0 0,0 85-16,0-1 15,21 22-15,0 21 16,106-1-1,-63 22 1,20 0 0,128 0-1,-85 106 1,-42 42 0,-43-21-1,-42 22 1,0 83 15,-85-105-15,1 0-16,-1 0 15,21-84-15,43-22 16,0 21 0,-21-42 15,21-21 0</inkml:trace>
  <inkml:trace contextRef="#ctx0" brushRef="#br0" timeOffset="82258.1307">27644 8340 0,'21'0'16,"0"0"-16,0 0 16,43 211-1,-64-126 1,0 0 0,0-64-1</inkml:trace>
  <inkml:trace contextRef="#ctx0" brushRef="#br0" timeOffset="82898.8186">27919 8319 0,'63'0'0,"-20"0"16,-22 0-1,63 0 1,-62 0 0,-1 0-1,0 21 1,-21 127 0,0 21-1,-64 1 1,1-86-1,21-20 1,42-43 0,42-21 46,0-21-46,22 0-16,63-22 31,0 22-15,-85 21-1,-21 0 1,22 0 0</inkml:trace>
  <inkml:trace contextRef="#ctx0" brushRef="#br0" timeOffset="100822.5879">24172 11451 0,'21'0'125,"1"0"-109,20 0-16,-21 0 15,0 0 1,22 0 0,-1 0-1,-21 0 1,0 0 0,127-21-1,1 21 1,-22-42-16,84 42 15,-84 0 1,21 0 0,64-21-1,-191 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00:54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11980 0,'22'0'94,"41"0"-79,22 0 1,-1 0-16,-41 43 16,-22-43-16,21 0 15,22 0 1,-1 0-16,43 0 16,-42 0-1,-43 0 1</inkml:trace>
  <inkml:trace contextRef="#ctx0" brushRef="#br0" timeOffset="1062.5981">5651 12996 0,'0'0'0,"22"0"0,20 0 15,0 0-15,212 0 16,-21 22 0,-42-1-1,-43-21 1,-85 0-1,-42 0 1</inkml:trace>
  <inkml:trace contextRef="#ctx0" brushRef="#br0" timeOffset="9719.6768">5165 7006 0,'0'21'31,"0"64"-31,0-64 16,0 22-16,0 62 15,0 171 1,0-1-1,0-42 1,0-64 15,0-63-15,0 0 0,0 63-1,-64 85 1,43-64-1,0-20 1,0 20 0,-22 64-1,43-106 1,-21 43 0,21 42-1,-21-64 1,21-42-1,0 0 1,0-106 15,0 85-15,-42-64 0,42-20-1,0-1 1,0 0 15,0 0-15,0 0-16,0 0 78,0 1-31,0-1-32,21-21 63,0 0-78,0 21 16,21 0 156,-20 0-156,-1-21-1,-21 21 1,21 1-1,64 20 1,211 106 0,-233-106-1,64-20 1,0 20 0,-42-21-1,-64-21 1,0 0-1,43 0 1,21 0 15,-22 0-15,-42 0 0,43 0-1,126-21 1,-42 21-1,-84-21 1,-22 21 0,-21 0-1,1 0 1,-1 0 0,63 0-1,65 0 1,20 0-1,106-21 1,-127-22 15,22 1-15,-43 0 0,-43 20-1,128 1 1,-85 21-1,0-21 1,63 0 0,64 21-1,-42-42 1,233 42 0,-43 0-1,-148 0 1,-43 0-1,-189-43 189,-22-20-204,0-22 15,0 0-15,0-253 16,0-86-1,-85 65 1,21 20 15,1 43-15,21-22 0,-1 106-1,22-63 1,0 191-1,21-107 1,-21-63 0,-22 191-1,43-43 1,0 42 0,0 43-1,0 0 1,-21 21-1,21-42 1,0-1 15,-21-20-15,0-43 0,0 0-1,0 0 1,-22 22-1,43 20 1,-21-63 0,0 42-1,21 64 1,0 0 0,-21 0 62,0 21-63,-43 0 1,-84 0 0,-64 0-1,-126 0 1,-213 0-1,86 0 1,41 0 0,22 21-1,212 0 1,147 0 0,-41 1-1,20 20 1,1-21-1,41 0 1,1-21 15,0 0 16,0 0-47,0 0 47,0 21-31,-43-21-1,-21 0-15,1 0 16,20 0-16,-42 0 16,43 0-1,-1 0-15,-126-63 16,42 42-1,42-43 1,21 64 15,64 0-15</inkml:trace>
  <inkml:trace contextRef="#ctx0" brushRef="#br0" timeOffset="25955.5282">12785 15642 0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01:34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5969 11155 0,'0'0'0,"42"0"0,-21 0 16,43 0-1,-22 0 1,-21 0 0,22 0-1,41 0 1,86 0 0,-1 0-1,43 0 1,-85 0-1,-21 0 1,-43 0 0,22 0 15,-1 0-15,-41 0-1,20 0 1,-20 0-1,-22 0 1</inkml:trace>
  <inkml:trace contextRef="#ctx0" brushRef="#br0" timeOffset="1547.0183">8975 11197 0,'21'0'47,"0"0"-31,21 0-1,-21 0 1,1 21-1,-1-21-15,21 22 16,0-22 0,85 21 15,-42-21-15,-43 0-1,1 0 1,-1 0-1,-21 0 1</inkml:trace>
  <inkml:trace contextRef="#ctx0" brushRef="#br0" timeOffset="4469.1626">5059 10499 0,'-21'0'47,"-22"42"-47,-20 64 15,-22-85-15,-42 64 16,21-64-1,0 21-15,1-21 16,-22 1 0,0-1 15,84-21-15,1 0-1,-22-85 1,64 43-16</inkml:trace>
  <inkml:trace contextRef="#ctx0" brushRef="#br0" timeOffset="4797.3196">4466 10562 0,'0'0'0,"127"64"16,-85-22-16,43 43 15,127 84 1,-85-42 0,-106-106-1,21 22 1,1-22 0,-43 0 93</inkml:trace>
  <inkml:trace contextRef="#ctx0" brushRef="#br0" timeOffset="5375.4983">5694 10520 0,'21'0'47,"-21"42"-47,0 22 15,0 20 1,0-20-16,0 84 16,0-106-16,0 22 15,0 21 1,0-43 0,0-21-1,21 0 1,0-21-1,0 0 1</inkml:trace>
  <inkml:trace contextRef="#ctx0" brushRef="#br0" timeOffset="6375.5893">7726 10393 0,'42'0'0,"0"42"16,-42-21-16,22 43 16,-22-22 15,0 22-15,0-22-1,0 0 1,0 1-1,-22 20 1,-20 1-16,42-22 16,-21 0-16,21-20 15,-21 20 1,0-21 0,-1-21 62</inkml:trace>
  <inkml:trace contextRef="#ctx0" brushRef="#br0" timeOffset="7531.9481">9377 11282 0,'21'0'140,"21"0"-124,43 0-16,42 0 16,21 0 15,-106 0-15,-42 21 296</inkml:trace>
  <inkml:trace contextRef="#ctx0" brushRef="#br0" timeOffset="12063.6172">5969 12996 0,'-21'0'94,"42"64"-94,21 42 15,-21-43-15,22 64 32,-22 212-17,-21-233 1,0-64-1,0 0 1,21-42 78,0 0-79,43 0-15,-22 0 16,64 0 0,0-21-1,-22 0 17,-41 21-17,-22 0 1,0 0 15,0 0-15,0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01:5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5651 9567 0,'22'0'31,"20"0"-15,-21 0 0,0 0-16,85 0 15,85 0 17,41 0-17,-83 0 1,83 0-1,-62 0 1,-64 0 0,-85 0-1,127 0 1,-85 0 0,-20 0-1,-22 0 1,0 0-1,0 0 1,0 0 109,1 0-125,-1 0 16,0 0-1,0 0 1,21 0 15,-20 0-15,20 0-1,-21 0-15,43 0 16,-43 0 0,21 0-1,-21 0 17,22 0-17,232 0 1,233 0-1,-212 0 1,106 0 0,-148 0-1,-63 0 1,-22 0 0,-84 0-1,-64 0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02:21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5567 9800 0,'-21'85'47,"-64"-43"-47,0 1 16,-42 41-16,0-20 15,85-22 1,-22 0 0,43-42-1,0 0 1,-21 0 31</inkml:trace>
  <inkml:trace contextRef="#ctx0" brushRef="#br0" timeOffset="437.5423">5038 10012 0,'0'0'0,"42"0"16,-21 0-16,21 21 16,64 43 15,-21-1-16,-43-21 1,1-20-16,-1-1 16,0 0-16,-42 0 15,21-21 1,-21 21 0,22-21-1</inkml:trace>
  <inkml:trace contextRef="#ctx0" brushRef="#br0" timeOffset="8922.7017">5821 7768 0,'0'21'32,"21"-21"-32,21 0 15,1 0 1,-22 0-16,42 0 16,-20 0-1,-22 0 16,42 43-15,43-43 0,169 0-1,-63 21 1,63-21 0,-63 0-1,21 0 1,-106 0-1,-22 0 1,-83 0 0,-1 0-1</inkml:trace>
  <inkml:trace contextRef="#ctx0" brushRef="#br0" timeOffset="10110.3441">11472 6265 0,'-42'0'15,"21"0"1,-22 0-1,-62 43 1,20 41 0,64-20-1,-22 105 1,22-42 0,21 43-1,43-128-15,41 85 16,-20-64-1,-43-63-15,85 64 16,-85-64 0,42 0-1,22 0 1,-21-64 0,-22-63 15,43-63-16,-22-64 1,22 21 0,-43 43-1,-42 20 1,0 107 0,0 42-1,-21 21 1</inkml:trace>
  <inkml:trace contextRef="#ctx0" brushRef="#br0" timeOffset="10672.8646">11345 7493 0,'21'-21'15,"64"-85"-15,-43 64 16,64-22-16,64-42 16,-107 64-1,-42 42 16,0 0-15,22 0 0,41 85-1,-41 42 1,20 0 0,-63-21-1,21-43 1,-21-21-1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02:55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22606 12319 0,'0'0'16</inkml:trace>
  <inkml:trace contextRef="#ctx0" brushRef="#br0" timeOffset="1265.742">11430 4403 0,'21'63'31,"-21"-20"-15,21 20-16,-21-21 15,64 107 1,-64-65 0,21 1-1,-21-22 1</inkml:trace>
  <inkml:trace contextRef="#ctx0" brushRef="#br0" timeOffset="2312.7122">10943 5503 0,'21'0'32,"0"0"-32,1 0 15,-1 0-15,21 0 16,64 0-1,211 0 1,128-21 0,148-42-1,105 63 1,106 0 0,-782 0-1,-213 0 32,-211 0-31,-212 0-16</inkml:trace>
  <inkml:trace contextRef="#ctx0" brushRef="#br0" timeOffset="3047.1851">11642 6160 0,'0'-22'15,"0"-20"1,42 42 0,21 0-1,-20 21 1,41 64-16,-62-43 31,-22 64-15,0 63-1,-64 107 1,-63-65 0,85-147-1,42-22 1,21-42 62,64 0-78,-1 0 16,22-21-16,42-21 15,-105 42-15,62 0 16,86 0 15,-170 0-15</inkml:trace>
  <inkml:trace contextRef="#ctx0" brushRef="#br0" timeOffset="3578.456">11176 7832 0,'0'21'78,"127"-21"-78,21 0 16,64 0-16,211 0 16,85 0-1,64 0 1,-276 0 0,-211 0-1</inkml:trace>
  <inkml:trace contextRef="#ctx0" brushRef="#br0" timeOffset="4234.7664">11769 8911 0,'21'0'78,"21"-21"-62,-21 0-16,22 21 15,-43 0-15,63 0 31,-42 0-15,22 21 0,-43 0-1,0 43-15,0-22 16,0 43-16,0-43 16,0 22-16,-43-22 15,1 21-15,0 1 16,20-1-16,-20-41 15,42-1-15,-21-21 16,21 21 0,42-21 46,43 0-62</inkml:trace>
  <inkml:trace contextRef="#ctx0" brushRef="#br0" timeOffset="7391.3292">12065 9567 0,'0'0'0,"42"0"16,-21 0-16,22 0 16,-22 0-1,127 43 1,-127-1-16,22 106 16,-43-105-1,21 20-15,-21 22 16,-21 21 15,-43-43-15,22-63-1,-64 0 1,0 0 0,64 0-1,-22-21 1,43 21-1</inkml:trace>
  <inkml:trace contextRef="#ctx0" brushRef="#br0" timeOffset="7906.9802">11557 11049 0,'63'0'62,"107"0"-62,126 0 16,-63 0 0,317 0-1,-253 0-15,253 0 16,-317 0-16,-43 0 16,-84 0-1</inkml:trace>
  <inkml:trace contextRef="#ctx0" brushRef="#br0" timeOffset="8844.5681">11747 12002 0,'43'0'15,"-1"0"1,-42 63 0,0 22-1,42 84 1,-42-63-1,0-43 1,0-20-16,22-22 16,-22 0-1,21-21 17,21 0-17,22 0 1,-1-63-1,1 20 1,-1-63 0,-21 22-1,-20 41 1,20 43 15,0 0-15,-21 233-1,22-21 1,-43-64 0,0 21-1,0 1 1,0-128 0,0 0-1</inkml:trace>
  <inkml:trace contextRef="#ctx0" brushRef="#br0" timeOffset="10876.0049">13420 4276 0,'-43'42'47,"22"-21"-47,0 0 16,21 1-1,0 20 1,0-21 0,0 21-1,21-42 1,0 0-1,64 0 1,42-42 0,-85 21-1,-42 0 1,21 0 0,-21-22-1,0 22 16,-21 21-15,0 0 0,0 0-1,-21 0 1,-22 0 0,-42 21-1,85 0 1,0 1-1,21-1 1,0 0 15,0 0-15,21-21 0,21 0-16,1 0 15,20 0 1,-42 0 15,1-21-15,-22 0-1</inkml:trace>
  <inkml:trace contextRef="#ctx0" brushRef="#br0" timeOffset="13360.6097">13610 4466 0,'21'21'125,"0"1"-110,1-1-15,-1 0 16,42 42 0,22 22-1,-43 0 1,-42-22 0,43 1-1,-1 84 1,-21-63 15,-21-43-15,0 21-1,0 22 1,0 0 0,0-22-1,0 1 1,0-22-1,0 64 1,-42-21 0,-1 20-1,22-62 1,0-22 109,-21-21-94</inkml:trace>
  <inkml:trace contextRef="#ctx0" brushRef="#br0" timeOffset="14376.3297">13589 5525 0,'21'0'47,"-21"42"-47,0-21 16,64 43-16,-64-43 15,0 21 1,42 64 0,-21-64-1,0 1 1,-21-1 15,0 21-15,43-41-1,-22-22 1,0 0 0,0 0-1,0 0 1,22 0-1,20 0 1,1-22 0,20 1-1,-63 0 1,-21 0 0</inkml:trace>
  <inkml:trace contextRef="#ctx0" brushRef="#br0" timeOffset="17110.9907">13758 6625 0,'-21'0'93,"-21"0"-77,42 43 0,-21-22-16,21 0 31,0 42-15,21-41-1,0-1 1,0 0 15,21 0-15,-20-21-16,41 0 15,-42 0-15,0 0 16,64-21 0,21 0-1,-106 0 1,21-1-1,-21-20 1,0 0 0,0-22-1,0 22 1,0 21 0,-21 21-1,0-21-15,0 21 31,-1 0-15,1 0 0,-21 0-1,-22 0 1,43 0 0</inkml:trace>
  <inkml:trace contextRef="#ctx0" brushRef="#br0" timeOffset="18111.0507">13843 6879 0,'0'-21'78,"21"21"-47,21 21-15,-20 0-16,20 22 16,-21-43-1,0 21-15,43 42 16,-43-20 15,0-1-15,0 0-16,22 43 15,-22-43-15,0 22 16,0 63 0,-21-21-1,0-43 1,0 43-1,0 21 1,0 0 0,0-42-1,0-22 1,0 43 0,-21-42-1,21-22-15,-42 21 16,42-41-1,-22-1 1,1 0 0,0-21 31,-21 0-32</inkml:trace>
  <inkml:trace contextRef="#ctx0" brushRef="#br0" timeOffset="18736.1071">13885 8340 0,'21'0'15,"-21"42"1,0-21-1,0 22 1,0-22-16,0 42 16,22-42-1,-1 1 1,0-22 0,0 0-1,0 21 1,22-21 15,-22 0-15,42 0-1,43-21 1,-64-22 0,22 1-16,-1 0 15,-41-1-15,-1 1 16,0 21-1</inkml:trace>
  <inkml:trace contextRef="#ctx0" brushRef="#br0" timeOffset="19314.2869">13991 8975 0,'-42'0'16,"21"0"-16,-22 0 31,22 0-31,0 21 16,21 0-1,0 0 1,0 22-1,21-22 1,0 0 0,43-21-1,-22 0 1,64-42 0,-64-1-1,-21 1 1,-21 0 15</inkml:trace>
  <inkml:trace contextRef="#ctx0" brushRef="#br0" timeOffset="19876.8375">13970 9208 0,'0'0'0,"21"42"0,0 0 15,22 64 1,-1 21-1,0 254 1,1-63 0,-1-43-1,-42 0 1,0 42 0,0-147-1,0-86 1,0-41 15,0-22-15,0 0-1,-21-21 1,0 0 0,-22 0-1,1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04:26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24955 4657 0,'0'21'16,"0"21"-16,0 64 16,22 63-1,62 170 1,-41-21-1,-43-213-15,0 213 16,42-170 0,-42 21-16,0 107 31,0-149-15,0 63-1,21-126 1,-21-22-1,85-63 157,42-22-172,42 1 16,106-21 0,64-1-1,-22 1 1,1 20-1,-128 43 1,-41-42 0,-128 42-16,0 0 15,0 0 1,0 0 0,0 0-1,1 0 1,-1 0-1,21-42 64,-42-1-79,0 1 15,0 0 1,0-64-16,21-212 15,-21 149-15,0 42 16,0-169 0,-42-149-1,-43 1 1,22-1 0,-43 64-1,106 233 1,-42 84-1,42 43 1,-22 21 109,1 0-109,-63 0-16,41 21 15,-211 1 1,-127 105 0,127-64-1,0 1 1,191-43-1,42 0 1</inkml:trace>
  <inkml:trace contextRef="#ctx0" brushRef="#br0" timeOffset="6953.7683">5694 7112 0,'-21'0'16,"21"21"-1,-22 43-15,22-43 16,0 21 0,-42 106-1,42-105 1,0-1 0,0-21-1,0 22 1,0 20-1,21-21 17,-21-20-17,21-22 1,1 21 0,20-21 30,-42 21 1,21 0-31,-21 0 15,0 0 47,0 1-62,21-22-16,0 0 47,1 0-47,-1 0 15,0 0 1,148 0 0,-84-22-1,-43 1 1,1 0 0,-1 0-1,-21-21 157,-21 20-156,0-20-1,0 0-15,0-1 16,0-41 0,0-1-1,0 0 1,0 22-1,0 21 1,0-1 0,0 1 15,0 21-15,0 0-1,0-1 63,-63 22-62,-1 0-16,1 0 16,20 0-16,22 0 15,-21 0 1,-1 0-1</inkml:trace>
  <inkml:trace contextRef="#ctx0" brushRef="#br0" timeOffset="8953.9522">8805 7789 0,'-21'22'32,"21"20"-17,0-21 1,0 0-1,0 43 1,-21 63 0,0-43-1,0-20 1,21-22 0,0-21-1,0 1 1,0-1-1,0 21 1,42 0 0,0 1-1,-21-1 17,22-21-17,-43 0 1,42-21 15,-21 0-15,22 0-1,20 0 1,1 0 0,63 0-1,42 0 1,-84-21-1,-22 0 1,-42 21 0,22-21-16,-43 0 93,0-22-93,-22 22 16,22-42-16,0-22 16,-84-42-1,41 0 1,1-42 0,0 63-1,42 64 1,-21 20-16,21 1 31,-43 21 32</inkml:trace>
  <inkml:trace contextRef="#ctx0" brushRef="#br0" timeOffset="11485.4361">5461 8086 0,'21'0'0,"-21"42"16,0 64-1,0 0 1,0 21 0,0 21-1,0-85 1,0-41 0,0-1-1,0 0 79,21-21-78,0 0-16,22 0 15,20 0 1,170 0-1,85 21 1,105 0 0,43 43-1,-149-43 1,-232-21-16,84 0 16,-148 0-1,22 0-15,-22 0 31,21 0 1,-21 0-1,22 0-15,-22 0-1,21 0 1,-21 0 15,-21-21 47,0-22-62,0 22-16,-21-21 15,21 21 1,-21-43 0,21-42-16,0 22 15,0-43 17,0 63-17,0-20-15,0-65 16,0 86-16,0 21 15,0 20 1,0 1 0,-42-21-1,20 42 110,1 0-125,0 0 16,0 0 0,-21 0-1,-107 0 1,-147 21-1,-64-21 1,-63 0 0,0 0-1,42 0 1,254 0 0,63 21-1,22-21 1</inkml:trace>
  <inkml:trace contextRef="#ctx0" brushRef="#br0" timeOffset="13860.6556">8869 8678 0,'0'0'0,"-21"0"0,21 43 15,0-1 1,-22 0-16,1 43 15,21-43 1,-21-20-16,0 62 16,21-63 15,-21 64-15,21 0-1,0-43 1,0 43-1,-21-64 1,21 21 0,0-21-1,0 22 1,21-22 62,0-21-62,0 0-16,21 0 15,22 0 1,21 0 0,84 0-1,64 0 1,-64 0-1,-127 0 1,1 0-16,-1-21 16,0 21-16,-20 0 15,-1-21 1,-42-1 31,21 1-32,-43-42 1,22-64 0,0-85-1,-21 149 17,20-64-17,22 105-15,-21 1 16,21 0-1,0 0-15,-21 21 47,0 0 78,0-21-109,-22 0 0,1-1 15,0 22-31,21-42 15,-64 21 1,64 0 0,-43 0-1</inkml:trace>
  <inkml:trace contextRef="#ctx0" brushRef="#br0" timeOffset="15845.2162">5313 9038 0,'0'85'62,"-21"-64"-46,21 21-16,0 1 16,-22 63-1,22-64 17,0 0-17,0-21 1,0 1-1,0 20 17,43-21-17,-1-21 1,127 0 0,1 21-1,84 0 1,-148-21-16,63 0 15,-63 0 1,-85 0-16,21 0 16,22 0-1,20-42 17,-62 42-17,20 0 1,0-42-1,-21 42 1,85-43 0,-21 43-1,42 0 1,-106-21 15,43 0-31,-43 21 31,42 0-31,-20 0 16,41-21 0,-20 0-1,-1 21 17,1 0-17,-43 0 1,21 0-1,-42-21 79,0-1-94,0 1 16,-21 0-16,0-21 15,-21-1-15,-1 1 32,22 0-32,-42-106 15,20 126 17,22 1-32,0-21 15,21 21-15,-21 0 16,0-22-1,-1 22 17,-20 21 15,21 0-32,-21 0 1,20 0-1,-20 0 1,-21 0-16,-86 0 16,22 0-1,-21 0-15,-317 0 32,-43 0-17,232 0 1,65 0-1,190 0 1</inkml:trace>
  <inkml:trace contextRef="#ctx0" brushRef="#br0" timeOffset="18532.9953">5842 10266 0,'0'0'0,"21"0"16,0 0-16,43 42 15,190-21 1,190-21-1,-105 0 1,-170 0 0,-148 0-1,1 0 1</inkml:trace>
  <inkml:trace contextRef="#ctx0" brushRef="#br0" timeOffset="19470.5502">5778 11134 0,'0'0'0,"0"21"0,64 21 16,-1-42 0,86 0-16,295 64 15,22-22 1,84-21 15,-190-21-15,-191 0-1,-190 21 126,0-21-94,0 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11:48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339 0,'21'0'78,"-21"21"-62,0 21 0,0-21-1,22 1 1,-22-1-16,0 0 15,0 21-15,0 1 16,0-1 0,0 43-1,0-43 1,0 0 0,0 1-1,0 20 1,21-42-1,0 0 17,0 1-17,0-1 1,0-21 15,22 0-31,-1 0 16,-21 0-1,22 0 1,-22 0 0,21 0-1,22 0 1,-1 0 0,-21 0-1</inkml:trace>
  <inkml:trace contextRef="#ctx0" brushRef="#br0" timeOffset="468.7951">3746 847 0,'0'0'0,"0"21"16,0 21 0,0-21-1,0 106 1,0-42 0,0-64-1,0 0 1</inkml:trace>
  <inkml:trace contextRef="#ctx0" brushRef="#br0" timeOffset="1203.2423">4149 699 0,'21'63'46,"-21"1"-46,42 20 16,0-20-16,-42-43 16,64 42-1,-64-41 1,21-1 15,0-21-15,0-43-16,1-20 31,-1-1-15,-21-20-1,21 20 1,0-20 0,-21 62 62</inkml:trace>
  <inkml:trace contextRef="#ctx0" brushRef="#br0" timeOffset="2187.7165">4805 381 0,'0'42'94,"0"1"-79,21-22-15,-21 0 16,0 0 0,0 22-1,0-1 1,0-21-16,0 43 16,0-43-16,-21 63 15,-22 22 1,1-42-1,42-22 1,0 22 0,0-43 46,21-21-46,43 0-16,-43 0 15,64-21 1,20-1 0,-62 22-16,-1 0 15,22-42 1,-64 21 62</inkml:trace>
  <inkml:trace contextRef="#ctx0" brushRef="#br0" timeOffset="2828.4035">5546 783 0,'0'0'0,"0"21"16,0 43-16,0-43 15,0 21 1,0-20 0,0 20 30,21-42 142,0 0-188,21 0 16,22 0-16,-1 0 15,1 0 1,-43 0-1,85 0 17,-85 0-17</inkml:trace>
  <inkml:trace contextRef="#ctx0" brushRef="#br0" timeOffset="3922.2628">5440 656 0,'21'0'0,"0"0"47,0 0-31,0 0-1,1 0 1,20 0-16,-42 21 15,0 64 17,0 21-17,0-64 1,0 22 0,0-22-1,-21-21 1,21 0-1,42-21 110,22 0-109,-43 0-16,21-21 16,-21 21-1,22 0-15,41-21 16,-63 21-16,22 0 16,-22 0-1,0 0 32</inkml:trace>
  <inkml:trace contextRef="#ctx0" brushRef="#br0" timeOffset="4969.2412">6646 847 0,'21'0'46,"43"0"-30,21 0-16,20 0 16,1 0-1,21 0 1,0 0 0,-106 0-1,22 0 1,41 0-1,1 0 17,106 0-17,105 42 1,-42-21 0,-148-21-1,84 0 1,-20 0-1,-22 0 1,42 0 0,85 0-1,22 0 1,-86 0 0,-62 0-1,-107 0 1,-21 0-1,43 0 17,105 0-17,297 0 1,-276 0 0,1 0-1,-22 21 1,-42 1-1</inkml:trace>
  <inkml:trace contextRef="#ctx0" brushRef="#br0" timeOffset="5906.8329">11747 508 0,'22'0'63,"-22"42"-48,21 1 1,0-1-16,-21 64 15,0-21 17,0-1-17,0 1 1,0 0 0,0-43-1,0 0 1,0-21-1,0 1 1,42-22 62,22 0-62,-22 0-16,22 0 15,20 0-15,-20 0 32,-1 0-17,-42 0 1,1-22 0</inkml:trace>
  <inkml:trace contextRef="#ctx0" brushRef="#br0" timeOffset="6938.1858">12658 868 0,'42'0'63,"-42"21"-48,0 43-15,0-43 16,0 21 0,42 0-1,-42 1 1,0 20-16,21 1 15,-21-43 17,0 0-17,0 0-15,0-42 125,0 0-125</inkml:trace>
  <inkml:trace contextRef="#ctx0" brushRef="#br0" timeOffset="7657.0074">13017 974 0,'-42'0'15,"0"0"-15,-22 0 16,1 21-1,-1 0 17,64 0-17,-21 22 1,21-22 15,21 21 0,22-21-15,84 0 0,-85-21-1,-21 0 1,21 0 46,-20 22-30,-22-1-17</inkml:trace>
  <inkml:trace contextRef="#ctx0" brushRef="#br0" timeOffset="10032.2416">14838 974 0,'-21'0'94,"21"63"-94,0 22 16,0-64-16,0 43 15,0 20 1,0-41 0,0-22-1</inkml:trace>
  <inkml:trace contextRef="#ctx0" brushRef="#br0" timeOffset="14438.926">14647 931 0,'0'43'62,"21"20"-46,22 1-16,-43-43 15,42 127 1,-21-84 0,-21 20-1,0 22 1,-21-64 0,0-20-1,-21-1 110,42 0-109,-22-21-1,1 0 17</inkml:trace>
  <inkml:trace contextRef="#ctx0" brushRef="#br0" timeOffset="15907.8206">15642 804 0,'0'64'46,"42"21"-30,-42-22-16,0-42 16,0 64-1,0-43 1,0-21 0,0-42 62,0-42-63,0-1-15,22 1 16,-1 20 0,42-105-1,22 64 1,-43 41-1,22 43 1,-43 0 0,42 0-1,-41 85 1,20-43 0,-21 22-1,-21-85 79,0-1-94,0 1 16,0-42-1,21 42 32,0 21-47,1 0 16,-1 21-1,21 21 1,-21 0 0,0 22-1,1-22 1,-1 64-1,0-64 17,0 1-17</inkml:trace>
  <inkml:trace contextRef="#ctx0" brushRef="#br0" timeOffset="16314.1122">16552 974 0,'21'0'0,"1"21"16,-1 0-1,-21 21-15,0 43 16,0-43 0,0 1-1,0-22 1</inkml:trace>
  <inkml:trace contextRef="#ctx0" brushRef="#br0" timeOffset="17407.9692">16891 826 0,'21'0'31,"21"63"-31,1 1 16,-1 41 0,43 22-16,-64-105 15,64 62 1,-64-63-1,-21-42 32,42 0-47,-42-42 16,64-22 0,-64-42-1,84 0 1,-63 63-1,22 1 17,-22 42 77</inkml:trace>
  <inkml:trace contextRef="#ctx0" brushRef="#br0" timeOffset="18423.6947">17674 826 0,'21'0'31,"22"63"-15,-1 1-16,-42-22 15,21 21 1,0-20-1,-21-86 64,0 1-64,0-21-15,0-1 16,0-42-1,0 64 1,43 0 0,-1 84 15,-21-42-31,0 42 16,22 85-1,-1-63 1,-42-43 46,21-42-46,-21 0 0,0-1-1,42-62 1,1 41-1,-22 1 1,0 42 0,0 0-1,0 0 17,22 0-17,-43 21-15,21 22 16,0 41-1,0 22 17,0 0-17,-21-21 1,0-22 0,22-42-1</inkml:trace>
  <inkml:trace contextRef="#ctx0" brushRef="#br0" timeOffset="19064.3847">18542 1058 0,'42'0'31,"1"43"-15,-43 20 0,0-20-16,0-22 15,0 0 1,0 0-1,63 0 95,1-21-95,20 0-15,22 0 16,-42 0 0,147-21-1,-105 21 1,-148 0 78,21 0-79</inkml:trace>
  <inkml:trace contextRef="#ctx0" brushRef="#br0" timeOffset="19970.7231">19981 910 0,'127'-42'78,"-42"42"-63,105-42-15,43 42 16,233-22 0,169-20-1,169 42 1,-169 0 0,-211-42-1,-234-1 1,-105 1-1,-43 21 17,-21 0-32,0 21 15,1 0 1,-1 0 0,21 0-1,0 0 1</inkml:trace>
  <inkml:trace contextRef="#ctx0" brushRef="#br0" timeOffset="21142.7348">24215 656 0,'0'21'63,"42"85"-63,-42-85 15,21 43 1,-21-43 0,0-63 93,0-43-109,21 43 16,-21-43-1,43 22 1,-22 20 0,0 43-1,0 0 16,0 0-15,64 148 0,-22-63-1,-63-106 63,0 0-62,0-43 0,0 22-16,0 0 15,22-22 1,20 1 0,0 63 46,1 0-62,-22 42 16,0 21-16,0-20 15,0-1 1,-21-21 0,43 22 15,-43-22-31,21 0 15,0-21 64,0 21-64,21 0-15,-20-21 16,-1 0-1,0 21 1</inkml:trace>
  <inkml:trace contextRef="#ctx0" brushRef="#br0" timeOffset="21892.7891">25125 783 0,'0'21'47,"0"43"-47,0-22 15,0-21 1,0 1-16,21-1 16,-21-42 62,0-1-78,0-41 15,0 21-15,0-64 16,0 85 15,42 42 63,-21 0-78,22 21-16,-43-21 15,21 22 1,0 63 0,-21-64-1,21-21 1,0 21 31</inkml:trace>
  <inkml:trace contextRef="#ctx0" brushRef="#br0" timeOffset="25330.6277">3429 2032 0,'0'0'0,"63"0"0,43 42 16,-42-42-16,84 22 31,-85-22-15,1 0 46,-43 0-46,0 0-1,43 21-15,211 21 16,-21-21 0,0 22-1,63 20 1,-84-42-1,21 0 1,-21 22 0,85-22 15,-22-21-15,21 0-1,-63 0 1,-63 0-1,-1 0 1,-20 0 0,84 0-1,0 0 1,0 0 0,-64-21-1,22 21 1,63 0-1,43 0 1,20 0 0,-84 0 15,-21 0-15,63-43-1,-105 22 1,126 0-1,43 21 1,106 0 0,-43 0-1,-21 0 1,22 0 0,-107 0-1,64 0 1,-63 0-1,169 0 1,190 0 15,-211 0-15,-22 0 0,43 0-1,42 0 1,-21 0-1,191 0 1,-1 0 0,-84-42-1,0 42 1,-106 0 0,-85-21-1,276-64 1,-128-21-1,43 85 1,-43-64 0,1 43 15,-43-43-15,-21 64-1,-42-42 1,42 20-1,-43 43 1,-62 0 0,-298 0-1</inkml:trace>
  <inkml:trace contextRef="#ctx0" brushRef="#br0" timeOffset="27252.694">317 5906 0,'0'21'109,"0"42"-93,0-20-1,0-1-15,-42 0 16,42 43-1,-21 0 1,21-43-16,-21 85 31,21-64-31,-43-41 16,43 41 0,0 22-1,-21-22 1,21 1-1,0-22 1,0 22 0,0-22-1,0-21 1,21 0 15,1 0 0,-1-21-31,21 0 16,-21 0 0,0 0 15,1 0-15,41 0-1,-21 0 1,1 0-1,-22-21 1,42 0 0,-20 21-1,-22 0 1,0-21 0,0 0-1,22 0 16</inkml:trace>
  <inkml:trace contextRef="#ctx0" brushRef="#br0" timeOffset="28018.3949">931 6689 0,'0'42'109,"43"-21"-93,-43 0-16,0 1 15,0 20 1,0 21-1,0-20 1,0-22 0,0 0 15,0 21-15,0 1-1,0-22 1,0 21-1,0-21 1,0 1 78</inkml:trace>
  <inkml:trace contextRef="#ctx0" brushRef="#br0" timeOffset="28877.8544">1058 6244 0,'-21'-21'62,"0"21"-46,0 0 0,21 21 15,0 0-31,0 1 15,0-1 1,0 0-16,21-21 125,21 0-109,-42-21-1,0 0-15,0-1 32</inkml:trace>
  <inkml:trace contextRef="#ctx0" brushRef="#br0" timeOffset="29549.7947">1249 6646 0,'0'0'0,"42"0"0,0-21 15,22 0 1,-1 21 0,1-21-1,-22 0 1,1 21 0</inkml:trace>
  <inkml:trace contextRef="#ctx0" brushRef="#br0" timeOffset="30049.876">1376 6858 0,'21'0'46,"0"0"-46,64 0 16,-43 0-16,22 0 16,-1 0-1,-21 0 1,-20 0 0</inkml:trace>
  <inkml:trace contextRef="#ctx0" brushRef="#br0" timeOffset="30534.2669">1439 7176 0,'21'0'31,"43"0"-15,42 0 0,63 0-1,-105-22 1</inkml:trace>
  <inkml:trace contextRef="#ctx0" brushRef="#br0" timeOffset="31549.9919">2180 6541 0,'0'-22'94,"0"1"-63,42 0-16,-20 21-15,20 0 16,-21 0 0,0 0 46,22 0-46,-43 42-16,21 85 15,-21-63 1,0 42 0,0-22 15,0-41-15,0 41-1,0 1 1,0-64-1,0 0-15,21 22 16,0-43-16,-21 21 31</inkml:trace>
  <inkml:trace contextRef="#ctx0" brushRef="#br0" timeOffset="32784.4896">2688 6583 0,'0'63'47,"0"22"-47,42-21 16,-42-22-16,22 64 15,-22-64 1,-22-63 62,22-21-62,0 20-16,0-41 15,0 21 1,0-22-1,0 1 1,43-22 0,-43 64-1,63-43-15,-42 64 63,1 0-63,62 85 15,-63 0 1,1 20 0,-22-83 15,21-22 31,-21-22-46,0 1 0,42-42-1,-21-1 1,0 22 0,22 21-1,-22-22 1,21 22-1,-42 0 1,21 21 0,22 0 62,-1 0-78,-42 42 15,0 43-15,0-21 16,42 84 0,-20-21-1,-1 21 1,-21-85 0,0-41-1</inkml:trace>
  <inkml:trace contextRef="#ctx0" brushRef="#br0" timeOffset="33487.7155">3789 6773 0,'0'22'94,"0"20"-94,42 0 15,-42 1 1,0 20-16,21 1 16,0 41-1,22 22 1,-22-42-1,42 42 1,-41-42 0,-22-22 15,0 1-15,0-22-1,0-21 1,-106 0-1,-21-21 1,21 0 0,-42-63-1,105-43 1,22 43 0,0 41-1,21-20 1</inkml:trace>
  <inkml:trace contextRef="#ctx0" brushRef="#br0" timeOffset="34487.7825">3873 6456 0,'-21'0'94,"21"42"-78,0-21-1,0 22 1,21-43 78,-21-21-94,0-1 15,0 1 1,0 0 0,0 0-16,0 0 15,0 42 79,0 0-94,0 0 16,0 0-16</inkml:trace>
  <inkml:trace contextRef="#ctx0" brushRef="#br0" timeOffset="54739.7861">9292 2625 0,'0'21'94,"0"21"-94,0-21 16,0 43-1,0-1-15,0 43 16,0-42-16,0-43 15,0 106 1,0-64 0,0 22-1,0-21 1,0-1 0,0 1-1,0-22 1,0 21-1,0-41 1,0-1 0,21 0-1,0-21 48,22 0-48,-1-42 1,-21 42 0,0-22-1,1 1 1,-22 0 0,0 0-1</inkml:trace>
  <inkml:trace contextRef="#ctx0" brushRef="#br0" timeOffset="55271.0865">9779 3323 0,'21'0'16,"0"0"-16,0 21 15,1 22-15,-1 20 32,21 1-17,-42-1 1,0-42-1,0 22 1,21-1 0,-21 22-1,21-22 1,1-21 0</inkml:trace>
  <inkml:trace contextRef="#ctx0" brushRef="#br0" timeOffset="56021.1628">10202 3239 0,'0'-22'15,"21"22"1,43 43-16,-64 20 16,21 43-1,21-21 1,-42-43 0,0-21-1,0 22-15,22-43 110,-1 0-110,-21-43 15,42-41 1,-21 20-1,0-21 1,-21 64 0,0 0 77,22 21-93</inkml:trace>
  <inkml:trace contextRef="#ctx0" brushRef="#br0" timeOffset="56849.3677">10795 2858 0,'0'21'47,"0"21"-32,0 22-15,42 20 16,1 191 0,-43-126-1,0-44 17,0-41-17,0 21 1,0-43-1,0-21 1,0 0 0,21-21 77,0 0-77,21-42 0,-21 0-1,-21 20 1,22 1 0</inkml:trace>
  <inkml:trace contextRef="#ctx0" brushRef="#br0" timeOffset="57458.8028">11028 3387 0,'21'0'31,"0"0"-15,21 0-1,22 0 1,-1 63 0,-20 1-1,-43 20 1,0-20 0,0-43-1,21-21 220</inkml:trace>
  <inkml:trace contextRef="#ctx0" brushRef="#br0" timeOffset="58177.656">11769 3493 0,'0'-22'31,"21"22"-15,0 0 31,0 0-31,64-42-16,84 21 15,43 21 1,-43-21-1,22 21 1,-86 0 0,-83 0-1,-22-21 17,21-1-17,0 22 1,0 0-1</inkml:trace>
  <inkml:trace contextRef="#ctx0" brushRef="#br0" timeOffset="59224.6043">13547 2794 0,'0'21'78,"0"22"-78,0-1 16,0 0-1,21 43 1,0 21 0,-21 21-1,0-43 1,0-20 0,0 21-1,0-43 1,0 21-1,0-41 1,0-1 0,0 0-1,0 0 48,21-21-48,0 0 1,22 0 0,-22 0-1,0 0 1,0-21 0,21 0-1</inkml:trace>
  <inkml:trace contextRef="#ctx0" brushRef="#br0" timeOffset="59646.5205">14012 3450 0,'43'0'16,"-22"21"-16,0 43 15,0 21 1,-21-1-1,0-41 1,21-1 0</inkml:trace>
  <inkml:trace contextRef="#ctx0" brushRef="#br0" timeOffset="60224.7019">14076 3112 0,'0'21'78,"0"0"-62,-21-21 109,-1-21-109,1 0-1</inkml:trace>
  <inkml:trace contextRef="#ctx0" brushRef="#br0" timeOffset="60771.6302">14245 3598 0,'21'0'31,"0"0"0,22 0-15,-22 0-16,42-21 16,-41 21-1,62 0 1,-41 0 0,-22 0 30,21-21-30</inkml:trace>
  <inkml:trace contextRef="#ctx0" brushRef="#br0" timeOffset="61302.9364">14753 3387 0,'21'0'31,"0"0"-15,-21 42-16,22 64 16,-22-43-1,0 1 17,0-43-17,0 0 1,0 0-1,21-21 1</inkml:trace>
  <inkml:trace contextRef="#ctx0" brushRef="#br0" timeOffset="64100.0862">15176 2985 0,'43'21'16,"-43"63"-1,21-20-15,42 63 16,-63-21 0,0-22-1,22-41 17,-1-22-1,0-21-16,0-64 1,0-63 0,64 0-1,-85 85-15,42-21 16,-21-22-16,-21 64 16,0-22-1,22 22 1,-22-21-1,42 0 1,-21 42 15,-21-22 1</inkml:trace>
  <inkml:trace contextRef="#ctx0" brushRef="#br0" timeOffset="65006.4243">16023 2709 0,'0'22'31,"0"20"-15,0 43-16,0-43 15,0 0 1,-21 106-1,0-42 1,-22-42 0,43 20-1,0-20 1,-21-1 0,0-41-1,21-1-15,0 21 16,0-21-1,0 0-15,0 1 16,0-1 31,0 0-31,42-21 15,1 0-16,-22 0 1,64-64 0,20 64-1,-83 0-15,-1-21 16,0 0 31,0 21-32</inkml:trace>
  <inkml:trace contextRef="#ctx0" brushRef="#br0" timeOffset="65459.6261">16679 3260 0,'21'0'16,"1"0"-1,-22 42-15,42 0 16,-42 22 0,0 21-1,0-43 17,0-21-17,21 0 1</inkml:trace>
  <inkml:trace contextRef="#ctx0" brushRef="#br0" timeOffset="65897.1369">16743 2963 0,'-21'0'31,"-1"0"-31,22 22 16,0-1-1,0 0 1,22-21 78</inkml:trace>
  <inkml:trace contextRef="#ctx0" brushRef="#br0" timeOffset="65928.3902">16722 3027 0,'0'-21'15</inkml:trace>
  <inkml:trace contextRef="#ctx0" brushRef="#br0" timeOffset="66537.8271">17081 3154 0,'22'0'16,"-22"42"-16,0 1 15,21 62 1,0-20 0,-21 0-1,21-43 1</inkml:trace>
  <inkml:trace contextRef="#ctx0" brushRef="#br0" timeOffset="66975.3686">17251 3344 0,'0'0'0,"-21"0"0,-22 0 16,22 0-16,-21 0 15,-1 0 17,22 0-17,64 0 110</inkml:trace>
  <inkml:trace contextRef="#ctx0" brushRef="#br0" timeOffset="67428.54">17611 3217 0,'21'0'32,"-21"43"-17,0-22 1,0 21-1,0 1 1,0 41 0,0-20-1,0-22-15,0-21 32,0 0-32</inkml:trace>
  <inkml:trace contextRef="#ctx0" brushRef="#br0" timeOffset="68053.6021">17822 3090 0,'0'-21'16,"21"21"-16,43 106 15,-1 0 1,1-43 0,-22-20-1,-21-43 48,22-21-48,-22-22 1,21-63 0,-21-21-1,1 43 1,20-1 0</inkml:trace>
  <inkml:trace contextRef="#ctx0" brushRef="#br0" timeOffset="68881.8389">18732 3302 0,'0'-21'109,"43"21"-109,41 0 16,-20-21-16,275-43 15,-64 64 1,-64 0-1,-189-21 1</inkml:trace>
  <inkml:trace contextRef="#ctx0" brushRef="#br0" timeOffset="69616.2866">19812 2752 0,'21'0'32,"0"0"-17,-21 84 1,64 43-1,-64-42 1,21 21 0,-21 42-1,0 43 17,0-86-17,0 1 1,0-63-1,0-22 1,0 0 0,0 0-1,21 0 1,0-21 0,0 0-1,43-21 1,63-42-1,42 63 1,-148-22 0,1 1-1</inkml:trace>
  <inkml:trace contextRef="#ctx0" brushRef="#br0" timeOffset="70131.9312">20447 3260 0,'0'42'47,"0"0"-32,0 1-15,21 20 16,0 22 0,-21 0-1,21-22 1,-21-21-1,0-20 1,22-1 78</inkml:trace>
  <inkml:trace contextRef="#ctx0" brushRef="#br0" timeOffset="70835.1268">20659 3344 0,'0'0'0,"-43"0"15,22 0 1,-64 22 0,64-1-1,21 42 1,0-42 0,0 1-1,0-1 1,0 0-1,21 0 17,1-21-32,20 21 15,21 0 1,64 22 15,-63-22-15,-43-21-1,0 21 32</inkml:trace>
  <inkml:trace contextRef="#ctx0" brushRef="#br0" timeOffset="78492.1336">20997 2794 0,'21'21'47,"22"22"-32,84 84-15,-106-64 16,21 1 0,43 20-1,-43-20 1,-21-22 0,43 0-1,-22-63 48,1-85-63,20 22 15,-42 20-15,85-126 16,-42 20 15,-22 86-15,0 20-1</inkml:trace>
  <inkml:trace contextRef="#ctx0" brushRef="#br0" timeOffset="81945.5986">22183 2963 0,'42'0'47,"-21"64"-32,0 21-15,-21-1 16,43-20 0,-43-1-1,0-42 1,0-42 78,-22 0-79,22-42-15,0 20 16,0 22-16,0-21 15,0 21 1,0-22 0,22 43 15,20 0-15,-21 0-16,43 0 15,-22 43 1,0-1-16,-21-21 15,1-63 110,20-43-109,-21 0-16,0 43 16,0-21-1,1 20 1,20 1-16,43 63 47,-64 0-47,42 170 15,-63-85 1,0-1 0,0-62-1,0-1 1,0-21 15,0 0-15</inkml:trace>
  <inkml:trace contextRef="#ctx0" brushRef="#br0" timeOffset="82273.7877">23220 3133 0,'0'21'16,"42"0"-16,-42 0 15,21 64 1,0-43-1,-21 43 1,22-85 0,-22 21 15,0 0-15,0 0-1</inkml:trace>
  <inkml:trace contextRef="#ctx0" brushRef="#br0" timeOffset="82914.4459">23431 2815 0,'22'-21'16,"-1"21"-16,0 0 15,-21 21 1,85 149-1,-22-22 1,1-64 0,-43-84-1,0-42 79,21-43-94,-21 43 16,1-64-16,20-21 15,-21 43 1,0-1 15,0 64 32</inkml:trace>
  <inkml:trace contextRef="#ctx0" brushRef="#br0" timeOffset="83789.5309">24088 2985 0,'0'0'0,"0"-22"16,42 22 46,-21 22-62,0 41 16,0-21-16,-21 1 16,0 20-16,0 22 15,0-64 1,0 0-16,0-42 109,0 0-109,0-43 16,0 1-16,0-1 16,0-63-1,43 85 1,-22 21-16,0 0 15,0 21 1,0 0 0,1 0-1,20 21 1,0 85-16,64 0 31,-106-64-15,0 0-1,0-21 1</inkml:trace>
  <inkml:trace contextRef="#ctx0" brushRef="#br0" timeOffset="84289.6148">24511 3217 0,'0'-21'93,"0"-42"-93,0 20 16,0 1 0,0 21-1,21-21 1,0-1-1,22 22 1,-22-21 0,0 42 62,0 0-63,0 0-15,22 21 16,20 21 0,-42 22-16,-21-64 0,21 42 15,1 43 1,-22-64 0,0 0-16</inkml:trace>
  <inkml:trace contextRef="#ctx0" brushRef="#br0" timeOffset="85602.2263">24998 3048 0,'0'-21'31,"21"21"1,0 0-17,0 0 1,-21 42 0,21 22-1,-21-1 1,0 43-1,0-21 1,-42-22 0,21-42-1,21 1 1,21-22 78,21-22-79,22 1-15,21-21 16,-22 21-16,64 0 16</inkml:trace>
  <inkml:trace contextRef="#ctx0" brushRef="#br0" timeOffset="86414.7913">25442 3090 0,'21'-21'93,"85"0"-77,64 0-16,-22 0 16,42-22-1,-63 43 1,-84-21 0,-22 21-1,0 0 95,21 0-110,-21 0 15,43 0 1,-1 0-1</inkml:trace>
  <inkml:trace contextRef="#ctx0" brushRef="#br0" timeOffset="87586.7826">26818 2625 0,'21'0'16,"-21"21"-16,0 21 16,0 22-1,0 20 1,0-62-1,0 20-15,0-63 110,0-22-110,0-20 15,0-1-15,0 43 16,0-63 0,21-1-1,1 43 1,-1 42 15,21 21 0,0 0-31,-20 21 16,20 43 0,-21-85-1,-21 21 1,0-42 46,0 0-46,0-22-16,0-20 16,21-1-1,22 22 1,-1 21 15,-21 21-15,21 0-1,-20 0 1,-1 21 15,0 21-31,-21 1 16,42-1 0,-42 64-1,0-85 16,0 0-31</inkml:trace>
  <inkml:trace contextRef="#ctx0" brushRef="#br0" timeOffset="88930.6654">27665 2646 0,'21'0'125,"-21"42"47,0-21-172,0 43 15,0-22 1,0 43-1,0-22 1,0-20 0,0-22-1,0 0 1,0 0 0</inkml:trace>
  <inkml:trace contextRef="#ctx0" brushRef="#br0" timeOffset="90133.908">27665 3048 0,'-21'0'93,"-1"0"-77,1 42-16,-21 1 16,0-43-1,-1 0 1,43 21 15,-21-21-15,21-21 15,0 0-15,0-43-1,0 22 1,42-1 15,-42 22-15</inkml:trace>
  <inkml:trace contextRef="#ctx0" brushRef="#br0" timeOffset="90790.2225">27665 2455 0,'0'-21'203,"0"-21"-187,0 21-16,0 0 15</inkml:trace>
  <inkml:trace contextRef="#ctx0" brushRef="#br0" timeOffset="91290.2735">27855 2688 0,'21'0'0,"1"0"63,20 0-48,-21 0 48,0 0-63,0 0 16,22-21-1,-1 0 1,-21 21-1,0 0-15,1-21 16,-22 0-16,21 21 16</inkml:trace>
  <inkml:trace contextRef="#ctx0" brushRef="#br0" timeOffset="91743.4497">28257 2434 0,'22'0'31,"-1"43"-16,-21 20 1,0-42 0,0 43-16,0-22 15,42 85 1,-42-106 15,21 0-15,-21 22-1,0-1 1,0 22 0,0-43-1</inkml:trace>
  <inkml:trace contextRef="#ctx0" brushRef="#br0" timeOffset="92712.2874">28533 2350 0,'-22'0'47,"22"21"-47,22 21 15,20 22 1,21 20 0,-20-63-1,-22-21 1,0 0 78,0 0-94,-21-63 15,21 42-15,22-64 16,-22-21 15,-21 43-15,42 20-1,1 43 48,-22 0-47</inkml:trace>
  <inkml:trace contextRef="#ctx0" brushRef="#br0" timeOffset="93665.5082">29316 2244 0,'42'42'31,"-42"0"-31,0 22 16,42 42 0,-42-43-1,22-20 1,-44-43 46,1-22-46,0-20-16,0 0 16,-21-22-16,42-42 31,0 1-16,0 20 1,0 0 0,42 64-1,0 21 1,1 0 0,41 64-1,-20-1 1,-22 1-1,-42-43 1,0 0-16,0-63 94,21-43-94,0 64 15,1-22 1,-1-105 0,21 64-1,-21 62 1,0 22 0,1 0 15,-1 22-31,21 83 15,-21 1 1,-21-63 0,0-1-1,0-21 1,0 0 15,21 22-15,1-1-1</inkml:trace>
  <inkml:trace contextRef="#ctx0" brushRef="#br0" timeOffset="94290.5706">30459 2307 0,'21'0'63,"21"64"-47,-42-22-1,0 43-15,21-1 16,1 107-1,20 42 1,0-43 0,1-105-1,-43 0 1,0-64-16,0 0 31,0 21-31,21-42 31,-42 0 32,-22 0-47,22-42-16,21 0 15,-21-107 1,42 65-1,21-43 1,1 63-16,-43 22 16</inkml:trace>
  <inkml:trace contextRef="#ctx0" brushRef="#br0" timeOffset="95384.4272">30289 1799 0,'0'21'46,"0"22"-30,0 20-16,43 1 16,-22-43-1,-21-42 142,0 0-157</inkml:trace>
  <inkml:trace contextRef="#ctx0" brushRef="#br0" timeOffset="95837.5981">30734 2201 0,'21'0'0,"0"64"16,0-22 0,1 85-1,-1 0 1,-21-63-1,21-43 1</inkml:trace>
  <inkml:trace contextRef="#ctx0" brushRef="#br0" timeOffset="96243.9243">31009 2413 0,'-21'0'47,"-21"0"-47,-1 21 16,1-21-16,-64 0 31,43 21-15,41 1-1,44-22 79,41 0-78</inkml:trace>
  <inkml:trace contextRef="#ctx0" brushRef="#br0" timeOffset="96681.4315">31157 2138 0,'21'0'0,"1"0"15,-1 42 1,0 64-1,-21 0 1,21-64 0,0 1-1,-21-1 1,21 21 0,-21-41 15</inkml:trace>
  <inkml:trace contextRef="#ctx0" brushRef="#br0" timeOffset="97447.1308">31390 1969 0,'0'-22'31,"21"22"-15,22 0-16,-22 64 16,21 21-1,0-22 1,1 22 0,-22-64-1,0-63 79,-21-22-94,0 22 16,0 21-16,0-106 31,0 84-16,21 1 1,0 42 15</inkml:trace>
  <inkml:trace contextRef="#ctx0" brushRef="#br0" timeOffset="97978.4334">31962 2223 0,'21'21'93,"0"-21"-77,21 0-16,22-21 16,-43 21-1,0 0-15,64-22 16,-43 22 0,-21-21 15,22 0-16,-1 21 1,-21 0 0,0 0-1</inkml:trace>
  <inkml:trace contextRef="#ctx0" brushRef="#br0" timeOffset="99072.2927">32427 1693 0,'-21'0'31,"21"64"-31,21 63 16,22-42 0,-22-22 15,-21-21-16,0-63 79,0-21-94,-21 0 16,21-22-16,-43-84 15,43 42 1,0 21 0,0 64-1,21 0 1,1 21 0,83 42 15,22 107-16,-84-44 1,-1-20 0,-21-64-1,-21 0 63,21-42-62,1 21-16,-22-63 16,0 42-1,42-43-15,0 43 16,-21 0 0,-21 0 15,22 21 0,-1 0-15,-21 63-1,21 22 1,21-1 0,-42 1-1,43-21 1,-22-43-1,0 42 1</inkml:trace>
  <inkml:trace contextRef="#ctx0" brushRef="#br0" timeOffset="99978.6326">33147 2074 0,'-21'43'16,"21"20"0,0-42-16,-21 128 31,21-86-16,0 1 1,0-43 0,-43-21 156,43-21-157,0-22-15,0 22 16,0 0-1,0 0 1,0 0 0,21-43-1,22 22 1,-43 21 0,21-1-1,21 22 16,-21 0 1,22 43-17,-43-43-15,84 0 32,-62 42-32,20-21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39823" units="1/cm"/>
          <inkml:channelProperty channel="Y" name="resolution" value="34.22053" units="1/cm"/>
          <inkml:channelProperty channel="T" name="resolution" value="1" units="1/dev"/>
        </inkml:channelProperties>
      </inkml:inkSource>
      <inkml:timestamp xml:id="ts0" timeString="2019-04-20T09:14:33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1249 0,'0'0'0,"0"63"16,0 1-16,0 21 15,0 20 1,0-41 0,0-22-1,0-21 16,0 1 79,-22-22-63,1 0-32,21-22 1,0 1 0,0-21-1,0-43 1,-21-21-1,0-63 1,21 127 0,0-22-1,0 22 1,0-22 0,21-20-1,0 63 1,0-22 15,-21 22-15,22 21-1,-22-21 1,21 0 15,42 21 0,-42 0-31,22 0 16,105 0 0,42 0-1,-105 42 1,-43-21 0,-42 22-1,0-1 1,0 0 15,0 22-15,0 20-1,-21-62 1,0-1 0,-21 0-1,42 0 16,-21-21 16,-1 0-15,1 0-17,0 0 1,0 0 31,0 0 15,0 0-31,-1 0 16,1 0-47,0 0 32,42 0 218,43 0-250,-22 0 15,-21 0-15,43 0 16,-43 0 15,0 0-15,21 0-1,-20 0 1,-1 21 0,21 0-1,-42 43 1,21-1-1,-21 1 1,0-22 0,0 1-1,0-22 17,0 0-17,-21-21 1,0 0-1,0 21 1,0-21 0,-43 0-1,1 0 1,41 0 0,-20 0-1,21 0 1,0 0-1,0 0 1,-1 0 0,1 0 31,0 0-16</inkml:trace>
  <inkml:trace contextRef="#ctx0" brushRef="#br0" timeOffset="640.6867">2053 1566 0,'0'22'15,"0"20"1,0-21 0,0 106-1,0 0 1,0-85-1,0 22 1,0-1 0,0-41-1,0-86 63</inkml:trace>
  <inkml:trace contextRef="#ctx0" brushRef="#br0" timeOffset="1125.1097">2222 1630 0,'22'0'31,"-22"42"0,0 1-15,0-1-1,0 64 1,0-22 0,0 43-1,0-105 1,0 41-1,-22-42 79</inkml:trace>
  <inkml:trace contextRef="#ctx0" brushRef="#br0" timeOffset="2969.0742">3048 1143 0,'0'21'47,"0"0"-47,0 1 16,-21 20-16,0 21 15,-22 22 1,-20-21 0,20-22-1,1 64 1,0-64 15,42-21-15,-21-21-16,21 21 93,63-21-93,43 0 16,-21 0-16,20 0 16,86 0-1,-106 0 1,-85-21 125</inkml:trace>
  <inkml:trace contextRef="#ctx0" brushRef="#br0" timeOffset="3500.3451">3281 1439 0,'0'-21'31,"21"21"-31,0 0 16,106 0-1,42 0-15,149 0 16,-128-21 0,-41 0-16,232-21 15,-233 20 1,-21 22 0,-64-21-1,-42 21 1,-42 0 78,0 0-94,0 0 15</inkml:trace>
  <inkml:trace contextRef="#ctx0" brushRef="#br0" timeOffset="4094.1532">4995 910 0,'21'0'16,"22"0"0,-22 21-16,0-21 15,64 85 1,-22-43 0,-20 1-1,-22-1-15,-21 22 16,0-22-1,0 0 1,0 22 0,0 42-1,0-64 1,-43 64 0,-20-85-1,-1 21 1,43-42 46</inkml:trace>
  <inkml:trace contextRef="#ctx0" brushRef="#br0" timeOffset="5078.6257">6413 487 0,'-21'42'15,"21"-21"1,-42 22-16,0-1 16,-22 22-1,22 63 1,-1-22 0,22 86-1,21-64-15,0 21 16,0-84-1,21-1 1,43 64 0,42 0-1,-43-42 1,1-22 0,-22-20-1,0-43 1,-20 42-1</inkml:trace>
  <inkml:trace contextRef="#ctx0" brushRef="#br0" timeOffset="5922.4606">7006 1101 0,'0'21'15,"0"64"-15,0 63 16,0-64-16,0 65 31,0-44-15,0-83-1,0-44 32,-21-20-31,-21-85-1,-1-63 1,22-43 0,21 127-1,0-21 1,0 21 0,0 21-1,42 43 1,-42 21 15,22 0-15,-1 21-1,0 0 1,21 0 0,128 42-1,-128 43 1,21 126-1,-63-105 1,0-42 0,-42 42-1,-43-22 1,22-20 0,21-64-1,20 21-15</inkml:trace>
  <inkml:trace contextRef="#ctx0" brushRef="#br0" timeOffset="6438.1352">7429 1291 0,'22'-21'0,"-1"21"15,0 21 1,0 127-1,-21-63 1,0 0 0,0-43-1,0-21 1</inkml:trace>
  <inkml:trace contextRef="#ctx0" brushRef="#br0" timeOffset="7094.4501">7726 1249 0,'21'0'0,"0"0"16,21 21 0,-20 0-1,-22 0 1,0 43 0,0-1-1,0 22 1,0-21-1,0 20 1,-22-41 0,-41 20-1,63-21 1,0-63 62,21 21-78,43-21 16,-64 0-16,21 21 15,21 0 1,85-21 0,-42 21-1,-64 0 1,0 0-1,0 0 64</inkml:trace>
  <inkml:trace contextRef="#ctx0" brushRef="#br0" timeOffset="8016.4161">8572 1058 0,'22'0'47,"20"43"-47,21 20 15,-41 22-15,62 42 16,-20-21 0,-22-43-1,-42-42 48,21-21-48,0 0-15,1-42 16,41-127 0,1-1-1,-1 86 1,-21 20 15,-20 64-15</inkml:trace>
  <inkml:trace contextRef="#ctx0" brushRef="#br0" timeOffset="9000.89">9842 847 0,'0'106'16,"0"-22"-16,0 1 16,0 0-1,0 42 1,0-64 0,0-42 30,0-42-14,-42-64-32,21 1 15,-21-86 1,42 1 0,0 42-1,0 42 1,0 1 15,21-1-15,0 43-1,21-1 1,-21 1 0,43 42-1,84-21 1,-42 21-1,-85 0 1,21 85 0,-20 105-1,-22-84 1,-43 0 0,-105 0-1,85-64 1,-22 0 15,43-21-15,20-21-1,1 0 17</inkml:trace>
  <inkml:trace contextRef="#ctx0" brushRef="#br0" timeOffset="9782.2479">10139 1185 0,'0'0'0,"21"0"16,-21-21-16,21-21 16,0 42-1,0 0 1,1 0 15,20 0-15,0 21-1,-42 64 1,0-1 0,-21-41-1,0 20 1,-21-42-1,42 1 1,-22-1 0,44-21 46,20 0-46,0 0-1,22 0-15,-43 0 16,148-43 0,-105 43-1,-22-21 1,-21 21 46</inkml:trace>
  <inkml:trace contextRef="#ctx0" brushRef="#br0" timeOffset="10188.5071">10901 1016 0,'0'0'0,"21"0"31,-21 64-31,0-22 16,0 21 0,21 22-1,-21 0 1,0-22 0,0-20-1,21-43 1</inkml:trace>
  <inkml:trace contextRef="#ctx0" brushRef="#br0" timeOffset="10782.3149">11261 254 0,'0'0'0,"42"0"15,-21 0 1,21 64 0,-20 168-1,-22-20 1,0 106 0,-64-22-1,-42 0 1,-21-21-1,21-42 17,85-190-32,-21 62 15,42-83-15,0-1 16,0 0 0,-21-21 46,0 0-46</inkml:trace>
  <inkml:trace contextRef="#ctx0" brushRef="#br0" timeOffset="35331.6181">550 3429 0,'0'21'31,"0"43"-15,0-43 0,0 21-16,0-21 15,0 1 1,0-1-16,0 21 31,0 0-31,0 43 31,0 0-15,21-43 0</inkml:trace>
  <inkml:trace contextRef="#ctx0" brushRef="#br0" timeOffset="37441.2315">847 3408 0,'0'-21'0,"0"0"47,-22-1 16,1 22-1,0-21-62,0-21 63,0 42 30,0 0-46,-22 0 141,22 0-188,-21 0 15,-1 0-15,1 0 32,21 0 30,0 0-46,0 0-16,-22 21 15,1 21 1,-43 1 15,64-22-15,-21 21 0,21-42-1,-22 43 1,43 20-1,-42 1 1,0 41 0,20-41-1,22-1 1,0-41 0,22 62-1,20-20 1,0-43-1,43 0 1,-85 0 15,63 0-15,-41-21 0,-1 0-1,0 0 32,106 0-31,-42 0-1,20 0 1,-62 0 0,-1 0-1,43 0 1,-43-42-1,-21 42 1,43-42 15,-22-1-15,0 1 0,1-43-1,-43 1 1,0-22-1,0 42 1,0 43 0,0-21-1,0 21 1,0 0 0,-21-22-1,-1 43 1,1-21-1,0 21 1,0-21 15,0-21-15</inkml:trace>
  <inkml:trace contextRef="#ctx0" brushRef="#br0" timeOffset="43613.6849">4381 2498 0,'0'0'0,"0"84"0,0-20 16,0-1-1,0 22 1,-21 42-1,-42-42 1,-1-22 0,1-42-1,20 1 1,-20-1 0,-1 0-1,22-21 1,21 0 15,0 0 0,21-42-15,0-1 0,0 22-16,0-64 15,0 64 1,21-21-16,0 21 15,0 21 1,0 0 0,1 0 15,-1 0-15,42 0-1,-20 42-15,-1-21 16,85 106-1,-85-84 1,1-1-16,-43-21 16,21-21-1,-21 21 1,21-21 0,-21 21-1,21-21 1,0 0-1,-21 22 1</inkml:trace>
  <inkml:trace contextRef="#ctx0" brushRef="#br0" timeOffset="44426.2656">5080 2794 0,'0'21'109,"-21"43"-93,0-43-16,-43 42 15,43 1 1,-43-22-1,64-21-15,0 1 16,0 20 15,0-21-15,43-21 0,-22 0 15,42 21-31,-20 0 31,-22-21-15,0 0-1,21 0-15,1 0 16,-22 0 0,0 0-1,0 0 1</inkml:trace>
  <inkml:trace contextRef="#ctx0" brushRef="#br0" timeOffset="44863.8082">5165 3090 0,'21'0'16,"0"0"-16,0 0 31,21 0-15,64 0-1,21 0 1,0 0-1,21 0 1,22-21 0,-86-21-1</inkml:trace>
  <inkml:trace contextRef="#ctx0" brushRef="#br0" timeOffset="45535.7495">6138 2900 0,'0'0'0,"21"0"16,43 0-1,-43 0 1,0 0-1,0 0 1,22 0 0,-43 21-1,0 0 1,0 22 0,0 20-1,-85 1 1,43-43-1</inkml:trace>
  <inkml:trace contextRef="#ctx0" brushRef="#br0" timeOffset="46832.7543">6879 2858 0,'0'21'16,"21"0"0,22 85-16,-43-22 31,42 1-15,-42-64-1,0 0 1,-42-42 62,42-42-78,-22-22 16,22-21-16,0 43 15,0-22-15,-42 22 16,42-86-1,0 65 1,0-64 0,21 42 15,43 21-15,-43 22-1,21 63 1,-21-22-1,22 1 1,-1 21 0,-21 0-1,22 21 1,-1 1 0,-42 41-1,0 22 1,0-22-1,-42 22 1,-43-22 0,21-41 15,22-22-15,21 21-1,42-21 79,21 0-78,1 0-16,63 0 15,-22 0 1,-41 0-1,41 148 1,-84-85 0,0 43 15,0-21-15,-84-22-1,-1-41 1,64-22-1,-22 0 1,22 0 0,-21 0-1,21 0 1</inkml:trace>
  <inkml:trace contextRef="#ctx0" brushRef="#br0" timeOffset="47614.0819">8234 2858 0,'21'-22'110,"0"22"-110,21 0 15,-20 0-15</inkml:trace>
  <inkml:trace contextRef="#ctx0" brushRef="#br0" timeOffset="48036.0282">8234 3048 0,'21'0'16,"-21"-21"31</inkml:trace>
  <inkml:trace contextRef="#ctx0" brushRef="#br0" timeOffset="48442.2868">8255 2900 0,'42'0'46,"-21"0"-46,22 0 16,-1 0-16,22 0 16,63 0-1,21 0 1,21-42 0,-148 42-1,0 0 1,1 0-1</inkml:trace>
  <inkml:trace contextRef="#ctx0" brushRef="#br0" timeOffset="48926.7116">8297 3196 0,'0'0'0,"64"0"0,-1 0 15,22 0 1,84-21 0,-63 0-16,85 0 15,-170 21 1,0 0-16,0-21 16</inkml:trace>
  <inkml:trace contextRef="#ctx0" brushRef="#br0" timeOffset="49395.5076">8361 3429 0,'0'21'0,"0"0"16,21-21 15,0 0-31,0 0 15,64 0 1,190 0 0,64-21-1,-106 21 1,-191 0 0</inkml:trace>
  <inkml:trace contextRef="#ctx0" brushRef="#br0" timeOffset="50161.207">10647 2477 0,'-21'0'16,"-1"21"-16,-41 21 15,42 0 1,-22 1-16,-41 147 15,41-105-15,1 21 16,42 63 0,-21 43-1,84-85 1,-20-64 0,41-20-1,-62-22 1,20-21-1,64 0 1,-22 0 0</inkml:trace>
  <inkml:trace contextRef="#ctx0" brushRef="#br0" timeOffset="50864.4028">11642 2667 0,'-43'64'31,"43"-1"-31,-21 1 16,-64 105-1,-63 21 1,21-84-1,21-63 1,64-43 0,0 0 15,42-43-15,0-126-1,0 148 1,63-22-1,43 43 1,-64 0 0,85 0 15,-21 85-15,-21 63-1,0-21 1,-43-63-1,-21-43 1,-21 0 0,21 0-1,0-21 48</inkml:trace>
  <inkml:trace contextRef="#ctx0" brushRef="#br0" timeOffset="51255.0984">12107 3069 0,'21'-21'31,"1"21"-31,41 0 16,22 0-1,21 0 1,63 0-16,170-42 16,42-1 15,-233 22-31,-64 0 16</inkml:trace>
  <inkml:trace contextRef="#ctx0" brushRef="#br0" timeOffset="51770.7421">13398 2773 0,'22'0'31,"-1"0"-31,21 0 16,-42 21-16,42-21 15,1 21 1,20 85 0,-63-42-1,0 20 1,0 1-1,-127 0 1,-21-1 0,127-63 15,0 1-15,0-22 15,42-64-16,42 22-15</inkml:trace>
  <inkml:trace contextRef="#ctx0" brushRef="#br0" timeOffset="52817.7192">14393 2731 0,'0'42'15,"0"-21"-15,0 21 16,0 128 0,0-128-1,0 0 1,0-84 93,-42-106-109,42 84 16,-21-105 0,0-64-1,21 106 1,0 43-1,0 20 1,21 22 0,21-1-1,43 22 1,-43 21 0,85 0-1,-85 0 1,-20 0-1,-22 21 1,0 85 0,-106 85 15,0-85-15,21-43-1,22-42 1,126-21 62,-20 0-78,20 0 16,1 0-16,41-21 15,-83 21 1,-1 0-1,0 42 1,-21 22 0,-21 42 15,0-85-15,-22 21-1,-105 22 1,127-64 15,0 0-15,0 0-1</inkml:trace>
  <inkml:trace contextRef="#ctx0" brushRef="#br0" timeOffset="53599.0468">15155 1947 0,'0'0'0,"43"0"15,-1 0 1,148 149 0,43 147-1,-42 21 1,-149-84-1,-42 64 1,-21-170 0,-43-64 15,22-42-15,-21-21-1,-22 0 1,43 0-1,20 0 1,-41 0 0,21 0 31</inkml:trace>
  <inkml:trace contextRef="#ctx0" brushRef="#br0" timeOffset="54474.1339">16446 2773 0,'22'21'16,"-1"106"-16,-21-42 15,0-1 1,0 43-1,0-148 79,0-148-78,0 63-16,0-21 15,0 0-15,0 85 16,0-43 0,0 64 15,0 0-15,21 21 30,0 0-30,21 0-16,1 42 16,147 191-1,1 42 1,-85-106 0,-85-84-1,0-64 1,0 0-1,-21-42 64,0-42-64</inkml:trace>
  <inkml:trace contextRef="#ctx0" brushRef="#br0" timeOffset="54958.5909">17949 2138 0,'0'-21'0,"-63"21"15,-22 63 1,64 22-1,-64 21 1,-42 169 0,106-127-16,-21 127 15,42-190-15,0 0 16,21 105 0,42-84-1,1-21 1,21-22-1,-22-42 1,1-21 0,-1 0 15,-21 0-31</inkml:trace>
  <inkml:trace contextRef="#ctx0" brushRef="#br0" timeOffset="55958.6552">18203 2900 0,'0'0'0,"0"63"0,43 22 16,-1 84 0,21-63 15,-63-85-31,22 22 16,-22-107 62,-43-20-63,22-43-15,0-22 16,-64-41 0,64 63-1,21 42 1,0 22-1,0 42-15,0-43 16,64 43 0,-43 0-16,63 0 31,-20 21-15,-22 0-1,-21 0 1,22 21-1,-1 127 1,-21-42 0,-42 0-1,-148 63 1,84-106 0,64-63-16,0 22 15,42-44 63,42 22-62,1-21-16,-1 0 16,43-21-1,-63 42 1,-22 0-1,0 63 1,-21 43 0,0-42-16,-127 126 15,106-169-15,-43 43 16,-126 20 0,147-62-1,22-22 1,0 0-1,0 0 17,-21-22-32,42-62 31,-22 20-31</inkml:trace>
  <inkml:trace contextRef="#ctx0" brushRef="#br0" timeOffset="56536.8387">19558 3027 0,'0'0'0,"21"0"109,170-42-93,-1-1-16,-84 22 15,-43 21-15,-63-21 16</inkml:trace>
  <inkml:trace contextRef="#ctx0" brushRef="#br0" timeOffset="57130.6456">20151 2815 0,'0'-21'16,"127"0"0,-22 0-1,-20 21-15,-21 0 16,-43 0-1,-21 21 32,0 0-31,0 106 0,-106-42-1,21-43 1,22 0-16,-1-20 15,64-44 95</inkml:trace>
  <inkml:trace contextRef="#ctx0" brushRef="#br0" timeOffset="57755.7073">21611 2519 0,'0'0'0,"0"21"0,0 43 16,0 168-1,-21-105 1,-64-21 0,-63-63 15,85-43-15,41 0-1,-20 0 1,0-43-1,42 1 1,0 0 0,0-22-1,84 22 1,43 42 0,22 0-1,-1 63 1,-42 22-1,42 42 1,-106-85 0,0 1 15</inkml:trace>
  <inkml:trace contextRef="#ctx0" brushRef="#br0" timeOffset="58146.3726">21971 1926 0,'42'0'16,"1"127"-16,20-21 15,1 63 1,-22 22-16,85 126 15,-106-168-15,21-22 16,-42 42 0,0-84-1,0 20 1,0-62 0,-21 20-1,21-42 1,-63 22-1,-1-22 1</inkml:trace>
  <inkml:trace contextRef="#ctx0" brushRef="#br0" timeOffset="61740.4779">1947 4805 0,'-21'0'15,"0"0"-15,21 63 16,0 22-1,-21 127 1,0 21 0,-22-22-1,43-147 1,0-1 0,0-84 109,-21-42-125,0-22 15,-21 0 1,20-84-1,22 84 1,0-63 0,0 85-1,0 20 1,0 22 31,0-21-32,0 21 1,0-22 0,22 22-1,-1 0 17,0 21-17,106-42 1,-42 20-1,-43 22 1,-21 0 0,0 0-1,0 22 1,1 41 0,-22-42-1,0 64 1,0-22-1,0 1 1,0-22 0,-22-21-1,-20 22 1,21-1 0,0-42 30,63 0 79,0 0-125,1 0 16,-22 21 0,0-21-1,0 21 1,22 22 0,-1-1-1,-21 85 1,-21-21-1,0-21 1,0-43 0,0 0-1,-42-21 1,-64-21 0,21 22-1,22-22 1,42 0-1,-1 0 1,1 0 0,0 0 15,42-85-15,0 21-1</inkml:trace>
  <inkml:trace contextRef="#ctx0" brushRef="#br0" timeOffset="62271.8107">2582 5334 0,'21'0'16,"-21"64"-16,0-22 15,0 64 1,0-43-1,0-20 1,0-1 0,0-21-1,0 0 32</inkml:trace>
  <inkml:trace contextRef="#ctx0" brushRef="#br0" timeOffset="62693.6954">2794 5355 0,'21'0'16,"0"21"-16,-21 1 15,0 41 1,0 1 0,-21 63-1,0-43 1,21 43 0,0-63-1,0-43 1</inkml:trace>
  <inkml:trace contextRef="#ctx0" brushRef="#br0" timeOffset="63381.2955">3746 5482 0,'85'43'78,"-21"-43"-78,41 0 16,-20 0-16,-21 0 16,126 0-1,-21 0 1,-147-22 0,-1 22-1</inkml:trace>
  <inkml:trace contextRef="#ctx0" brushRef="#br0" timeOffset="63928.2269">4508 5376 0,'22'0'32,"-1"0"-32,0 0 15,21 0 1,-21 0 0,1 22-1,20 20 1,-21 43-1,-21 20 1,0 1 0,-63-21-1,-64-43 1,42 1 0,64-43-1</inkml:trace>
  <inkml:trace contextRef="#ctx0" brushRef="#br0" timeOffset="65240.8235">5651 5207 0,'0'64'15,"0"41"1,0 65-16,0 41 15,0-126 1,0-21 0,0-43-1,0-85 79,0-20-94,-42-43 16,21-170-1,21 170 1,0 21 0,0 1-1,0 20 1,0 0-1,0 43 1,0 0 0,0-1 15,0-20-15,42 20-1,-21 43 1,1-21-1,20 21 1,-21 0 0,0 0-1,22 85 1,-22 42 0,-21 0-1,0 0 1,0-21-1,-43-43 1,-20 22 0,21-64-1</inkml:trace>
  <inkml:trace contextRef="#ctx0" brushRef="#br0" timeOffset="65834.6404">5736 5313 0,'42'0'15,"-20"0"17,-1 63-17,-21-41-15,42 62 16,-42-63-1,0 1 1,0-1 0,21 21 46,0 0-46,-21-20 15</inkml:trace>
  <inkml:trace contextRef="#ctx0" brushRef="#br0" timeOffset="66615.9604">6202 5440 0,'21'-21'63,"0"21"-48,0 0 1,0 0 31,1 0-47,-1 0 15,-21 42 1,0 0 0,0-20-1,-21 41 1,21-42-16,-43 43 15,43-43 1,-21 0-16,0-21 16,21 21 62,21-21-78,43 0 15,-22 0 1,64-21 0,-85 21-1,0 0 1,0 0 15,22-21-15</inkml:trace>
  <inkml:trace contextRef="#ctx0" brushRef="#br0" timeOffset="67178.5157">7133 5144 0,'0'84'32,"0"-41"-32,21-1 15,-21 21-15,64-20 32,-64-1-17,21-42 1,0 0-1,0 0 1,22 0 0,-43-63-1,42-43 1,21-64 0,-20 107-1,-22 21 1,-21 20-1</inkml:trace>
  <inkml:trace contextRef="#ctx0" brushRef="#br0" timeOffset="68037.9746">7959 4932 0,'0'21'15,"0"64"-15,21 126 32,0-41-17,0-86 1,0-41-1,-21-22 1,0-63 47,0-1-48,0 1-15,0-149 16,0 22-1,0-106 1,0 106 0,0 20-1,0 65 17,0 20-17,21 22 1,22 42 31,-22 0-32,0 0 1,21 21 0,1 85-1,-43 63 1,0-21-1,0-42 1,-21-42 0,-22-22-1,22-21 17,0-21-1,0 0-16,0 0 1</inkml:trace>
  <inkml:trace contextRef="#ctx0" brushRef="#br0" timeOffset="68725.5741">8424 5122 0,'21'0'16,"22"22"-1,-43 20-15,0 85 32,0-64-17,-21 43 1,-22-85-1,43 22 1,43-43 109,41 0-125,22-21 16,-64-1-16,64 22 15,-63-21 17,-1 21-32</inkml:trace>
  <inkml:trace contextRef="#ctx0" brushRef="#br0" timeOffset="69053.6995">9102 5186 0,'0'0'0,"21"63"0,-21-20 15,0 20-15,0 85 32,42 1-17,-21-86 1,0-42-1,-21 0 1,0 1 0</inkml:trace>
  <inkml:trace contextRef="#ctx0" brushRef="#br0" timeOffset="70085.0509">5461 4509 0,'-21'21'0,"-64"0"16,-21 42-1,43 1 1,20 42 0,-20 84-1,21-42 1,20 64-1,22 0 1,0-43 0,43 22-1,41-64 17,86 63-17,-43-63 1,21 21-1,-21-63 1,-85-64 0,43 21-1,21-20 1,84-22 0</inkml:trace>
  <inkml:trace contextRef="#ctx0" brushRef="#br0" timeOffset="71085.1515">9250 4255 0,'21'0'16,"0"105"0,43 22-16,-43 0 15,63 170 1,-20-64-1,-22-1 1,-42 65 0,0 41-1,0-84 17,-21-127-17,0 0 1,0-105-1,-22-1 17,43 0-32,-21-21 15,0 0 1</inkml:trace>
  <inkml:trace contextRef="#ctx0" brushRef="#br0" timeOffset="72304.0205">1418 4466 0,'-21'43'31,"0"-1"-31,21 21 16,-64 22-16,22 21 15,-106 169 1,84 21 0,22-42-1,21 22 1,21-1 0,63-64-1,22-20 1,0-64-1,20-21 1,86 21 0,-22 0-1,-42-106 17,21 64-17,-126-64 1,62 21-1,-63-42 1</inkml:trace>
  <inkml:trace contextRef="#ctx0" brushRef="#br0" timeOffset="75929.3788">9758 4001 0,'63'63'15,"-63"1"1,21 20-1,64 213 1,0 41 0,-43-41-1,22-149-15,-64 127 16,0-190-16,0-1 16,0 86-1,-22-107 1,-20 64-1,-43-21 1,-20 0 0,41-22-1,-21 1 17,22-21-17,-22-22 1,64 0-1,21-21 1,-21-21 125</inkml:trace>
  <inkml:trace contextRef="#ctx0" brushRef="#br0" timeOffset="79929.7875">11176 5630 0,'0'0'0,"21"106"0,-21 21 15,0-63-15,0 63 16,0-106 0,0-106 62,-42-42-63,21 43-15,-1-43 16,1-22 0,21-168-1,0 126 1,0 43 0,43 106-1,-1 42 48,0 0-63,22 0 15,-22 42-15,22 43 32,41 148-17,-41-43 1,-43-20-1,-21-86-15,21 43 16,0-63-16,-21-43 16,22 0-1,-22 0 1,0-42 93,0-64-109</inkml:trace>
  <inkml:trace contextRef="#ctx0" brushRef="#br0" timeOffset="80711.1153">12975 4212 0,'-42'0'15,"-1"64"-15,-41 63 16,41-43-1,-105 276 1,85 21 0,63 64-1,42-170 1,64-85 0,42-20-1,0 20 1,43-84-1,20 0 1,-126-43 0,-43-41-1,43-22 1</inkml:trace>
  <inkml:trace contextRef="#ctx0" brushRef="#br0" timeOffset="81929.9738">13568 5355 0,'21'43'0,"42"84"15,-41 0-15,-1-43 16,0 43 0,-21-42-1,0-127 79,-42-85-78,42 63-16,-22-63 15,22 21 1,-21-63-1,21-22 1,21 64 0,85-21-1,-63 106 1,-22 21 0,21 0-1,-42-1 1,21 22 15,0 0-31,43 0 16,-1 64-1,-41 42 17,-22-22-17,0 43 1,0-42-1,-43-21 1,1-22 0,21-42-1,-22 0 48,22 0-48,-21 0 17</inkml:trace>
  <inkml:trace contextRef="#ctx0" brushRef="#br0" timeOffset="82976.9512">13716 4593 0,'-21'0'16,"-22"0"-16,1 43 16,0-22-1,-106 127 1,-22 148-1,128-105 1,0 84 0,42-42-1,0 42 1,63-127 0,64 0-1,-42-42 1,21-21-1,-22-22 1,22-20 0,-42-1-1,-1-21 17</inkml:trace>
  <inkml:trace contextRef="#ctx0" brushRef="#br0" timeOffset="83742.683">14182 5673 0,'21'-43'0,"0"22"15,0 21 17,21 0-1,-20 21-15,-22 1-1,0-1 1,0 0-1,0 64 1,0-22 0,0 1-16,0-43 15,-22 0 1,65-21 78,-1 0-94,22 0 15,41 0-15,1 0 32,-21 0-17,-85-21-15</inkml:trace>
  <inkml:trace contextRef="#ctx0" brushRef="#br0" timeOffset="84148.9416">14795 5673 0,'0'0'0,"22"0"16,-1 63-16,-21-20 15,21 20 1,21 43 0,-42-64-1</inkml:trace>
  <inkml:trace contextRef="#ctx0" brushRef="#br0" timeOffset="84774.0046">15367 5292 0,'21'-21'0,"0"21"15,0 21 1,1 21 0,20 64-1,0-43 1,-21-20-1,1-22 1,-1-21 0,0-21 31,0 0-47,-21-1 15,21-62 1,0-43-1,-21 21 1,22 21 0,-1 22-1,-21 20 17,21 43-17,-21-21 1,21 21-1</inkml:trace>
  <inkml:trace contextRef="#ctx0" brushRef="#br0" timeOffset="85758.4752">16489 4953 0,'21'0'32,"-21"42"-32,21 64 15,64 106 1,-64-106-1,0-64-15,0-21 16,-21-84 109,-21-22-109,21-42-16,-21 64 15,21-107 1,-42 43 0,42 64-16,0-22 15,0 64 1,0-43-16,0 22 15,0-21 1,21 20 0,-21 22-1,21 21 17,42 0-17,-20 0 1,-1 0-1,43 21 1,-64 85 0,21-21-16,-42 21 15,0-43-15,0-21 16,0 64 0,-42-63-1,21-22 1,21 0-1,-43 0 1,22-21 15,-21 0 16,21 0-16</inkml:trace>
  <inkml:trace contextRef="#ctx0" brushRef="#br0" timeOffset="87477.3951">17039 5271 0,'-21'21'31,"21"63"-15,0 86-16,0 63 15,0-85 1,0-127-1,0 0 1,0-42 62</inkml:trace>
  <inkml:trace contextRef="#ctx0" brushRef="#br0" timeOffset="88133.7097">17335 5228 0,'0'0'0,"0"21"78,0 64-78,0-64 16,0 64-16,0-22 16,-21 64-1,-21-21 1,0-63-1,-1-22 1,86-21 78,41 0-94,-20 0 15,-1 0-15,22-21 16,21 21 0,-64-43-1</inkml:trace>
  <inkml:trace contextRef="#ctx0" brushRef="#br0" timeOffset="88930.6654">17738 4530 0,'0'0'0,"127"21"16,0 64-16,63 84 15,-42 85 17,-105-42-17,-1 169 1,-42-149-1,-21-105 1,-43 22 0,22-107-1,21-21 1,-22-21 62</inkml:trace>
  <inkml:trace contextRef="#ctx0" brushRef="#br0" timeOffset="89508.8462">19262 5271 0,'0'0'0,"21"0"110,127 0-95,-42 0-15,127 0 16,63 0 0,-148 0-1,-127-22 17</inkml:trace>
  <inkml:trace contextRef="#ctx0" brushRef="#br0" timeOffset="90040.1503">20108 5017 0,'85'0'31,"127"21"-15,-107 21-16,86 0 15,-22 22 1,-126-22 0,-1 1-1,-63-1 1,-85 85-1,-63-21 1,20-64 0,107 0-1,0-20 1,21-22 15,42 0 32</inkml:trace>
  <inkml:trace contextRef="#ctx0" brushRef="#br0" timeOffset="91868.4555">21780 4784 0,'-21'-21'31,"0"42"-15,21 0-16,0 42 15,-21 86 1,-21-1-1,20 0 1,22-42 0,0 0-1,0-22 1,-42-63 93,21-63-93,0-21-16,21 41 16,0-20-1,0-43 1,0-20-1,0 41 1,0-84 0,0 0-1,0 0 1,0 21 0,0 21-1,0 63 1,0-20-1,0-1 1,0 22 0,21-21-1,0 41 1,43-20 15,63-21-15,-106 63-1,42-22 1,-63 1 0,64 21-1,-1 106 1,-20 85 0,-43-64-1,0-43 1,0 43-1,-43-21 1,22-64 0,0-20-1,63-22 142,1 0-157,41 0 15,43 0-15,-21 0 16,-42 0-1,-43 42 17,-21 0-17,0 1 1,-43-1-16,-41 85 31,-64-21-15,-1-22-1,65-62 1,63-1 0,-1-21 15</inkml:trace>
  <inkml:trace contextRef="#ctx0" brushRef="#br0" timeOffset="92259.1199">22923 5017 0,'22'0'16,"20"21"-1,0 21 1,1 22-16,-22-22 15</inkml:trace>
  <inkml:trace contextRef="#ctx0" brushRef="#br0" timeOffset="92665.4395">23304 4953 0,'0'21'47,"22"0"-47,-1 1 15,0 41 1,0 1-16,21 20 16,-42-63-1,0 22-15</inkml:trace>
  <inkml:trace contextRef="#ctx0" brushRef="#br0" timeOffset="93290.4712">23685 3979 0,'0'0'0,"43"64"15,63 63-15,21 42 16,21 64 0,-42 127-1,-106-106 1,0-106-16,0 106 15,-43-106 1,22 22-16,-85 62 16,22-83-1,62-44 1,1-105 15,0 0-15,0 0-1,0 0 1,-22 0-16</inkml:trace>
  <inkml:trace contextRef="#ctx0" brushRef="#br0" timeOffset="94118.6767">23050 5059 0,'-21'0'0,"0"0"15,0 0-15,0 0 16,21 21 0,-43 127-1,43-63 1,0 0 15,0-22-15,0-21-1</inkml:trace>
  <inkml:trace contextRef="#ctx0" brushRef="#br0" timeOffset="94649.979">23241 5144 0,'21'21'63,"-21"21"-48,21 22-15,-21-43 16,0 21-1,0-21 1,0 22 0</inkml:trace>
  <inkml:trace contextRef="#ctx0" brushRef="#br0" timeOffset="100775.5865">212 8424 0,'0'-21'32,"63"-21"-17,85 0-15,-21 42 16,-42 0-16,148-22 31,-43 22-15,-63 0-1,-63 0 1,-43 0 15,-21 22-15,0 41 0,0 64-1,-42-21 1,-64 63-1,-106-21 1,106-63 0,43-21-1,20-43 1,65-21 78,41 0-79,1 0 1,20 0-16,-63 0 16,64 0-1,-21-21 1,-43 21 15,0 0 47,0-22-62,-21 1-1,21 21-15,0-42 16</inkml:trace>
  <inkml:trace contextRef="#ctx0" brushRef="#br0" timeOffset="101900.6978">1672 8319 0,'0'0'0,"0"-22"15,0 1 1,-21 0-1,0 0 1,0 0 0,-64-43-1,43 22 1,20 0 0,-83-22-1,62 22 1,-20 21-1,-43-43 1,0 22 0,21 21-1,22 21 1,-22-22 15,43 22-15,-106 0-1,63 0 1,-84 149 0,84-22-1,-21 169 1,22-21 0,-1-63-1,85-22 1,0-84-1,21 42 1,43-63 0,-1 0-1,43-43 1,-85-21 15,43-21-15,105 0-1,-21 0-15,-42 0 16,-43 0-16,22-21 16,148-106-1,-127 85 1,-64 20 0,0-41-1,1 21 1,-43-43-1,106-84 1,-85 105 0,0-21-1,0-20 1,-21-22 15,0 0-15,0 21-1,0 42 1,-21 1 0,-21-43-1,20 85 1,1 0 31</inkml:trace>
  <inkml:trace contextRef="#ctx0" brushRef="#br0" timeOffset="105229.1495">25231 931 0,'0'64'78,"-22"21"-78,-20 20 15,-21-20-15,-1 21 16,-63 42 15,0-21-15,85-127-1,21 0 48,21-42-32,0-22-15,0 22-16,0 0 15,21-43 1,21 43 0,-21 42 46,22 0-62,-1 0 16,-21 42-1,43 0 1,105 64 0,-63 0-1,-85-64 1,42 1 0,-20 41-1,-1-41 1</inkml:trace>
  <inkml:trace contextRef="#ctx0" brushRef="#br0" timeOffset="105619.8151">25717 1418 0,'22'-21'16,"20"21"0,21 0-1,1 0 1,21 0-1,232-106 1,-126 64 0,-43 21-1</inkml:trace>
  <inkml:trace contextRef="#ctx0" brushRef="#br0" timeOffset="106244.9072">26564 1037 0,'21'0'16,"0"0"0,22 0-1,63 0 1,-43 0-1,-21 0 1,-20 21 0,20 1-1,-42 20 1,0 64 0,-21-22-1,0-62-15,-22 20 16,-20-21-1,63 0-15,-43-21 16</inkml:trace>
  <inkml:trace contextRef="#ctx0" brushRef="#br0" timeOffset="107526.2538">27940 995 0,'0'0'0,"21"0"16,43 106-1,63 127 1,-85-128 0,-21-20-1,0-43 1,-42-42 62,-21-63-62,-1-22-16,22 43 15,0-43 1,-21-42-1,-1-21 1,43 63 0,-21 1-1,21-1 1,-21-21 0,21 43-1,0-1 1,0 22-1,0 21 1,0-22-16,42 1 16,1 0-1,-22 42-15,42-21 16,1 21 15,-43 0-15,21 0-1,-20 0 1,-1 21 0,21 85-1,-42-1 1,-21 22 0,-64 22-1,43-107-15,-85 43 16,63-43-1,43-42-15,0 21 16,63-42 62,22 21-62,-22 0-16,22 0 15,-43 0 1,42 0 0,1 0-1,-22 0 1,-42 42 0,0 43-1,0 21 1,0-43-1,-21 22 1,0-64 0,-21 21-1,-1-42 1,1 0 15,21 0-15,-22 0-1,1 0 1</inkml:trace>
  <inkml:trace contextRef="#ctx0" brushRef="#br0" timeOffset="109182.6952">28130 1270 0,'0'21'47,"22"0"-31,-22 22 0,0-22-1,0 106 1,0-21-1,0 84 1,0-63 0,0-42-1,0-22 1,0-41 62,-22-44-47</inkml:trace>
  <inkml:trace contextRef="#ctx0" brushRef="#br0" timeOffset="109901.5192">24299 2392 0,'21'-21'0,"1"21"16,-1 0-16,0 0 15,21 0 1,43 0-1,0 0 1,-64 0 0,21 0-1,22 0 1,20 0 0,43 0-1,-106 0 1</inkml:trace>
  <inkml:trace contextRef="#ctx0" brushRef="#br0" timeOffset="110339.0315">24405 2604 0,'85'0'31,"-43"0"-15,43 0-16,84-22 31,-42 22-15,-85 0-1,22 0 1</inkml:trace>
  <inkml:trace contextRef="#ctx0" brushRef="#br0" timeOffset="110698.4404">24553 2773 0,'43'0'94,"-1"0"-94,21 0 16,-20 0-16,41 0 15,43 0 1,-42 0 0,-43-21-1,1 21 1</inkml:trace>
  <inkml:trace contextRef="#ctx0" brushRef="#br0" timeOffset="111636.0349">26395 2371 0,'42'-21'63,"0"-1"-32,1 1-31,20 21 15,-20 0 1,84-63 0,0 42-1,-106 21 1,0 0 0,0 0-1,0 0 1,-21 21-1,43 42 1,-43 1 0,0 42-1,0-22 1,0 1 0,0-22 15,0-20-16,0-1-15,21 22 16,-21-43-16,0 0 16</inkml:trace>
  <inkml:trace contextRef="#ctx0" brushRef="#br0" timeOffset="112479.8683">28067 2159 0,'0'21'31,"0"22"-31,0-22 16,0 42-16,-85 85 16,22-63 15,-1-21-16,43-22 1,-21-21 0,-1-21-1,22 0 1,0 0 0,0 0-1,0 0 1,0-21-1,21-43 1,0 22 0,0 21-1,42-21 1,21 42 0,43-43 15,-42 43-16,20 0 1,22 85 0,42 0-1,-105-64 1,-22 21 0,42 0-1,-20 22 1,-43-43-1,0 0 1</inkml:trace>
  <inkml:trace contextRef="#ctx0" brushRef="#br0" timeOffset="113167.4348">29041 2371 0,'21'-21'16,"0"21"-1,21 0 1,1 63 0,41 64-1,-20-63 1,-1-22 0,-42-21-1,1-21 16,-1 0 1,21 0-17,-42-21-15,42-85 16,22-63 0,-22 21 15,43-1-16,21-83 1,-106 210 0,21 22 93,-21 22-93</inkml:trace>
  <inkml:trace contextRef="#ctx0" brushRef="#br0" timeOffset="114855.1016">30586 1715 0,'21'0'16,"21"42"-1,-21 0-15,1 43 16,41 169-1,-21 127 1,1-169 0,-43-85-1,0-85 1,0-21 0,0 0 46,-21-21-62,-1-63 16,-20-1-1,-64-232 1,22 0 0,-22-170-1,106 212 1,0 127-1,0-64 1,0 86 0,21-1-1,0 42 1,-21 22 15,21 42-15,22-21-1,-1 0 1,85 21 0,21 0-1,-63 0 1,42 42 0,-127 85-1,84 21 1,-84-21-1,0-21 1,-63 63 0,-43-84-1,0-43 1,0 1 0,64-22 15,84-21 47,43 0-78,0 0 16,21 0-16,42 0 15,-21 0 1,-85 0-1,0 21 1,-42 64 0,0-1-1,0 1-15,-42 42 16,0-64 0,-1-41-16,-84 20 31,64-21-16,42-21 1,-22 0 0,22 0-1,0 0 17</inkml:trace>
  <inkml:trace contextRef="#ctx0" brushRef="#br0" timeOffset="124402.9202">2222 7832 0,'0'-21'0,"-21"42"46,21 0-30,-63 85-16,20 42 16,-41 64-1,63 42 1,21 42 0,0 64 15,190 84-16,-42-105 1,-63-212-16,105 148 16,-147-190-16,-1-22 15,43 22 1,-64-43 0</inkml:trace>
  <inkml:trace contextRef="#ctx0" brushRef="#br0" timeOffset="125324.8864">2455 8996 0,'0'-21'31,"0"0"-15,21-1 0,43-20-16,-1 42 15,-41 0 1,-1 0 0,0 0 30,0 0-30,0 0 0,-21 21-1,43 22 1,-1 84 0,-42-22-1,0 1 1,0 21-1,0-42 1,0-22 0,0-20 15,0-22-31,0 0 16</inkml:trace>
  <inkml:trace contextRef="#ctx0" brushRef="#br0" timeOffset="126887.573">3175 8869 0,'42'0'31,"-21"42"-15,-21 22 0,22-1-16,-22 43 31,0-64-16,0-20 1,0 20 0,0-63 124,0 0-124,0-22-16,-22-20 16,1 20-16,21-41 31,0 20-16,0 22 1,0 0 0,0-1-1,0 1 1,0 21-16,0-43 16,0 43-16,21 21 15,-21-21 1,22 0-1,-22 0 17,21 21-1,0 0 0,0 0-15,0 0-1,0 42 1,22 127 0,-43-84-1,0-22 1,0 1 0,-21-22-1,-1-42 16,86 0 110,21 0-141,-1 0 16,1 0-16,-22 0 15,1 0 1,-43 0 0,0 21-1,-21 1 1,0 62-1,0 22 1,-21 0 0,-85 0-1,64-106 1,0 42 0,-1-42 15,22 0-16,0 0 1,0 0 0,-22 0-1,22-21 1,0 21 0,0-21-1,21 0 1,0-22-1</inkml:trace>
  <inkml:trace contextRef="#ctx0" brushRef="#br0" timeOffset="127668.8696">4064 9102 0,'0'0'0,"21"0"0,0 42 16,0 43 0,1 42-1,-1-43 1,-21-20 0,21-43-1</inkml:trace>
  <inkml:trace contextRef="#ctx0" brushRef="#br0" timeOffset="128106.4114">4233 9229 0,'21'0'32,"1"0"-17,-1 42 1,0-42-16,-21 64 16,21 20 15,0-20-16,0-1 1</inkml:trace>
  <inkml:trace contextRef="#ctx0" brushRef="#br0" timeOffset="128887.7705">4889 8869 0,'22'63'63,"20"1"-47,-42-22-16,63 1 15,-41-1 1,-1-21-1,0-42 48,-21-21-47,0-22-16,21-105 31,21-22-16,-42 85 1,22 43 0,-22 21-1</inkml:trace>
  <inkml:trace contextRef="#ctx0" brushRef="#br0" timeOffset="130669.1662">6223 8784 0,'-21'0'16,"0"0"0,-1 64-1,1 126 1,21-84 0,0-42-1,0-43 1,-21-21 46,21-21-46,-63-64 0,41-21-16,-20-84 31,21 41-16,0 1 1,21 64-16,0-1 16,0 21-16,0 43 15,0-21 1,0 0 0,21 42-1,-21-22 1,21 1-1,21 21 1,-20 0 0,-1 0-1,21 64 1,-21 84 0,0-85-16,-21 43 31,0-85-31,0 43 15,-21 21 1,0-43 0,21 0-1,-21-42 17,0 0 14</inkml:trace>
  <inkml:trace contextRef="#ctx0" brushRef="#br0" timeOffset="131106.7094">6202 8805 0,'21'0'0,"0"0"16,0 22-16,22 147 31,-22-84-16,0 20 1</inkml:trace>
  <inkml:trace contextRef="#ctx0" brushRef="#br0" timeOffset="131809.9038">6540 8869 0,'22'0'47,"-1"0"-47,0 0 16,0 0-1,0 0 1,0 42 0,1 43 15,-22-22-16,0 22 1,0 0 0,-43-22-1,1-20 1,42-22 0,21-21 62,21 0-78,1 0 15,-1 0-15,0-21 16,-20 21 0,-1 0-1,0 0 16,21 0-15</inkml:trace>
  <inkml:trace contextRef="#ctx0" brushRef="#br0" timeOffset="132372.4588">7324 8784 0,'21'-21'32,"0"42"-32,42 22 15,1 41 1,-22-63-1,-21 1 1,1-22 0,-1 0-1,0 0 17,-21-22-17,21-20 1,0-43-1,0 22 1,1-1-16,-22 1 16,0-1-16,21 64 15,-21-42 1</inkml:trace>
  <inkml:trace contextRef="#ctx0" brushRef="#br0" timeOffset="133622.5833">8234 8234 0,'21'0'31,"21"63"-31,1 107 15,-1-64 1,-21-43 0,21 22-1,-20-43 1,-22-21 0,21 0 15,-64-63 63,22-21-94,0-1 15,21 22-15,-42-43 16,42-42-1,-43 21 1,22 22 0,0 20-1,0 1 1,21-1 0,0 22 15,0 21-16,0-22 1,0 22 0,0 0-1,21 21 1,0 0 0,22 0-1,-22 0 1,42 21-1,-42 43 1,22 41 0,-43-20-1,0-21 1,0 41 0,0-62-1,0-22 16,-21 0 1</inkml:trace>
  <inkml:trace contextRef="#ctx0" brushRef="#br0" timeOffset="134341.4043">8678 8403 0,'21'0'32,"22"0"-32,-22 0 15,0 0 1,0 0-16,0 0 31,1 0 0,20 43-15,-42 20 0,0 22-1,-21 42 1,0-64 0,-22 1-1,43-43 110,43-21-109,-22 0-1,127-42 1,-63 20 0,-64 1-1,0 21 17</inkml:trace>
  <inkml:trace contextRef="#ctx0" brushRef="#br0" timeOffset="134763.3194">9271 8488 0,'21'0'32,"0"0"-17,-21 21-15,0 43 16,21 20-1,22 22 1,-1-21 0,-42-64 15</inkml:trace>
  <inkml:trace contextRef="#ctx0" brushRef="#br0" timeOffset="136450.9877">9885 7620 0,'21'-21'47,"0"21"-31,21 0-16,-20 21 15,83 233 1,-20 21-1,-21 106 1,-64-190 0,63 169-1,-63-85 1,0-85 0,0-42-1,0-63 16,-42 63-15,21-105 0,-22 41-1,43-63 1,-21 1 62,0-22-47,0 0-15</inkml:trace>
  <inkml:trace contextRef="#ctx0" brushRef="#br0" timeOffset="149811.6832">11218 8234 0,'0'63'47,"0"43"-47,0 21 15,0 127 1,-42 0 0,42-127-1,21-42 1,-21-64-1,0 0 1,21-21 0,-21-21 46,0-64-62,0 1 16,0-43-1,0-212 1,0 64 0,21 42-1,-21-42 1,0 169 0,22 0-1,-1 64 1,21 21-1,-42 0 1,0-1 0,21 22 15,0 0 0,1 0-15,41 0-1,43 170 1,21 126 0,-21 0-1,-64-84 1,43-21 0,-64-64-1,21-22 1,22 22-1,-43-105-15,-21-1 16,0 0 0,0 0-16,21-21 125,0 0-110</inkml:trace>
  <inkml:trace contextRef="#ctx0" brushRef="#br0" timeOffset="150499.2505">13039 7006 0,'0'21'31,"-22"64"-31,1 21 16,-42-21-1,-43 232 1,-21 22 0,63-1-1,64-62 1,0 62 0,43 1-1,147-22 1,43-84-1,-21-63 1,-22-65 0,-105-83-1,-64-22-15,0 0 32</inkml:trace>
  <inkml:trace contextRef="#ctx0" brushRef="#br0" timeOffset="152405.6896">13949 8551 0,'-21'0'16,"63"-42"171,64 0-187,-43 42 16,85-43 0,-42 22-1,-21 0 1,-43 21 31,1 21-32,-43 0 1,0 85 0,0-21-1,0 0 1,0 20 0,0 22-1,0-63 16,0-43-15</inkml:trace>
  <inkml:trace contextRef="#ctx0" brushRef="#br0" timeOffset="153030.7513">15367 7684 0,'-42'0'32,"-22"42"-32,-21 106 15,22 21 1,-43 297 0,106-127-1,42-43 1,43-63-1,42 21 1,0-85 0,-63-84-1,20-22 1,-63-41 0</inkml:trace>
  <inkml:trace contextRef="#ctx0" brushRef="#br0" timeOffset="154046.4754">15621 8700 0,'-21'0'31,"21"42"-15,0 85-16,0 42 15,0-84 1,0-43 0,0-21-1,0-84 63,0 21-78,0-22 16,-43-42 0,1-21-1,42-42 1,0-85-1,0 85 1,0 63 0,0 0-1,0 42 1,0 22 0,0 21 15,0 42 31,42 43-46,43 168 0,-43-41-1,1-22 1,-22-42-1,0-42 1,-21-22 0,0-20-1,0-22 1,0 0 0,-21-21 62</inkml:trace>
  <inkml:trace contextRef="#ctx0" brushRef="#br0" timeOffset="155546.624">15600 8022 0,'0'-21'0,"0"0"16,0-21 0,0 20-1,0-20 1,21 0-1,-21 21 64,21-22-64,0 43 1,-21-42-1,21 42 110,22 0-78,-22 0-47,0 21 16,43 21-16,-43 43 16,85 127-1,-85-106 16,0 21-15,0-64 0,0 22-1,-21-64 1,0 21 0,0-21-1,0 22 1,-21-22-1,0-21 1,-43 21 0,-41 0-1,20 0 1,43-21 0,20 0-1</inkml:trace>
  <inkml:trace contextRef="#ctx0" brushRef="#br0" timeOffset="156281.0711">16023 8848 0,'21'-21'0,"0"21"15,1 0 64,20 0-64,-21 0-15,-21 21 16,21 21-1,-21 22 1,0-1-16,0-21 16,0-20-16,0-1 15,-21 0 1,0 21 0,42-42 93,21-21-93,1 21-16,-1-21 15,64-43 16,-85 43-31</inkml:trace>
  <inkml:trace contextRef="#ctx0" brushRef="#br0" timeOffset="156640.4815">16510 8784 0,'21'0'16,"0"43"-1,-21-1-15,21 43 31,-21-1-15,22-20 0,-22-22-1,0-21 1</inkml:trace>
  <inkml:trace contextRef="#ctx0" brushRef="#br0" timeOffset="157374.9301">17187 8234 0,'0'21'32,"0"85"-17,64 21-15,-1-21 16,1-22 0,-43-41-1,21-86 63,-42-20-62,0-22-16,0 1 16,0-86-1,0 86 16,0 62-15,0 1 0,0 0-1,21 21 1,-21-21 0,22 21-1</inkml:trace>
  <inkml:trace contextRef="#ctx0" brushRef="#br0" timeOffset="158640.6798">18605 7832 0,'-21'0'32,"0"21"-17,-21 21 1,42 1-16,0 20 16,0 149-1,0 63 1,21-85 15,42-63-15,-63-63-1,0-170 79,-21-21-94,-63-42 16,41 21-16,22 21 15,-42-170 1,41 149 0,22-64-1,0 64 1,0 0 15,22 42-15,20 43-1,-21 20 1,0 22 0,0 21 15,22 21 0,-1 106-15,0 43-1,1-86-15,-22 65 16,-21-65 0,0-20-16,0-1 15,0-20 1,0-1 15,0 0-15,-42-21-1,20-21 1,1 0 0,0 0 15</inkml:trace>
  <inkml:trace contextRef="#ctx0" brushRef="#br0" timeOffset="159078.2228">18775 8107 0,'0'0'0,"21"21"0,0 21 15,0 22 1,0 63 0,1 0-1,-1-64 1,0-20 15</inkml:trace>
  <inkml:trace contextRef="#ctx0" brushRef="#br0" timeOffset="159656.4051">19092 8107 0,'0'0'0,"0"-42"16,21 42 0,1 0-1,20 0 1,-21 0 0,0 21 15,-21 21-31,0 22 15,0-1 1,0 22 0,0-22-1,-21-20-15,21-22 32,0 0 46,21-21-63,22 0-15,-22 0 16,21 0 0,43 0-1,-64 0 1,-21-21-1,21 21 17</inkml:trace>
  <inkml:trace contextRef="#ctx0" brushRef="#br0" timeOffset="160359.5997">19473 7239 0,'0'0'0,"85"0"32,42 64-17,-64 41-15,43 107 16,127 211-1,-42-42 1,-107-148 0,-84-42-1,0-64 1,-21-64 0,-42-20-1,20-1 1,22-42-1,-42 0 17,41 0-17,1 0 1,0 0 0</inkml:trace>
  <inkml:trace contextRef="#ctx0" brushRef="#br0" timeOffset="161250.3138">20807 7726 0,'21'63'47,"64"22"-47,-64 0 16,63-22-16,22 107 15,-42-107 1,-43-42 0,21-21 15,-21 0 31,1-63-62,20-64 16,-42 21 0,21-21-1,0-21 1,-21 105-1,0 1 1,21 21 93</inkml:trace>
  <inkml:trace contextRef="#ctx0" brushRef="#br0" timeOffset="162625.4825">22437 7345 0,'-22'85'31,"22"-1"-31,0 1 16,0 0-1,0-1-15,0 43 16,0-84 0,22 20-16,-22-105 109,0-22-109,-22-20 16,-20-65-1,-21 22 1,20-42 0,43 63-1,0 0 1,0-42-1,0 64 1,43-22 0,20 21-1,-21 43 1,22-1 0,-22 1-1,1 42 1,-22 0 15,63 0-15,-20 169-1,-64 22 1,42-43 0,-42-42-1,0-21 1,-21-64-1,0 21 1,0 22 0,0-43-1,-1-21 1,1 0 93,42-21-62,22 21-16,-1 42-15,-42-21-16,0 0 16,21 149-1,0-107-15,-21 85 16,0-63 0,0-64-16,-42 64 15,0-43 1,-1-42-1,43 21 17,-21-21 15,0 0-32,0-21 1,21 0-1</inkml:trace>
  <inkml:trace contextRef="#ctx0" brushRef="#br0" timeOffset="163047.3663">23135 7662 0,'21'43'16,"-21"-22"0,0 21-16,43 43 15,-43-64 1,0 21 0,21-20-1</inkml:trace>
  <inkml:trace contextRef="#ctx0" brushRef="#br0" timeOffset="163500.5344">23304 7493 0,'0'0'0,"43"21"47,-43 22-47,21 20 16,0 1-1,-21-1 1,42 1 0,-42-22-1,22 21 1,-22-41-1,42 62 1</inkml:trace>
  <inkml:trace contextRef="#ctx0" brushRef="#br0" timeOffset="165219.4546">23537 6837 0,'21'0'31,"1"0"-15,41 85-16,-21 42 15,43 63 1,0 43-1,21 106 17,-64-149-17,-21 43 1,-21-106 0,0-85-1,0 1 1,0-22-1,-21 0 64,21 0-48,-21-21 203,0 0 1,21 21-220,-22 0-15,22 1 16,0-1-16,-21 21 15,0-21 17,21 0-17,0 1 17,-21-1-17,21 0 48,0 0-48,0 0 1,0 0 31,0 1-32,-21-22 189</inkml:trace>
  <inkml:trace contextRef="#ctx0" brushRef="#br0" timeOffset="167797.8361">698 11621 0,'43'-22'47,"-1"-20"-32,22 21-15,-43 0 16,148-22 0,-84 43-16,42 0 15,-106 0 1,0 0-16,43 22 15,-43 83 17,0-20-17,-42 42 1,-43-42 0,-42-22-1,22-42 1,-1 22-1,-21-43 1,-21 0 0,106 0 31,21-64-32,42 64-15,128-42 16,63-22-1,-1 64 17,-83 22-17,-86-1 1,-42 42 0,0 64-1,-21-21 1,0-42-16,0-1 15,0-42-15,-21 0 16,-63 22 0,20-43-1,-63 0 1,64 0 0,20 0-1,1-21 1,21-22-1,0-20 17,21 20-32</inkml:trace>
  <inkml:trace contextRef="#ctx0" brushRef="#br0" timeOffset="169501.129">1524 11515 0,'0'0'0,"-21"-43"0,0 43 16,-1-42-1,22 0 1,0 21 0,-21-43-1,21 43 1,-21 0 0,0 0-1,-21-1 16,20 1 16,-20 21-15,21 0-17,-21 0 1,-43 0-1,0 0 1,43 0 0,0 0-1,-22 21 1,1 22 0,-1-1-1,22 0 1,-1-20-1,22 83 17,-42-41-17,42 63 1,-22 21 0,43-21-1,0 0 1,0 42-1,0-63 1,0-21 0,43 0-1,20-1 1,1 1 0,-22-22-1,0-20 1,1-1-1,62 22 17,22-22-17,-84-21 1,20-21-16,128 21 16,-128-21-16,1 0 15,-1 0 1,43 0-1,-42 0 1,-1 0 0,22 0-1,-43-21 1,43-64 0,-64 64-1,21-42 1,-21 20-1,22-62 17,-22 41-17,0-42 1,-21 0 0,42-84-1,-20 84 1,-1 0-1,0 0 1,-21 43 0,0-1-1,0 22 1,-42-21 0,-1 20-16,-41-63 15,41 64 1,-63-64-16,22 0 15,-22 22 17,0-43-17,43 84 1,-1 1 0,43 42-1,0-21 1,0 21-1,-1 0 1</inkml:trace>
  <inkml:trace contextRef="#ctx0" brushRef="#br0" timeOffset="175923.6378">25167 3429 0,'0'0'0,"21"127"15,43 42-15,20 64 16,107 614 0,232 444-1,106 635 1,-21 233 0,-84 212-1,-149-85 1,64-148-1,-276-572 17,106-1079-17,-42-487 1,-105 0 0,-22-42 77</inkml:trace>
  <inkml:trace contextRef="#ctx0" brushRef="#br0" timeOffset="177470.6653">26247 4868 0,'0'-21'78,"0"0"-78,21-21 15,106-43 1,-64 64-16,1 0 16,42 0-1,21-1 1,-106 22-1,0 0 1,0 0 0,-21 85-1,0 0 1,0 63 0,0-42-1,0 21 1,0-43-1,0-20 17,0-1-17,0-41 1,0 20 0,21 0-1,-21 1 1,21-1-1,-21 0 1</inkml:trace>
  <inkml:trace contextRef="#ctx0" brushRef="#br0" timeOffset="178126.9817">27453 3958 0,'0'43'32,"-63"-1"-32,41 43 15,1-22-15,21 85 16,-63 106 0,63 0-1,0-21 1,21 42-1,64-84 17,-22-64-17,43 0 1,-64-85 0,1 0-1,-22-42 1,21 0-16</inkml:trace>
  <inkml:trace contextRef="#ctx0" brushRef="#br0" timeOffset="179267.7184">28384 4487 0,'-21'22'31,"-42"83"-31,42-62 16,-64 63-1,64-43-15,-43 22 16,43-64-16,-21 64 16,-22-22-1,22-42 1,21-21 31,-22 0-32,43-42-15,0 0 16,0-22 0,0 43-1,0-43 1,64 1-1,-1 42 17,-41 21-17,-1 0 1,42 0 0,22 84-1,21 22 1,-22 21-1,1 0 1,0 0 0,-43-84-1,-42-22 63,21-42-62</inkml:trace>
  <inkml:trace contextRef="#ctx0" brushRef="#br0" timeOffset="181517.9423">29083 4636 0,'0'42'16,"0"43"-16,42-22 16,-42 1-1,0 63 1,0-106 0,0-64 62,0-84-63,-21 64-15,21 42 16,0-149 0,0 65-1,0 41 1,0 22-1,0-22 17,21 22-17,0 0-15,-42 105 1188,21-21-1188,0-20 15,0 41-15,0 22 16,0 42-16,43-64 16,-22 1-16,21-1 15,-21 1-15,22-22 16,-1 0 0,-42-20-16,42-1 15,-42 0 1,21-42 124,22-149-124,-22 86 0,0-22-16,0 0 15,22 43-15,-22-64 16,42 63-16,-63 43 16,21 0-16,-21-22 15,22 22-15</inkml:trace>
  <inkml:trace contextRef="#ctx0" brushRef="#br0" timeOffset="183018.1017">30226 4043 0,'21'0'31,"21"85"-31,-20-1 16,-22 22-1,0 63 1,21 1 0,-21-128-1,0 22 1,0-43 78,-21-42-94,21-22 15,-22-41-15,-41-86 16,42 1-1,0 42 17,21-42-17,0 84 1,0 43 0,0 20-1,0 1 1,21-21-1,63-43 1,-62 64 0,62-21-1,-63 42 1,1 0 0,20 0-1,-21 0 1,21 42-1,-42 64 17,-21 42-17,-42-63 1,42-43 0,-43 0-1,43-42 1,0 22-1,21-44 79,21 22-94,21-21 16,22 0-1,-43 21-15,42 0 16,-41 0 0,105 0-1,-106 85 1,-21-22 0,0 22-1,-43 21 1,-20-43-1,-1-42 1,1 1 0,42-22-1,0 0 17,-1 0-1,22-22-31,0-62 15,0 41 1</inkml:trace>
  <inkml:trace contextRef="#ctx0" brushRef="#br0" timeOffset="183565.0495">31051 3471 0,'0'0'0,"43"0"15,41 43 1,43 147-1,-21 149 1,-63-149 0,-43-63-1,0 43 1,0-64 0,-64 21-1,1-43 1,41-63 15,22 1-31,-42-1 31,-43 21-31</inkml:trace>
  <inkml:trace contextRef="#ctx0" brushRef="#br0" timeOffset="184127.5751">28871 6265 0,'21'0'31,"1"0"-15,41 0-16,149-84 15,21-1 1,-64 22 15,-106 63-15,-20 0 0</inkml:trace>
  <inkml:trace contextRef="#ctx0" brushRef="#br0" timeOffset="184533.8637">29231 6414 0,'42'0'78,"22"0"-62,21 0-16,-22 0 15,1 0-15,105-22 16,-84 1 0,20-21-1</inkml:trace>
  <inkml:trace contextRef="#ctx0" brushRef="#br0" timeOffset="184924.5293">29168 6837 0,'0'21'47,"21"-21"-32,21 0-15,22 0 16,168 0 0,128-63-1,-169 63 1,-64-22-1</inkml:trace>
  <inkml:trace contextRef="#ctx0" brushRef="#br0" timeOffset="185846.5259">26712 8065 0,'64'0'16,"-22"0"-1,0 0-15,170-43 16,-43-20-1,1 63 1,-149 0 15,0 0 16,0 0-47,0 21 16,22 85-1,-43-43 1,0 1 0,0 63-1,0-64 1,0 22 0,0 0-1,0-107 95,21 1-95</inkml:trace>
  <inkml:trace contextRef="#ctx0" brushRef="#br0" timeOffset="186612.1958">28787 7387 0,'0'64'32,"0"-22"-32,-22 85 15,-62 21 1,-22 22-1,64-128 1,-43 43 0,64-64-1,-106 0 1,106-21 0,-22 0-1,1 0 1,21-64-1,21 22 1,0-21 15,0 41-15,42-41 0,43 63-1,42 0 1,-43 0-1,-41 0 1,41 85 0,1-1-1,-64 22 1,22-64 0,-1 22-1,-21 21 1,0-43-1,0 0 1,1-42 47,-1 0-63,21 0 15,43-21-15</inkml:trace>
  <inkml:trace contextRef="#ctx0" brushRef="#br0" timeOffset="187362.2997">29951 7662 0,'0'0'0,"21"22"16,21 168-1,-42-42 1,0-63 0,0-43-1,0-21 16,-42-21 1,21-21-17,-43-148 1,22 0 0,42 42-1,0 0 1,0 42-1,42 43 1,1-1 15,-22 22-15,0 21 0,0 0-1,0 0 1,0 0-1,85 42 1,0 107 0,-21 20-1,21 0 1,-22 1 0,-41-128-1,-22 0 1,0 1-1,0-43 79,0-85-78</inkml:trace>
  <inkml:trace contextRef="#ctx0" brushRef="#br0" timeOffset="188002.9783">30946 7514 0,'0'-21'62,"0"0"-62,0 0 16,21 21-16,0-21 15,21-1 1,22 22 0,-43 0-1,21 43 1,1 84-1,-43 0 1,0 0 15,0-64-15,0-20 0,0-22-1</inkml:trace>
  <inkml:trace contextRef="#ctx0" brushRef="#br0" timeOffset="189128.0892">31559 7430 0,'43'0'0,"-43"42"16,63 64-16,-42-22 16,22 22-1,-22-42 1,0-22-1,-21-21 79,-21-21-94,-43-63 16,43 20-1,-63-41-15,-22-107 16,85 85-16,-43 22 16,43-86-1,21-41 1,-21 84 0,21 42-1,0 22 1,21 20-1,0 22 1,21 0 15,1 21-15,63-21 0,-43 21-16,1 0 15,-43 0-15,21 0 16,-21 42-1,0 22 1,-21 20 0,0 1-1,-63 0 1,-85 20 0,0 1-1,105-85 1,1 1-1,84-22 64,22 0-64,20 0-15,-20 0 16,-1 0-1,-41 0 1,-1 0 0,21 21-1,-42 42 1,0-20 0,0 20-1,0-42-15,-63 43 16,20-43-1,22 0-15,-42 21 16,41-42 31,1 0-31,0 0-1,-21-21 1,42-42-1</inkml:trace>
  <inkml:trace contextRef="#ctx0" brushRef="#br0" timeOffset="192206.4988">2921 11218 0,'0'22'31,"-21"-1"-31,-22 42 16,22-20-16,-21-22 16,-22 127-1,43-42 1,21 42 0,-63 85-1,63-149-15,0 107 16,0-106-1,0 20-15,21 65 16,-21-1 15,21-21-15,43 0 0,-43-63-1,42-21 1,-20-22-1,-22-42 48,42-21-63,-20 0 16</inkml:trace>
  <inkml:trace contextRef="#ctx0" brushRef="#br0" timeOffset="192675.2933">3514 11917 0,'21'0'0,"0"21"16,-21 21 0,0 43-1,42 42 1,-21 106 0,-21-191-1,0 1 1</inkml:trace>
  <inkml:trace contextRef="#ctx0" brushRef="#br0" timeOffset="193019.077">3704 12107 0,'0'22'47,"0"41"-32,0 1-15,0 20 16,0-20 0,0-1-1,21-20 1</inkml:trace>
  <inkml:trace contextRef="#ctx0" brushRef="#br0" timeOffset="194988.0541">9652 10668 0,'0'21'46,"42"106"-30,1-21-16,-1 85 16,43 126-1,-43 43 1,-42-85 0,0-63-1,0-64 1,-64-42-1,1 42 1,21-21 15,-43 21-15,0 21 0,43-84-1,42-43 1,-21-42-1</inkml:trace>
  <inkml:trace contextRef="#ctx0" brushRef="#br0" timeOffset="212864.791">10583 11515 0,'0'148'47,"0"85"-47,0-106 16,0 106-16,0-43 16,0 128-1,0-213 1,0-62-1,0-22 1,-21-21 15,0 0-15,21-106 0,0-190-1,0 105-15,0-63 16,0 170-16,0-1 15,0-84 1,21 84 0,21-21-1,-20 64 1,-22-22 0,42 22-1,-21 0 1,21 63 93,1 63-109,20 43 16,-20-63-16,-22 42 15,63 84 1,22 1 0,-42 20-1,-1-62 1,-42-86 0,1-21-1,-1-20 1,0 20-16,0-63 109,-21-85-109,0 42 16</inkml:trace>
  <inkml:trace contextRef="#ctx0" brushRef="#br0" timeOffset="213458.5991">12150 10943 0,'-22'0'47,"-41"43"-47,-22 84 15,22 0-15,-107 211 16,128-20 0,42 42 15,0-64-15,148-63-1,-63-149-15,63 86 16,-63-128-16,-22 22 15,22-43 1,-22 21 0,-20-42-1,-22 0 1</inkml:trace>
  <inkml:trace contextRef="#ctx0" brushRef="#br0" timeOffset="216349.5088">12509 11959 0,'22'0'125,"20"0"-110,0 0-15,43 0 16,0-21 0,-43 21-1,-21 0 1,0 0-1,0 0 1,22 42 0,-1 43 15,-21-21-15,-21-1-1,0-21 1,0 64-1,21 64 1,1-149 0,-22 21-1,0-21 17,0 22-1</inkml:trace>
  <inkml:trace contextRef="#ctx0" brushRef="#br0" timeOffset="217287.1015">12573 11007 0,'-21'-21'16,"0"42"-16,-1 63 16,-20 1-16,-64 127 31,43 21-15,-22 63-1,64 0 1,21-105-1,85 84 1,20-106 0,22 43-1,-21-43 1,-63-63 0,-1-64-1,-42-20 1</inkml:trace>
  <inkml:trace contextRef="#ctx0" brushRef="#br0" timeOffset="218271.5743">13483 11536 0,'0'85'16,"0"63"0,0-64-16,21 65 15,43 62 1,-43-63 0,0-21-1,21-42 1,-63-127 46,-42-43-46,42 0 0,-43-147-1,-21-65 1,-20-41-1,83 126 1,22 85 0,0 0-1,0 21 1,22 85 0,-22 0-1,21 21 1,21 0-1,64 0 1,-43 63 0,1 85 15,-1 22-15,-63-43-1,0 0 1,0 0-1,0-85-15,0 0 16,-21 1-16,0-1 16,0-42-1,0 21 32</inkml:trace>
  <inkml:trace contextRef="#ctx0" brushRef="#br0" timeOffset="218959.1431">13779 11917 0,'64'0'15,"-22"0"-15,1 0 16,20 0-1,1 42 1,-64 1 0,0-22-1,0 63 1,-22 1 0,-20 21-1,0 0 1,-1-64-1,107-42 110,-43 0-125,43-21 16,-1-21 0,1 42-16,-22 0 15,43-43 1</inkml:trace>
  <inkml:trace contextRef="#ctx0" brushRef="#br0" timeOffset="219396.7164">14520 11875 0,'0'0'0,"0"42"0,43 21 16,-22-20-16,-21-22 15,0 106 1,0 0-1,63-42 1,-63-22 0,0 1 15,0-43-15,0 0-16</inkml:trace>
  <inkml:trace contextRef="#ctx0" brushRef="#br0" timeOffset="220943.7144">15452 11494 0,'0'84'31,"21"1"-31,-21-22 16,0-41-16,0 62 16,0 43-1,0-106 1,0-42 78,0-42-79,0-22-15,0 0 16,0 22 0,0-64-1,0 21 1,0 43-1,21 20 1,0 43 31,21 21-31,1 22-16,-1-1 15,127 276 1,-105-149-1,21-21 1,-85-127 0,0 0 15,21 1-15,-21-65 77</inkml:trace>
  <inkml:trace contextRef="#ctx0" brushRef="#br0" timeOffset="221959.4379">16510 11409 0,'0'-21'94,"0"0"-94,21-22 16,43 1-16,-1 21 15,128-64 1,-22 43 0,-148 42-1,0 0 1,22 0 0,-43 84-1,0-20-15,-22 63 16,22-106-1,-21 21-15,0 149 16,0-106 0,21-1 15,0-20-15,0-22-1,0-21 1,0-63 78,0-43-94</inkml:trace>
  <inkml:trace contextRef="#ctx0" brushRef="#br0" timeOffset="222865.8093">17589 11197 0,'0'0'0,"22"43"16,20 105 0,0 21-1,1-42 1,-22-21 0,0-43-1,-21-41 1,0-65 78,0-20-94,0 20 15,-42-105 1,-1-106-1,43 85 1,0-22 0,0 64-1,0 0 1,0 22 0,0 41-1,0 22 1,0-1-1,21 22 1,1 0-16,20 0 16,0 21-1,22 0 1,-22 0 0,22 0-1,-1 0 1,-21 85-1,1 42 1,-22 63 0,-21-42-1,0-105 1,0-1 0,-42-21-1,20-21 1,22 21-1,-21-21 1,0 0 0,0 0 15</inkml:trace>
  <inkml:trace contextRef="#ctx0" brushRef="#br0" timeOffset="223350.2023">18309 11218 0,'21'-21'0,"0"21"15,-21 64 1,22 63 0,-22 21-1,42-42 1,-42-64-1,21-42 1,0 21 15,-21-63 16</inkml:trace>
  <inkml:trace contextRef="#ctx0" brushRef="#br0" timeOffset="223944.0095">18563 11218 0,'21'0'15,"0"0"17,1 0-17,-1 0 1,0 0 0,21 43-1,-42 63 1,0-22-1,0-20 1,-21-1 0,21-20-1,-42 20 1,42-42 0,0 0-1,21-21 48,0 0-48,0 0 1,22 0 0,-1 0-1,64-42 1,-64 21-1,22 0 1</inkml:trace>
  <inkml:trace contextRef="#ctx0" brushRef="#br0" timeOffset="224569.0806">18965 10266 0,'21'0'16,"22"0"0,232 233-1,-42 84 1,-43 85-1,-105-42 1,-64-63 0,-21-22-1,-42-64 1,-22-62 0,22-86-1,42-42 1,-21 0-1,0-21 17,-1 0-17,1 0-15</inkml:trace>
  <inkml:trace contextRef="#ctx0" brushRef="#br0" timeOffset="225553.5434">20447 10901 0,'21'0'0,"0"63"16,85 191 0,0 22-1,-43-149 1,1-43-1,-43-105 64,-21 0-79,21-106 15,0 63-15,22-41 16,-22-65-1,21 64 1,-21-21 0,1 85-1,-22 21 1</inkml:trace>
  <inkml:trace contextRef="#ctx0" brushRef="#br0" timeOffset="227006.8137">21675 10732 0,'0'105'31,"0"65"-15,0-86-16,0 65 15,0-44 1,0-41-1,0-43 1,0-42 78,0-64-79,0-21-15,-43 22 16,1-191 0,0 105-1,42 43 1,0 21 0,0 43-1,0-22 1,21 43-1,0-22 1,0 43 0,0 0 15,22 0-15,-1 0-1,0 21 1,-21 0-1,43 106 1,-1 42 0,1 0-1,-43 0 1,-21-42 0,0 0-1,-21-43 1,0-63-1,42 0 142,0 0-142,21 0 1,-20 21 0,-1 43-1,21 84 1,-42-21-1,0-42 1,0-22 0,-63-20 15,-1-1-15,43-42-1,0 0 1,0 0-1,-1 0 1,1 0 0,21-21-1,-21 21 17</inkml:trace>
  <inkml:trace contextRef="#ctx0" brushRef="#br0" timeOffset="227569.3672">21907 11070 0,'0'-21'94,"-42"21"-47,21 0-31</inkml:trace>
  <inkml:trace contextRef="#ctx0" brushRef="#br0" timeOffset="227960.0421">22310 10901 0,'0'0'0,"21"21"0,0 43 16,21-1-16,22 85 31,-43-63-15,0-22-1,0-63 1</inkml:trace>
  <inkml:trace contextRef="#ctx0" brushRef="#br0" timeOffset="228288.1886">22606 10964 0,'21'0'31,"-21"43"-31,21 41 16,0 65 0,1-86-1,20 43 1,-21-64 0</inkml:trace>
  <inkml:trace contextRef="#ctx0" brushRef="#br0" timeOffset="228944.5053">22945 9948 0,'0'0'0,"21"0"16,63 22-1,-41 62-15,63 64 16,42 128 0,21 232-1,-127-254 1,-42-85-1,0 0 1,0 1 0,0-86 15,-42 43-15,0-21-1,-1-42 1,22-107 62</inkml:trace>
  <inkml:trace contextRef="#ctx0" brushRef="#br0" timeOffset="241164.461">28025 9673 0,'-22'43'15,"1"-1"1,-42 0-16,20 1 16,-41 62-1,41 86 1,22-1 0,0 22-1,21 42 1,0-85-1,42 43 1,128-21 0,84 41 15,-212-210-15,64 41-16,-64-42 15,43 22-15,-64-43 16</inkml:trace>
  <inkml:trace contextRef="#ctx0" brushRef="#br0" timeOffset="242117.6804">29146 10075 0,'0'0'0,"-63"0"0,21 64 15,-22 42 1,22-22 0,-22 43-1,1-21 17,-22 0-17,22-42 1,-22-43-1,43 21 1,-1-42 47,22-42-48,21-1-15,0-62 16,0 20-1,0 64 1,0 0 0,42 21 46,-20 0-46,20 0-1,-21 42 1,106 106 0,-63-21-1,-1 0 1,1-63 0,-22 41-1,-21-83 1,0 20-1,0-42 64,22 0-64,20-85-15</inkml:trace>
  <inkml:trace contextRef="#ctx0" brushRef="#br0" timeOffset="243539.6979">29718 10308 0,'-21'64'32,"0"-1"-17,21 22-15,0-22 16,0 86 0,0-65-1,0-41 1,-22-22 78,-20-64-79,42-41-15,-21-43 16,0-64-1,21 85 1,0 1 0,0 83-1,0-20 1,21 21 0,0 0-1,0 21 32,0 0-31,1 0-16,-1 0 15,0 0 1,21 21 0,22 106-1,-1-21 1,1 42-1,-1 42 1,-20-105 0,-22-21-1,-21-43 1,0 0 0,21-21 46,0-42-46,21-43-16</inkml:trace>
  <inkml:trace contextRef="#ctx0" brushRef="#br0" timeOffset="244055.3719">30586 10097 0,'42'42'16,"22"106"-1,-43 0-15,0 43 32,-21-43-17,0-106 1,0 1-1,0-86 48,0-63-47,-42 22-16,20-43 15,22 21-15,0 42 16,0-84-1,0 64 1,0-1 0,22 43-1</inkml:trace>
  <inkml:trace contextRef="#ctx0" brushRef="#br0" timeOffset="244117.8781">30776 9800 0,'0'0'0,"0"-21"0</inkml:trace>
  <inkml:trace contextRef="#ctx0" brushRef="#br0" timeOffset="244711.6883">30819 9737 0,'0'0'0,"21"0"16,0 0-16,0 0 16,0 0-1,0 0 1,1 0 0,-1 63-1,-21 22 1,0 42-1,0-42 1,-43 20 0,22-105-16,-21 64 15,21-64 1,42 0 93,21 0-109,43 0 16,0 0-16,-22 0 16,64 0-1,-106 0 1,-21 21-16,0 21 15,0 22 1,-21-43-16,-85 85 16,64-85-1,21 0 17,0-21-17,-1 0 1,-41 0-1,21 0 1,20 0 0,-20 0-1</inkml:trace>
  <inkml:trace contextRef="#ctx0" brushRef="#br0" timeOffset="245258.616">31432 9250 0,'0'0'16,"22"0"-16,41 63 16,-21 43-16,1 106 15,-1 21 17,22 254-17,-64-276 1,0 43-1,-22-127 1,-62 43 0,20-43-1,64-85 1,-21-21 15,0-21 0</inkml:trace>
  <inkml:trace contextRef="#ctx0" brushRef="#br0" timeOffset="246086.823">32131 9970 0,'0'84'63,"21"22"-63,43 0 15,-1 21-15,1-64 16,20 43-16,-20-21 15,-22-43 1,-21-42 62,0-21-62,-21-42-16,22-22 15,-1-63 1,-21 42 0,42 0-1,-21 0 1,0 43 0,-21 20-1,0 22 16,22 21-15,-1-21 0,0 21-1,0 0 1,0-42 0</inkml:trace>
  <inkml:trace contextRef="#ctx0" brushRef="#br0" timeOffset="246946.2828">33591 9377 0,'-42'42'46,"21"22"-46,-21 20 16,-1 43 0,1 22-1,42-22 1,-42-22 0,42-41-1,0 63 1,21-64-1,-21-41 1,42-1 0,-21-21 31,22 0-32,20-43 1,-21 1-1,-42-21 1,0-22 0,0 21-1,-21-63 1,-21 64 0,-22-1-1,22 43 1,0-21-1,21 42 17,-1 0 46,1 0-63,0 0 17</inkml:trace>
  <inkml:trace contextRef="#ctx0" brushRef="#br0" timeOffset="247524.4651">33295 9737 0,'0'-21'93,"-21"-1"-77,-21-41 0,-1 42-16,22-43 15,0 43 1,21 0-1,-64 0 1,43 0 0,0-1-1,21 1 17</inkml:trace>
  <inkml:trace contextRef="#ctx0" brushRef="#br0" timeOffset="248915.2593">28003 12234 0,'22'-21'31,"20"21"-15,43 0-16,-22-21 16,22 21-16,126-42 15,1-1 17,-106 43-17,-85 0 1</inkml:trace>
  <inkml:trace contextRef="#ctx0" brushRef="#br0" timeOffset="249352.7722">28490 12340 0,'-21'0'16,"0"21"-1,0 1 1,63-22 62,0 0-62,43-43-16,-64 43 15,43 0 1,-22 0-1</inkml:trace>
  <inkml:trace contextRef="#ctx0" brushRef="#br0" timeOffset="249712.1829">28130 12573 0,'64'0'109,"-22"0"-109,22 0 16,-22 0-1,22 0 1,-22-21 0,-21 21-1,0 0 1</inkml:trace>
  <inkml:trace contextRef="#ctx0" brushRef="#br0" timeOffset="250477.8816">27940 12996 0,'0'85'93,"0"42"-93,-21 21 16,-22-42-16,-20 85 16,63-43-1,0 63 17,0-105-17,42-21 1,22 0-1,-1-22 1,43-21 0,-64-20-1,1-22 1,-22 21 0,21-21-1</inkml:trace>
  <inkml:trace contextRef="#ctx0" brushRef="#br0" timeOffset="251384.2227">28850 13250 0,'0'22'31,"-42"41"-31,21 1 16,-1-1-1,-147 191 1,63-127-1,-21-21 1,85-64 0,21-42-1,0 0 32,-1 0-47,22-42 16,0-64-1,0 64 1,0-22 0,0 43 15,0 0 0,22 21-15,41 0-1,64 0 1,0 63 0,0 22-1,-42-21 1,-64-43 0,21 21-1,1 0 1,-22 22-1,0-1 1,-21-84 62,0-42-62,0-1-16,0-63 15</inkml:trace>
  <inkml:trace contextRef="#ctx0" brushRef="#br0" timeOffset="251962.4053">28956 13483 0,'21'-21'15,"0"21"1,0 42 0,22 1-1,20 84 1,1-21-1,-22-1 1,-21-62 0,0-22-1,-21-42 48,0-22-48,0-20-15,0 21 16,0-43-16,0-63 16,22 42-1,-1-21 17,21 85-17,-42 20 16,42 22 16</inkml:trace>
  <inkml:trace contextRef="#ctx0" brushRef="#br0" timeOffset="253228.1534">29781 13229 0,'22'0'47,"-22"106"-32,0-21-15,0 63 16,0-21-16,0 63 16,0-147-1,0-22-15,21 0 360,0-21-329,0 0-15,0 0-16,0 0 31,43 21-31,-43 0 15,0-21 1,0 0 0,1 0-16,-1 0 47,21 0-32,-42-21 1,0-21-1,0 21 1,-42-64 0,-1 22-1,22 20 1,-63-20 0,-22-1-1,0-20 1,-21-22-1,63 42 1,1 22 0,42 21-1,0 0 17,-1 21-17</inkml:trace>
  <inkml:trace contextRef="#ctx0" brushRef="#br0" timeOffset="253790.7094">30078 12700 0,'0'0'0,"127"106"15,-85-64-15,212 191 32,-85 21-17,-42 21 1,-105-63-1,-1 42 1,-21-64 0,-21 1-1,-1-149-15,-20 64 16,21-64-16,-21-20 16,-1 20-1,22-42 48,21-64-63</inkml:trace>
  <inkml:trace contextRef="#ctx0" brushRef="#br0" timeOffset="254556.4096">31538 13399 0,'0'21'16,"0"63"-1,0-20 1,0-1-16,0 1 16,0 21-1,0-43 1,0 0-1,0-63 32,-21-64-31,21 1-16,0-22 16,0-63-1,0 20 1,0 65-1,0-1 1,21 22-16,0 63 47,43 0-31,-22 42-1,22 127 1,-1 1-1,22 20 1,-43-105 0,22 21-1,-22-22 1,0-20 0,1-22-1</inkml:trace>
  <inkml:trace contextRef="#ctx0" brushRef="#br0" timeOffset="255275.2327">29358 14626 0,'0'-21'32,"-21"21"-32,0 0 15,-64 64-15,22 84 32,20-21-32,-63 211 15,106-211-15,0 22 16,0 83-1,0-105 1,106 22 0,-21-44-1,0-41 1,-22-1 0,-21-41-1</inkml:trace>
  <inkml:trace contextRef="#ctx0" brushRef="#br0" timeOffset="256369.0894">29718 15198 0,'42'0'0,"-21"63"15,1 22-15,41 105 16,-63-41 0,0-107-1,0 0 17,0-21-17,0-63 32,0-43-31,-21-147-1,0-1 1,21 21 0,0 64-1,0 21 1,0 21-1,42 0 1,0 43 0,-20 63-1,-1 0 17,0 0-17,0 0 1,43 42-1,-22 22-15,-42 20 16,0-41-16,0-22 16,-21 63-1,-170 1 1,43 21 0,85-106-1,-1 42 1,85-42 31,43 0-32,20 0-15,128-21 32,-85 21-17,-106 0 1,22 0-1,-22 42 1,-21 22 0,0 63-1,-21-21 1,-22-22 0,1-41-1,21-43 1,0 0-1,-1 0 48,1 0-47,21-21-1</inkml:trace>
  <inkml:trace contextRef="#ctx0" brushRef="#br0" timeOffset="256931.6468">30607 15113 0,'0'-21'16,"21"21"-1,21 0 1,1 63-1,20 107 1,1-22 0,20-21-1,-41-106-15,20-63 78,-42-64-78,1 21 16,-22 1-16,21-86 16,-21 107-1,21-22 1,-21 43 15,0 21 32,21 21-48</inkml:trace>
  <inkml:trace contextRef="#ctx0" brushRef="#br0" timeOffset="257650.4928">31771 14605 0,'0'85'47,"0"-43"-31,0 43-16,-21 21 15,0 42 1,-43 42-1,64 22 1,21-106 0,1-43-1,-1-63 1,21 0 15,22-21-15,-43 0-1,0-127 1,21 84 0,-42-42-1,-63 43 1,-64-64 0,21 63-1,42 22 1,22 21-1,21 0 1,0 0 15,0-1-15,-1 1 0</inkml:trace>
  <inkml:trace contextRef="#ctx0" brushRef="#br0" timeOffset="258181.77">31898 14266 0,'0'0'0,"21"0"15,149 85 1,-22 42 0,106 148-1,-43 64 1,-105 0 0,-63-128-1,-107-20 1,22-107-1,-22 1 1,-20-21 0,-1-43-1,85 0-15,-21 0 32,-22 0-17,22-21-15,21 21 16,-42-21-1,42 22 1</inkml:trace>
  <inkml:trace contextRef="#ctx0" brushRef="#br0" timeOffset="262354.0576">1270 14880 0,'0'0'0,"0"43"31,0 20-31,0-21 15,0 64-15,0-42 16,0 126 0,21-20-1,43-1 1,-43-148 0,0-21-1,21 0 1,43-85-1,42-147 1,-64 105 0,-20 42-1,-22 64-15,0 21 47,0 0-31,-21 42-1,0 149 1,0-86 0,0 22-1,0 0 1,0-42 0,43 63-1,-22-42 1,42 0-1,-42-64 1,-21-148 62</inkml:trace>
  <inkml:trace contextRef="#ctx0" brushRef="#br0" timeOffset="263713.5668">2032 14838 0,'0'-21'0,"0"0"78,-21-1-78,0 1 15,-1 0 1,1 0 0,-21 0-1,-64 0 1,64 21 0,-1 0-1,-41 0 1,-1 0-1,64 0 1,0 0 31,0 0-31,-1 0-1,-20 42 1,-64 64-1,64-22 1,-22 1 0,1 0-1,-1 84 1,-84 0 0,64-20-1,-1 41 1,43-42-1,20-42 1,22 42 0,43 0-1,-1-42-15,64 64 16,-64-86 0,22-41-1,-1 41 1,1-63-1,20 43 1,-41-22 0,20-21-1,-42-21 17,43 0-32,-22 0 15,64-21 1,-21 0-1,-43-42-15,43 41 16,-43 1 0,-21 0-16,43-21 15,20-22 1,-84 1 15,85-1-15,21 1-1,-64 20 1,43-20 0,63-22-1,-42 1 1,-64-43 0,-21-149-1,-21 44 1,-42 126-1,-21 0 1,-1-21 0,22 0-1,-43-42 1,0 84 15,43 43-15,21-1-1,0 43 1,0 0 0,21-21-1,0-21 1</inkml:trace>
  <inkml:trace contextRef="#ctx0" brushRef="#br0" timeOffset="264260.4942">3535 14351 0,'-43'106'16,"1"-21"-16,21 63 15,0 0-15,0 169 16,21-41 15,-43 105-15,43-64-1,21-63 1,64-63 0,0-43-1,-1-42 1,1-43 0,-21-42-1,-22 0 1,-21-21-16</inkml:trace>
  <inkml:trace contextRef="#ctx0" brushRef="#br0" timeOffset="266010.6687">9525 14076 0,'0'0'0,"63"0"0,43 106 15,0 63-15,21 212 16,0 0 15,-106 106-15,-21-233-1,-148-64 1,63-20 0,-63-22-1,85-127 1,20-21 0,22 0 15</inkml:trace>
  <inkml:trace contextRef="#ctx0" brushRef="#br0" timeOffset="267120.1803">11070 15050 0,'-21'84'15,"-43"43"1,64 43-16,-42 62 16,42-41-1,0-64 1,0-106 15,-21 21-15,0-42-1,21-42 1,0-402 15,0 63-15,42 148 0,64-42-1,21 63 1,-64 127-1,-63 64 1,22 21 31,41 64-31,22 63-1,-1 127 1,22 21-1,0-64 1,-42 1 0,-22 42-1,0-85 1,-21-126 0,1-22-1,-22-42 79,0-43-78,0 43-16,0-64 15</inkml:trace>
  <inkml:trace contextRef="#ctx0" brushRef="#br0" timeOffset="272276.9133">13187 14436 0,'0'63'46,"0"-42"-46,0 43 16,0-1-16,0-20 16,0 105-1,0-63 1,0 42 0,0-22-1,0 1 1,0 21-1,0 0 1,0-21 0,0 148-1,0-106 1,63 22 15,1-65-15,-1-20-1,-20-21 1,-22-22 0,0-21-1,-21 0 1,21-21 15,0 0 0</inkml:trace>
  <inkml:trace contextRef="#ctx0" brushRef="#br0" timeOffset="277777.457">13568 15050 0,'0'21'15,"21"-21"1,42 0-1,64 0 1,-21 0 0,-42 0-1,-22-21 1,-21 21 0,0 0-1,1 0 1,20 63-1,-21 43 1,-21 0 0,0 0-1,0-1 1,0 22 15,0-105-15,0-1-1</inkml:trace>
  <inkml:trace contextRef="#ctx0" brushRef="#br0" timeOffset="278761.9294">14563 14838 0,'21'0'15,"42"63"1,-20 22-16,41 169 31,-20-42-15,-43-128-1,-21-20 1,0-22 0,0-21 46,-21-42-46,-64-127-1,43 42-15,-64-148 16,21 21 0,43 22-1,42 63 1,0-64 15,0 64-15,0 42-1,63 0 1,1 43 0,-1 20-1,-20 22 1,41 21 0,22 0-1,-21 21 1,21 149-1,-22-22 1,-62 0 0,-22-21-1,-22 0 1,-83-21 0,-22-22 15,42-41-16,21-22 1,43-21-16,0 21 16,0-21-1,0 0 1,0 0 15,-1 0-15</inkml:trace>
  <inkml:trace contextRef="#ctx0" brushRef="#br0" timeOffset="279558.8812">14922 15113 0,'0'0'0,"43"-21"15,-43 0 1,42 0-16,43-1 31,-1 22-15,1 0-1,-43 0 1,-20 0 0,20 0-1,-21 85 1,-21 63 0,0-42-1,-21-42 1,0-43-1,0 21 1,42-84 125,42 21-141,22-1 15,42 1 1,-85-21 0,-21 42-1</inkml:trace>
  <inkml:trace contextRef="#ctx0" brushRef="#br0" timeOffset="279949.5465">15748 15261 0</inkml:trace>
  <inkml:trace contextRef="#ctx0" brushRef="#br0" timeOffset="280074.5592">15748 15261 0</inkml:trace>
  <inkml:trace contextRef="#ctx0" brushRef="#br0" timeOffset="280887.1389">15938 14986 0,'0'21'31,"0"64"-31,0-22 16,0 149 0,0-43-1,0-42 1,-21-84 0,21-22-1,0 0 16</inkml:trace>
  <inkml:trace contextRef="#ctx0" brushRef="#br0" timeOffset="288919.1831">16214 14499 0,'63'0'15,"1"21"-15,-22 64 16,148 106 0,-105-64-1,-21-85 1,-43-21 0,-21-42 109,0-21-110,0-43-15,0-21 16,42-21-1,-21-21 1,-21 84 0,0 43-1</inkml:trace>
  <inkml:trace contextRef="#ctx0" brushRef="#br0" timeOffset="290434.9578">17378 14245 0,'0'21'0,"0"43"16,0 21-1,42 147 1,-21-126 0,0 106-1,22-106 1,-43-43 0,0-42 46,-43-21-31,-20-21-15,42-63-16,-43-43 16,-20-22-16,-43-126 31,84-85-16,22 255 1,21-1 0,21 0-1,0 64 1,-21-1 15,22 43 0,-1 0-15,0 0 0,21 0-1,22 0 1,-1 21 0,1 43 15,-22-1-16,-21 22 1,-21-21 0,0 84-1,-21-42 1,0-43 0,-21-21-1,42-20 95,42-22-95,85 0-15,42 0 16,-21 0-1,-21 21 1,-42 21 0,-21 22-1,-64-1 1,0 43 0,-149 169-1,-20-148 1,0-42-1,105-64 1,22-21 0,42 21-1,-21-21 17,0-21-17,21-21 1,0-1-1,0-20 1,0 20 0,63-20-1</inkml:trace>
  <inkml:trace contextRef="#ctx0" brushRef="#br0" timeOffset="291028.7668">18288 14753 0,'0'0'0,"42"21"16,-42 43 0,21-1-16,1 22 31,-1 0-16,-21-43 1,0 0 0,21 1-1,0-43 1,0-21 62</inkml:trace>
  <inkml:trace contextRef="#ctx0" brushRef="#br0" timeOffset="291435.0569">18605 14626 0,'0'21'31,"0"43"-15,0-22-16,0 1 15,43 20 1,-43-21-16,21 43 15,-21 0 1,0-22 0,21-20-1,0-22 1,-21 0 0,21-21 15</inkml:trace>
  <inkml:trace contextRef="#ctx0" brushRef="#br0" timeOffset="292810.191">18838 13526 0,'0'-22'0,"21"22"16,43 22-16,126 105 16,86 169-1,-107 21 1,-63-20 0,-64-22 15,-42-190-31,0 147 15,0-189-15,0 41 16,-21 1 0,0-43-1,-43 1 1,43-1 0,-21-21-1,21 0 1</inkml:trace>
  <inkml:trace contextRef="#ctx0" brushRef="#br0" timeOffset="293638.3984">20320 14647 0,'21'43'16,"43"41"-16,-64-20 16,0-22-16,21 64 31,-21-64-16,0-20 48,-21-22-63,21-64 16,-64-84-1,22-106 1,21 63-1,21 86 1,0 83 0,0-20-1,0 21 1,21 21 31,21 0-32,22 0 1,41 106 0,-41-22-16,21 65 15,-64-44-15,21-62 16,-21 63 0,0 21-1,22-43 1,-43-63-1,0 1 1</inkml:trace>
  <inkml:trace contextRef="#ctx0" brushRef="#br0" timeOffset="295919.8751">21272 13314 0,'-21'21'15,"0"0"1,21 85-16,0 42 16,-42 106-1,21 21 1,21-21 0,0 22-1,42 20 1,21-21-1,-41-42 1,41-127 0,22 0-1,-64-85-15,0 0 16</inkml:trace>
  <inkml:trace contextRef="#ctx0" brushRef="#br0" timeOffset="296701.2005">21505 14647 0,'148'-42'140,"1"21"-124,41-21-16,22-43 16,-149 85-16,1 0 31,-43 42 16,-21 22-32,0-1-15,0 22 16,-64 42 0,1 0-1,42-21 1,21 21-1,0-64 1,0-20 0,0-1-1,0-21 1,21-42 109</inkml:trace>
  <inkml:trace contextRef="#ctx0" brushRef="#br0" timeOffset="297841.9384">22754 14118 0,'0'21'0,"0"128"16,106 189-1,-21-105 1,-85-85-1,0-63 1,0-64 62,-43-42-47,-20-64-15,20-42-16,-41-21 16,-1-127-1,-42-106 1,106 190 0,21 22-1,0 42 1,0 64-1,42-1 1,1 22 0,-22 42-1,21 0 1,85 0 0,-21 42 15,42 85-31,-42 42 15,-64-42-15,1-21 16,-43 21 0,0 0-1,0-63 1,-64 42 0,22-64-1,-1 0 1,1-42-1</inkml:trace>
  <inkml:trace contextRef="#ctx0" brushRef="#br0" timeOffset="298310.7344">23199 14478 0,'0'0'0,"42"21"16,-21 43-1,0 84 1,22-85 0,-43-41-1</inkml:trace>
  <inkml:trace contextRef="#ctx0" brushRef="#br0" timeOffset="298873.2918">23474 14478 0,'42'0'0,"-21"0"16,43 0-16,-1 21 15,1 85 1,-64-42 0,0-1-1,0-21 1,-21 64 0,-22-63 15,43-22-16,-21 21 1,42-42 62,43 0-62,-1 0-16,-20 0 15,-1 0 1,0 0 0,-21-21-1,43 0 1,-22 0 0</inkml:trace>
  <inkml:trace contextRef="#ctx0" brushRef="#br0" timeOffset="299482.7272">24278 14266 0,'21'0'15,"43"0"-15,-43 64 16,21 21 0,1 20-1,20 1 1,-42-85 0,0 22-1,1-43 32,-1 0-31,-21-21-1,0-22-15,0-126 16,63-64 0,-20 0 15,62 22-16,-62 147 1,-22 43 0,0 21 31,0 0-32</inkml:trace>
  <inkml:trace contextRef="#ctx0" brushRef="#br0" timeOffset="300123.4232">25527 13526 0,'0'0'0,"0"21"0,0 106 16,21 169-1,-21-127 1,42-42 0,-20-84 15,-44-107 78,22 1-93,-21-85-16,0-43 15,0-42 1,21-42 0,0 127-1,21 84 1,0 1 0,0 63-1</inkml:trace>
  <inkml:trace contextRef="#ctx0" brushRef="#br0" timeOffset="300748.476">25654 13018 0,'0'0'0,"63"-22"15,-20 1-15,-22 21 16,42 0 0,-20 0-1,-1 0 1,22 21 0,-43 64-1,-21 21 1,0 0-1,-64 63 1,-42-63 0,22 0-1,20-22 1,43-41 0,0-22 15,63-21 31,-21 0-46,22 0 0,-22 0-16,21 0 15,1 0 1,41 63-1,-41-20 1,-43 20 0,0-20-1,0 20 1,0 1 0,-22-1-16,-62 22 31,41-64-31,22-21 15,-21 42 1,21-42 15</inkml:trace>
  <inkml:trace contextRef="#ctx0" brushRef="#br0" timeOffset="301186.0189">26247 13843 0,'0'0'0,"21"21"16,-21 0-16,42 128 15,-21-86 1,22 1 0,-22-43-1,-21 21 1,21-21 93</inkml:trace>
  <inkml:trace contextRef="#ctx0" brushRef="#br0" timeOffset="301592.3091">26543 13780 0,'0'21'15,"21"21"-15,-21 0 16,42 43 0,-20 21-1,20 0 1,0-43 0,1 43-1,-43-85 1,21 0-1</inkml:trace>
  <inkml:trace contextRef="#ctx0" brushRef="#br0" timeOffset="302201.7463">26755 13018 0,'0'0'0,"42"0"0,0 42 16,1 85 0,-1 148-1,-21 43 1,-21-43 0,0-64-1,0 22 1,-21-21-1,0-64 1,21-84 0,-21-43-1,-1 42 1,1-63 0,0 0 46,0 0-46,0 0-1,21-21-15</inkml:trace>
  <inkml:trace contextRef="#ctx0" brushRef="#br0" timeOffset="315640.6077">3641 15494 0,'21'0'125,"0"0"-109,42 0-16,-20 0 15,-22 0 1,21 0-16,-21 0 31,1 0 16,-22 21-31,0 22-1,0 105 1,0-42 0,0-1-1,0 1 1,0 21-1,0-84 1,0-1 0</inkml:trace>
  <inkml:trace contextRef="#ctx0" brushRef="#br0" timeOffset="316968.8635">4318 15325 0,'0'21'31,"21"64"-31,-21 63 16,0 0-1,0 21 1,0-21-1,0-126 1,0-1 0,0-106 93,0-84-109,0 42 16,0 42-1,-42-84 1,42 84-16,0-42 16,0 42-16,0 43 15,0-85 1,0 21-1,21 22 1,21-1 0,-21 64-1,1 21 1,-1 0 0,0 0-1,0 0 1,0 0 15,0 0-31,106 21 16,-105 0-16,-22 0 15,21 85 1,-21 0 0,0 21-1,0 0 1,-85 42-1,43-126 1,42-22 0,-21-21-1,42 0 95,42 0-95,1 0 1,-43 0-16,21 0 16,1 21-1,-43 0 16,21-21-31,0 21 16,-21 85 0,0-42-16,0 41 15,-21-62 1,-22 63-16,-41-43 16,63-21-1,-22-42 1,22 22 78</inkml:trace>
  <inkml:trace contextRef="#ctx0" brushRef="#br0" timeOffset="317468.8802">4953 15621 0,'0'0'0,"21"0"0,0 85 15,0-1 1,-21 1 0,0 0-1,0-43 1,0-21 15,22 0 0</inkml:trace>
  <inkml:trace contextRef="#ctx0" brushRef="#br0" timeOffset="317875.1704">5270 15494 0,'0'0'0,"43"0"31,-43 21-15,0 106 0,21 0-1,-21 21 1,21-42-1,0 0 1,0-21 0,1-64-1</inkml:trace>
  <inkml:trace contextRef="#ctx0" brushRef="#br0" timeOffset="318625.2433">5990 15452 0,'0'21'47,"64"64"-47,-22-43 15,-42 43-15,42-22 16,-21 1 0,22-43-1,-22-21 79,-21-21-78,0-64-16,42-63 15,-21 63 1,43-63-1,-22 63 1,-21 43 0,1-22-1,-1 43 1,-21 0 0</inkml:trace>
  <inkml:trace contextRef="#ctx0" brushRef="#br0" timeOffset="321062.9855">6816 15155 0,'0'0'0,"21"85"16,-21 42-16,0-85 15,0 1 1,0-1 0,0-21 15,0 0-15,21 22-1,0-1 1,-21-63 78,0-64-94,-21 1 15,0-43-15,-22-22 16,43-62 15,0-43-15,0 21-1,0 42 1,0 149 0,22-21-1,-1 63 16,0-22-15,21 22 15,1 43-15,-22-1-16,42 64 16,22 42-1,-64-42 1,21 21 15,-42-42-15,0-1-1,-21 1 1,-21 21 0,0-43-1,-1-20 1,22-22-1,0-21 32,0 0-47</inkml:trace>
  <inkml:trace contextRef="#ctx0" brushRef="#br0" timeOffset="321578.6928">7197 15219 0,'63'0'15,"-63"42"-15,21 43 16,0 84 0,1-84-1,-22 0 1,21-64-1,-21 0 1,0 0 0</inkml:trace>
  <inkml:trace contextRef="#ctx0" brushRef="#br0" timeOffset="322141.2154">7387 15304 0,'0'0'0,"21"0"47,22 0-32,-1 63-15,-21 85 16,21-42 15,-42-42-15,0-22-1,0 0 1,64-42 125,-43 0-126,43 0-15,-43 0 16,0 0-16,0-21 15</inkml:trace>
  <inkml:trace contextRef="#ctx0" brushRef="#br0" timeOffset="322781.9372">8149 15050 0,'21'42'32,"-21"0"-17,43 43-15,-43-22 16,42 64-1,-42-84 1,42 20 0,-42 1-1,43-64 1,-22 0 46,-21-64-46,0-20 0,42-22-1,-21-21 1,22-21 0,-1 63-1,-21 43 1</inkml:trace>
  <inkml:trace contextRef="#ctx0" brushRef="#br0" timeOffset="323610.1121">9059 14817 0,'0'0'0,"21"84"0,-21 43 16,22 106-1,-22-85 1,0-42 0,0-63-1,0-86 79,-22-63-94,1 22 16,0-64-16,21 21 15,0-106 1,0 42-1,0 43 1,85 42 0,-43 43-1,0-22 1,-20 64 15,20 21 32,0 21-63,22 85 15,20 106 1,-84-85 0,0-22-1,0 65 1,0-128-1,-42 22 1,0-22 0,21-21-1,-22 0 1,22-21 0,0 0 15</inkml:trace>
  <inkml:trace contextRef="#ctx0" brushRef="#br0" timeOffset="324282.0536">9334 15240 0,'0'0'0,"22"-21"16,-1 0 0,0 21 31,0 0-32,21 84 1,-42 1-1,0 21 1,0-21 0,-21-43-1,-21 21 1,42-41 0,21-22 93,21 0-93,22 0-16,-22 0 15,1-22 1,-22 22-1,0-21 1,-21 0-16</inkml:trace>
  <inkml:trace contextRef="#ctx0" brushRef="#br0" timeOffset="324766.4746">9737 15304 0,'0'0'0,"42"21"16,-42 0-1,0 42-15,21 1 16,0 105 0,-21-105-1,21-22 1,-21-21 15</inkml:trace>
  <inkml:trace contextRef="#ctx0" brushRef="#br0" timeOffset="355941.433">3662 17230 0,'21'0'141,"21"0"-110,-21 0-15,22 0-1,20 0 1,361 0 0,-107 0-1,22 0 1,-64 0-1,-148 0 1,-64 0 15,-20-21-15,20-1 0,128 22-1,-1-21 1,149 21-1,211-84 1,-105 41 0,-1 1-1,1 0 1,-1 20 0,22 22-1,-191 0 1,21 0-1,-169 0 1,-63-21 15,-43 0-15</inkml:trace>
  <inkml:trace contextRef="#ctx0" brushRef="#br0" timeOffset="357347.822">13949 16870 0,'63'0'47,"170"-42"-31,-21-1-16,-1 43 15,382-84 1,-43 20 0,43 64-1,-233-21 1,190-43-1,-275 64 1,-190 0 15,-43 0-31,22 0 16,-43-21-16,21 21 16,1 0-1,20 0 1,-42 0-1,85 0 1,-63 0 0,-22 0-1,21-42 32,43 42-31,84 0-16,127 0 15,-105 0 1,126-42 15,-168 42-15,-107 0 0</inkml:trace>
  <inkml:trace contextRef="#ctx0" brushRef="#br0" timeOffset="358519.8109">21378 15981 0,'0'0'0,"106"0"16,127-64-16,0 43 16,21-21-1,0 0-15,190-1 16,-296 1-16,-42 42 16,0-21-1,21 0 1,42-1-1,170-41 1,21 63 0,-170-21-1,128 21 1,-43-64 0,-63 43-1,-64 0 1,-106-21-16,149-1 15,-85 43 1,-22-42-16,149-22 31,106 22-15,-149 0 0,85-22-1,-42 43 1,-42 0-1,-170 21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BF3C-9CC1-4674-9D19-FFDF55B7A16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F6D9-B406-4E9B-A792-63EFF8A6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customXml" Target="../ink/ink10.xml"/><Relationship Id="rId4" Type="http://schemas.openxmlformats.org/officeDocument/2006/relationships/image" Target="../media/image8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2112" y="1362088"/>
            <a:ext cx="4952999" cy="4980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6942" y="6430772"/>
            <a:ext cx="207010" cy="161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3501" y="243396"/>
            <a:ext cx="10515600" cy="1325563"/>
          </a:xfrm>
        </p:spPr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170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0" y="91440"/>
              <a:ext cx="12093120" cy="6759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1211184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4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sz="2400" spc="-15" dirty="0">
                <a:latin typeface="Verdana"/>
                <a:cs typeface="Verdana"/>
              </a:rPr>
              <a:t>Proof</a:t>
            </a:r>
            <a:r>
              <a:rPr lang="en-US" sz="2400" spc="-25" dirty="0">
                <a:latin typeface="Verdana"/>
                <a:cs typeface="Verdana"/>
              </a:rPr>
              <a:t> b</a:t>
            </a:r>
            <a:r>
              <a:rPr lang="en-US" sz="2400" spc="-15" dirty="0">
                <a:latin typeface="Verdana"/>
                <a:cs typeface="Verdana"/>
              </a:rPr>
              <a:t>y</a:t>
            </a:r>
            <a:r>
              <a:rPr lang="en-US" sz="2400" spc="5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cont</a:t>
            </a:r>
            <a:r>
              <a:rPr lang="en-US" sz="2400" spc="-50" dirty="0">
                <a:latin typeface="Verdana"/>
                <a:cs typeface="Verdana"/>
              </a:rPr>
              <a:t>r</a:t>
            </a:r>
            <a:r>
              <a:rPr lang="en-US" sz="2400" spc="-10" dirty="0">
                <a:latin typeface="Verdana"/>
                <a:cs typeface="Verdana"/>
              </a:rPr>
              <a:t>adi</a:t>
            </a:r>
            <a:r>
              <a:rPr lang="en-US" sz="2400" spc="-25" dirty="0">
                <a:latin typeface="Verdana"/>
                <a:cs typeface="Verdana"/>
              </a:rPr>
              <a:t>c</a:t>
            </a:r>
            <a:r>
              <a:rPr lang="en-US" sz="2400" spc="-10" dirty="0">
                <a:latin typeface="Verdana"/>
                <a:cs typeface="Verdana"/>
              </a:rPr>
              <a:t>tion,</a:t>
            </a:r>
            <a:r>
              <a:rPr lang="en-US" sz="2400" spc="5" dirty="0">
                <a:latin typeface="Verdana"/>
                <a:cs typeface="Verdana"/>
              </a:rPr>
              <a:t> </a:t>
            </a:r>
            <a:r>
              <a:rPr lang="en-US" sz="2400" spc="-10" dirty="0">
                <a:latin typeface="Verdana"/>
                <a:cs typeface="Verdana"/>
              </a:rPr>
              <a:t>i.e</a:t>
            </a:r>
            <a:r>
              <a:rPr lang="en-US" sz="2400" spc="-145" dirty="0">
                <a:latin typeface="Verdana"/>
                <a:cs typeface="Verdana"/>
              </a:rPr>
              <a:t>.</a:t>
            </a:r>
            <a:r>
              <a:rPr lang="en-US" sz="2400" spc="-10" dirty="0">
                <a:latin typeface="Verdana"/>
                <a:cs typeface="Verdana"/>
              </a:rPr>
              <a:t>, </a:t>
            </a:r>
            <a:r>
              <a:rPr lang="en-US" sz="2400" spc="-15" dirty="0">
                <a:latin typeface="Verdana"/>
                <a:cs typeface="Verdana"/>
              </a:rPr>
              <a:t>show</a:t>
            </a:r>
            <a:r>
              <a:rPr lang="en-US" sz="2400" spc="-5" dirty="0">
                <a:latin typeface="Verdana"/>
                <a:cs typeface="Verdana"/>
              </a:rPr>
              <a:t> </a:t>
            </a:r>
            <a:r>
              <a:rPr lang="en-US" sz="2400" spc="270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z="2400" spc="26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z="2400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400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2400" spc="1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400" spc="775" dirty="0" smtClean="0">
                <a:solidFill>
                  <a:srgbClr val="6F2F9F"/>
                </a:solidFill>
                <a:latin typeface="Arial"/>
                <a:cs typeface="Arial"/>
              </a:rPr>
              <a:t>not(</a:t>
            </a:r>
            <a:r>
              <a:rPr lang="el-GR" sz="2400" spc="775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z="2400" spc="775" dirty="0" smtClean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lang="en-US" sz="24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400" spc="-15" dirty="0" err="1">
                <a:latin typeface="Verdana"/>
                <a:cs typeface="Verdana"/>
              </a:rPr>
              <a:t>unsati</a:t>
            </a:r>
            <a:r>
              <a:rPr lang="en-US" sz="2400" spc="-25" dirty="0" err="1">
                <a:latin typeface="Verdana"/>
                <a:cs typeface="Verdana"/>
              </a:rPr>
              <a:t>s</a:t>
            </a:r>
            <a:r>
              <a:rPr lang="en-US" sz="2400" spc="-10" dirty="0" err="1">
                <a:latin typeface="Verdana"/>
                <a:cs typeface="Verdana"/>
              </a:rPr>
              <a:t>fia</a:t>
            </a:r>
            <a:r>
              <a:rPr lang="en-US" sz="2400" spc="-25" dirty="0" err="1">
                <a:latin typeface="Verdana"/>
                <a:cs typeface="Verdana"/>
              </a:rPr>
              <a:t>b</a:t>
            </a:r>
            <a:r>
              <a:rPr lang="en-US" sz="2400" spc="-10" dirty="0" err="1">
                <a:latin typeface="Verdana"/>
                <a:cs typeface="Verdana"/>
              </a:rPr>
              <a:t>le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063580" y="2330003"/>
            <a:ext cx="8537702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0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832834" y="2931016"/>
            <a:ext cx="8455787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2234" y="2118406"/>
            <a:ext cx="5490972" cy="584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768" y="2175112"/>
            <a:ext cx="2203704" cy="4291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1061434" y="2092816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2500">
            <a:solidFill>
              <a:srgbClr val="CC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325880" y="403920"/>
              <a:ext cx="8946360" cy="371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6520" y="394560"/>
                <a:ext cx="896508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CNF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34" y="1690688"/>
            <a:ext cx="8924129" cy="49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8620" y="1690688"/>
            <a:ext cx="8059420" cy="4220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Verdana"/>
                <a:cs typeface="Verdana"/>
              </a:rPr>
              <a:t>1. </a:t>
            </a:r>
            <a:r>
              <a:rPr sz="2200" spc="-15" dirty="0" smtClean="0">
                <a:latin typeface="Verdana"/>
                <a:cs typeface="Verdana"/>
              </a:rPr>
              <a:t>It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is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too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weak, i.e</a:t>
            </a:r>
            <a:r>
              <a:rPr sz="2200" spc="-135" dirty="0" smtClean="0">
                <a:latin typeface="Verdana"/>
                <a:cs typeface="Verdana"/>
              </a:rPr>
              <a:t>.</a:t>
            </a:r>
            <a:r>
              <a:rPr sz="2200" spc="0" dirty="0" smtClean="0">
                <a:latin typeface="Verdana"/>
                <a:cs typeface="Verdana"/>
              </a:rPr>
              <a:t>,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has </a:t>
            </a:r>
            <a:r>
              <a:rPr sz="2200" spc="-25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ery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limited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expressi</a:t>
            </a:r>
            <a:r>
              <a:rPr sz="2200" spc="-15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eness:</a:t>
            </a:r>
            <a:endParaRPr sz="22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Each </a:t>
            </a:r>
            <a:r>
              <a:rPr sz="1800" spc="-10" dirty="0" smtClean="0">
                <a:latin typeface="Verdana"/>
                <a:cs typeface="Verdana"/>
              </a:rPr>
              <a:t>rule </a:t>
            </a:r>
            <a:r>
              <a:rPr sz="1800" spc="-15" dirty="0" smtClean="0">
                <a:latin typeface="Verdana"/>
                <a:cs typeface="Verdana"/>
              </a:rPr>
              <a:t>has </a:t>
            </a:r>
            <a:r>
              <a:rPr sz="1800" spc="-10" dirty="0" smtClean="0">
                <a:latin typeface="Verdana"/>
                <a:cs typeface="Verdana"/>
              </a:rPr>
              <a:t>to </a:t>
            </a:r>
            <a:r>
              <a:rPr sz="1800" spc="-15" dirty="0" smtClean="0">
                <a:latin typeface="Verdana"/>
                <a:cs typeface="Verdana"/>
              </a:rPr>
              <a:t>be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represented for </a:t>
            </a:r>
            <a:r>
              <a:rPr sz="1800" spc="-15" dirty="0" smtClean="0">
                <a:latin typeface="Verdana"/>
                <a:cs typeface="Verdana"/>
              </a:rPr>
              <a:t>each situati</a:t>
            </a:r>
            <a:r>
              <a:rPr sz="1800" spc="-10" dirty="0" smtClean="0">
                <a:latin typeface="Verdana"/>
                <a:cs typeface="Verdana"/>
              </a:rPr>
              <a:t>on:</a:t>
            </a:r>
            <a:endParaRPr sz="1800" dirty="0">
              <a:latin typeface="Verdana"/>
              <a:cs typeface="Verdana"/>
            </a:endParaRPr>
          </a:p>
          <a:p>
            <a:pPr marL="277495" marR="307975">
              <a:lnSpc>
                <a:spcPct val="100000"/>
              </a:lnSpc>
            </a:pPr>
            <a:r>
              <a:rPr sz="1800" dirty="0" smtClean="0">
                <a:latin typeface="Verdana"/>
                <a:cs typeface="Verdana"/>
              </a:rPr>
              <a:t>e.g</a:t>
            </a:r>
            <a:r>
              <a:rPr sz="1800" spc="-120" dirty="0" smtClean="0">
                <a:latin typeface="Verdana"/>
                <a:cs typeface="Verdana"/>
              </a:rPr>
              <a:t>.</a:t>
            </a:r>
            <a:r>
              <a:rPr sz="1800" spc="0" dirty="0" smtClean="0">
                <a:latin typeface="Verdana"/>
                <a:cs typeface="Verdana"/>
              </a:rPr>
              <a:t>,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“don</a:t>
            </a:r>
            <a:r>
              <a:rPr sz="1800" spc="35" dirty="0" smtClean="0">
                <a:latin typeface="Verdana"/>
                <a:cs typeface="Verdana"/>
              </a:rPr>
              <a:t>’</a:t>
            </a:r>
            <a:r>
              <a:rPr sz="1800" spc="0" dirty="0" smtClean="0">
                <a:latin typeface="Verdana"/>
                <a:cs typeface="Verdana"/>
              </a:rPr>
              <a:t>t go for</a:t>
            </a:r>
            <a:r>
              <a:rPr sz="1800" spc="-20" dirty="0" smtClean="0">
                <a:latin typeface="Verdana"/>
                <a:cs typeface="Verdana"/>
              </a:rPr>
              <a:t>w</a:t>
            </a:r>
            <a:r>
              <a:rPr sz="1800" spc="0" dirty="0" smtClean="0">
                <a:latin typeface="Verdana"/>
                <a:cs typeface="Verdana"/>
              </a:rPr>
              <a:t>ard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if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the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wumpus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 in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front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of </a:t>
            </a:r>
            <a:r>
              <a:rPr sz="1800" spc="-15" dirty="0" smtClean="0">
                <a:latin typeface="Verdana"/>
                <a:cs typeface="Verdana"/>
              </a:rPr>
              <a:t>y</a:t>
            </a:r>
            <a:r>
              <a:rPr sz="1800" spc="0" dirty="0" smtClean="0">
                <a:latin typeface="Verdana"/>
                <a:cs typeface="Verdana"/>
              </a:rPr>
              <a:t>ou”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ta</a:t>
            </a:r>
            <a:r>
              <a:rPr sz="1800" spc="-20" dirty="0" smtClean="0">
                <a:latin typeface="Verdana"/>
                <a:cs typeface="Verdana"/>
              </a:rPr>
              <a:t>k</a:t>
            </a:r>
            <a:r>
              <a:rPr sz="1800" spc="0" dirty="0" smtClean="0">
                <a:latin typeface="Verdana"/>
                <a:cs typeface="Verdana"/>
              </a:rPr>
              <a:t>es 64 </a:t>
            </a:r>
            <a:r>
              <a:rPr sz="1800" spc="-10" dirty="0" smtClean="0">
                <a:latin typeface="Verdana"/>
                <a:cs typeface="Verdana"/>
              </a:rPr>
              <a:t>rules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6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Verdana"/>
                <a:cs typeface="Verdana"/>
              </a:rPr>
              <a:t>2. </a:t>
            </a:r>
            <a:r>
              <a:rPr sz="2400" spc="-10" dirty="0" smtClean="0">
                <a:latin typeface="Verdana"/>
                <a:cs typeface="Verdana"/>
              </a:rPr>
              <a:t>It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can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ot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40" dirty="0" smtClean="0">
                <a:latin typeface="Verdana"/>
                <a:cs typeface="Verdana"/>
              </a:rPr>
              <a:t>k</a:t>
            </a:r>
            <a:r>
              <a:rPr sz="2400" spc="-15" dirty="0" smtClean="0">
                <a:latin typeface="Verdana"/>
                <a:cs typeface="Verdana"/>
              </a:rPr>
              <a:t>eep </a:t>
            </a:r>
            <a:r>
              <a:rPr sz="2400" spc="5" dirty="0" smtClean="0">
                <a:latin typeface="Verdana"/>
                <a:cs typeface="Verdana"/>
              </a:rPr>
              <a:t>t</a:t>
            </a:r>
            <a:r>
              <a:rPr sz="2400" spc="-55" dirty="0" smtClean="0">
                <a:latin typeface="Verdana"/>
                <a:cs typeface="Verdana"/>
              </a:rPr>
              <a:t>r</a:t>
            </a:r>
            <a:r>
              <a:rPr sz="2400" spc="-15" dirty="0" smtClean="0">
                <a:latin typeface="Verdana"/>
                <a:cs typeface="Verdana"/>
              </a:rPr>
              <a:t>ack of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cha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ges:</a:t>
            </a:r>
            <a:endParaRPr sz="2400" dirty="0">
              <a:latin typeface="Verdana"/>
              <a:cs typeface="Verdana"/>
            </a:endParaRPr>
          </a:p>
          <a:p>
            <a:pPr marL="277495" marR="1270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  <a:tab pos="6541134" algn="l"/>
              </a:tabLst>
            </a:pPr>
            <a:r>
              <a:rPr sz="1900" dirty="0" smtClean="0">
                <a:latin typeface="Verdana"/>
                <a:cs typeface="Verdana"/>
              </a:rPr>
              <a:t>If</a:t>
            </a:r>
            <a:r>
              <a:rPr sz="1900" spc="-2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one</a:t>
            </a:r>
            <a:r>
              <a:rPr sz="1900" spc="-1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nee</a:t>
            </a:r>
            <a:r>
              <a:rPr sz="1900" spc="5" dirty="0" smtClean="0">
                <a:latin typeface="Verdana"/>
                <a:cs typeface="Verdana"/>
              </a:rPr>
              <a:t>d</a:t>
            </a:r>
            <a:r>
              <a:rPr sz="1900" spc="0" dirty="0" smtClean="0">
                <a:latin typeface="Verdana"/>
                <a:cs typeface="Verdana"/>
              </a:rPr>
              <a:t>s</a:t>
            </a:r>
            <a:r>
              <a:rPr sz="1900" spc="-1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to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t</a:t>
            </a:r>
            <a:r>
              <a:rPr sz="1900" spc="-40" dirty="0" smtClean="0">
                <a:latin typeface="Verdana"/>
                <a:cs typeface="Verdana"/>
              </a:rPr>
              <a:t>r</a:t>
            </a:r>
            <a:r>
              <a:rPr sz="1900" spc="0" dirty="0" smtClean="0">
                <a:latin typeface="Verdana"/>
                <a:cs typeface="Verdana"/>
              </a:rPr>
              <a:t>ack</a:t>
            </a:r>
            <a:r>
              <a:rPr sz="1900" spc="-1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changes,</a:t>
            </a:r>
            <a:r>
              <a:rPr sz="1900" spc="-2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e.g</a:t>
            </a:r>
            <a:r>
              <a:rPr sz="1900" spc="-125" dirty="0" smtClean="0">
                <a:latin typeface="Verdana"/>
                <a:cs typeface="Verdana"/>
              </a:rPr>
              <a:t>.</a:t>
            </a:r>
            <a:r>
              <a:rPr sz="1900" spc="0" dirty="0" smtClean="0">
                <a:latin typeface="Verdana"/>
                <a:cs typeface="Verdana"/>
              </a:rPr>
              <a:t>,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where</a:t>
            </a:r>
            <a:r>
              <a:rPr sz="1900" spc="-1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the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agent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has</a:t>
            </a:r>
            <a:r>
              <a:rPr sz="1900" spc="-2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been before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then</a:t>
            </a:r>
            <a:r>
              <a:rPr sz="1900" spc="-1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we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need</a:t>
            </a:r>
            <a:r>
              <a:rPr sz="1900" spc="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a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timed</a:t>
            </a:r>
            <a:r>
              <a:rPr sz="1900" spc="-40" dirty="0" smtClean="0">
                <a:latin typeface="Verdana"/>
                <a:cs typeface="Verdana"/>
              </a:rPr>
              <a:t>-</a:t>
            </a:r>
            <a:r>
              <a:rPr sz="1900" spc="-15" dirty="0" smtClean="0">
                <a:latin typeface="Verdana"/>
                <a:cs typeface="Verdana"/>
              </a:rPr>
              <a:t>v</a:t>
            </a:r>
            <a:r>
              <a:rPr sz="1900" spc="0" dirty="0" smtClean="0">
                <a:latin typeface="Verdana"/>
                <a:cs typeface="Verdana"/>
              </a:rPr>
              <a:t>ersion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of</a:t>
            </a:r>
            <a:r>
              <a:rPr sz="1900" spc="-2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each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rule.	</a:t>
            </a:r>
            <a:r>
              <a:rPr sz="1900" spc="-210" dirty="0" smtClean="0">
                <a:latin typeface="Verdana"/>
                <a:cs typeface="Verdana"/>
              </a:rPr>
              <a:t>T</a:t>
            </a:r>
            <a:r>
              <a:rPr sz="1900" spc="0" dirty="0" smtClean="0">
                <a:latin typeface="Verdana"/>
                <a:cs typeface="Verdana"/>
              </a:rPr>
              <a:t>o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t</a:t>
            </a:r>
            <a:r>
              <a:rPr sz="1900" spc="-40" dirty="0" smtClean="0">
                <a:latin typeface="Verdana"/>
                <a:cs typeface="Verdana"/>
              </a:rPr>
              <a:t>r</a:t>
            </a:r>
            <a:r>
              <a:rPr sz="1900" spc="0" dirty="0" smtClean="0">
                <a:latin typeface="Verdana"/>
                <a:cs typeface="Verdana"/>
              </a:rPr>
              <a:t>ack</a:t>
            </a:r>
            <a:r>
              <a:rPr sz="1900" spc="-10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100 steps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we’ll then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need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64</a:t>
            </a:r>
            <a:r>
              <a:rPr sz="1900" spc="5" dirty="0" smtClean="0">
                <a:latin typeface="Verdana"/>
                <a:cs typeface="Verdana"/>
              </a:rPr>
              <a:t>0</a:t>
            </a:r>
            <a:r>
              <a:rPr sz="1900" spc="0" dirty="0" smtClean="0">
                <a:latin typeface="Verdana"/>
                <a:cs typeface="Verdana"/>
              </a:rPr>
              <a:t>0 rules </a:t>
            </a:r>
            <a:r>
              <a:rPr sz="1900" spc="-10" dirty="0" smtClean="0">
                <a:latin typeface="Verdana"/>
                <a:cs typeface="Verdana"/>
              </a:rPr>
              <a:t>f</a:t>
            </a:r>
            <a:r>
              <a:rPr sz="1900" spc="0" dirty="0" smtClean="0">
                <a:latin typeface="Verdana"/>
                <a:cs typeface="Verdana"/>
              </a:rPr>
              <a:t>or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the</a:t>
            </a:r>
            <a:r>
              <a:rPr sz="1900" spc="-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previous</a:t>
            </a:r>
            <a:r>
              <a:rPr sz="1900" spc="-15" dirty="0" smtClean="0">
                <a:latin typeface="Verdana"/>
                <a:cs typeface="Verdana"/>
              </a:rPr>
              <a:t> </a:t>
            </a:r>
            <a:r>
              <a:rPr sz="1900" spc="0" dirty="0" smtClean="0">
                <a:latin typeface="Verdana"/>
                <a:cs typeface="Verdana"/>
              </a:rPr>
              <a:t>example.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60"/>
              </a:spcBef>
            </a:pPr>
            <a:endParaRPr sz="1300" dirty="0"/>
          </a:p>
          <a:p>
            <a:pPr marL="277495">
              <a:lnSpc>
                <a:spcPct val="100000"/>
              </a:lnSpc>
            </a:pPr>
            <a:r>
              <a:rPr sz="2000" spc="-10" dirty="0" smtClean="0">
                <a:latin typeface="Verdana"/>
                <a:cs typeface="Verdana"/>
              </a:rPr>
              <a:t>Its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hard</a:t>
            </a:r>
            <a:r>
              <a:rPr sz="2000" b="1" spc="15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to</a:t>
            </a:r>
            <a:r>
              <a:rPr sz="2000" b="1" spc="5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write</a:t>
            </a:r>
            <a:r>
              <a:rPr sz="2000" b="1" spc="15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and</a:t>
            </a:r>
            <a:r>
              <a:rPr sz="2000" b="1" spc="5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maint</a:t>
            </a:r>
            <a:r>
              <a:rPr sz="2000" b="1" spc="-25" dirty="0" smtClean="0">
                <a:latin typeface="Verdana"/>
                <a:cs typeface="Verdana"/>
              </a:rPr>
              <a:t>a</a:t>
            </a:r>
            <a:r>
              <a:rPr sz="2000" b="1" spc="-15" dirty="0" smtClean="0">
                <a:latin typeface="Verdana"/>
                <a:cs typeface="Verdana"/>
              </a:rPr>
              <a:t>in</a:t>
            </a:r>
            <a:r>
              <a:rPr sz="2000" b="1" spc="5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such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huge </a:t>
            </a:r>
            <a:r>
              <a:rPr sz="2000" spc="-10" dirty="0" smtClean="0">
                <a:latin typeface="Verdana"/>
                <a:cs typeface="Verdana"/>
              </a:rPr>
              <a:t>rul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-ba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endParaRPr sz="2000" dirty="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  <a:spcBef>
                <a:spcPts val="380"/>
              </a:spcBef>
            </a:pPr>
            <a:r>
              <a:rPr sz="2000" b="1" spc="-15" dirty="0" smtClean="0">
                <a:latin typeface="Verdana"/>
                <a:cs typeface="Verdana"/>
              </a:rPr>
              <a:t>Inference</a:t>
            </a:r>
            <a:r>
              <a:rPr sz="2000" b="1" spc="5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becomes</a:t>
            </a:r>
            <a:r>
              <a:rPr sz="2000" b="1" spc="-5" dirty="0" smtClean="0">
                <a:latin typeface="Verdana"/>
                <a:cs typeface="Verdana"/>
              </a:rPr>
              <a:t> </a:t>
            </a:r>
            <a:r>
              <a:rPr sz="2000" b="1" spc="-10" dirty="0" smtClean="0">
                <a:latin typeface="Verdana"/>
                <a:cs typeface="Verdana"/>
              </a:rPr>
              <a:t>int</a:t>
            </a:r>
            <a:r>
              <a:rPr sz="2000" b="1" spc="-5" dirty="0" smtClean="0">
                <a:latin typeface="Verdana"/>
                <a:cs typeface="Verdana"/>
              </a:rPr>
              <a:t>r</a:t>
            </a:r>
            <a:r>
              <a:rPr sz="2000" b="1" spc="-15" dirty="0" smtClean="0">
                <a:latin typeface="Verdana"/>
                <a:cs typeface="Verdana"/>
              </a:rPr>
              <a:t>actable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3240" y="5030280"/>
            <a:ext cx="7391400" cy="1066800"/>
          </a:xfrm>
          <a:custGeom>
            <a:avLst/>
            <a:gdLst/>
            <a:ahLst/>
            <a:cxnLst/>
            <a:rect l="l" t="t" r="r" b="b"/>
            <a:pathLst>
              <a:path w="7391400" h="1066800">
                <a:moveTo>
                  <a:pt x="0" y="1066800"/>
                </a:moveTo>
                <a:lnTo>
                  <a:pt x="7391400" y="1066800"/>
                </a:lnTo>
                <a:lnTo>
                  <a:pt x="7391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2112" y="1366774"/>
            <a:ext cx="4952999" cy="496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1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2112" y="1371600"/>
            <a:ext cx="4952999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3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2587" y="1366774"/>
            <a:ext cx="4980813" cy="496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9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6777" y="1369276"/>
            <a:ext cx="4940808" cy="4968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1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6777" y="1369250"/>
            <a:ext cx="4953000" cy="496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7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6811" y="1371600"/>
            <a:ext cx="4939029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88609" y="1461771"/>
            <a:ext cx="4197350" cy="1530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5" dirty="0">
                <a:latin typeface="Verdana"/>
                <a:cs typeface="Verdana"/>
              </a:rPr>
              <a:t>Breeze in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(1,2) </a:t>
            </a:r>
            <a:r>
              <a:rPr spc="-15" dirty="0">
                <a:latin typeface="Verdana"/>
                <a:cs typeface="Verdana"/>
              </a:rPr>
              <a:t>and </a:t>
            </a:r>
            <a:r>
              <a:rPr spc="-10" dirty="0">
                <a:latin typeface="Verdana"/>
                <a:cs typeface="Verdana"/>
              </a:rPr>
              <a:t>(2,1)</a:t>
            </a:r>
            <a:endParaRPr>
              <a:latin typeface="Verdana"/>
              <a:cs typeface="Verdana"/>
            </a:endParaRPr>
          </a:p>
          <a:p>
            <a:pPr marL="661670">
              <a:spcBef>
                <a:spcPts val="270"/>
              </a:spcBef>
            </a:pPr>
            <a:r>
              <a:rPr dirty="0">
                <a:latin typeface="Wingdings"/>
                <a:cs typeface="Wingdings"/>
              </a:rPr>
              <a:t>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no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2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fe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act</a:t>
            </a:r>
            <a:r>
              <a:rPr spc="-10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ons</a:t>
            </a:r>
            <a:endParaRPr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 marR="12700">
              <a:lnSpc>
                <a:spcPct val="113900"/>
              </a:lnSpc>
            </a:pPr>
            <a:r>
              <a:rPr spc="-15" dirty="0">
                <a:latin typeface="Verdana"/>
                <a:cs typeface="Verdana"/>
              </a:rPr>
              <a:t>Assuming pits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uniforml</a:t>
            </a:r>
            <a:r>
              <a:rPr spc="-15" dirty="0">
                <a:latin typeface="Verdana"/>
                <a:cs typeface="Verdana"/>
              </a:rPr>
              <a:t>y distr</a:t>
            </a:r>
            <a:r>
              <a:rPr spc="-10" dirty="0">
                <a:latin typeface="Verdana"/>
                <a:cs typeface="Verdana"/>
              </a:rPr>
              <a:t>ibuted, (2,2) </a:t>
            </a:r>
            <a:r>
              <a:rPr spc="-15" dirty="0">
                <a:latin typeface="Verdana"/>
                <a:cs typeface="Verdana"/>
              </a:rPr>
              <a:t>h</a:t>
            </a:r>
            <a:r>
              <a:rPr spc="-20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s </a:t>
            </a:r>
            <a:r>
              <a:rPr dirty="0">
                <a:latin typeface="Verdana"/>
                <a:cs typeface="Verdana"/>
              </a:rPr>
              <a:t>pit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w/ </a:t>
            </a:r>
            <a:r>
              <a:rPr spc="-15" dirty="0">
                <a:latin typeface="Verdana"/>
                <a:cs typeface="Verdana"/>
              </a:rPr>
              <a:t>prob </a:t>
            </a:r>
            <a:r>
              <a:rPr spc="-10" dirty="0">
                <a:latin typeface="Verdana"/>
                <a:cs typeface="Verdana"/>
              </a:rPr>
              <a:t>0.86,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vs. </a:t>
            </a:r>
            <a:r>
              <a:rPr spc="-15" dirty="0">
                <a:latin typeface="Verdana"/>
                <a:cs typeface="Verdana"/>
              </a:rPr>
              <a:t>0.31</a:t>
            </a:r>
            <a:endParaRPr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8609" y="4273805"/>
            <a:ext cx="4686300" cy="184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latin typeface="Verdana"/>
                <a:cs typeface="Verdana"/>
              </a:rPr>
              <a:t>Smell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in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(1,1)</a:t>
            </a:r>
            <a:endParaRPr>
              <a:latin typeface="Verdana"/>
              <a:cs typeface="Verdana"/>
            </a:endParaRPr>
          </a:p>
          <a:p>
            <a:pPr marL="661670">
              <a:spcBef>
                <a:spcPts val="270"/>
              </a:spcBef>
            </a:pPr>
            <a:r>
              <a:rPr dirty="0">
                <a:latin typeface="Wingdings"/>
                <a:cs typeface="Wingdings"/>
              </a:rPr>
              <a:t>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cannot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m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-35" dirty="0">
                <a:latin typeface="Verdana"/>
                <a:cs typeface="Verdana"/>
              </a:rPr>
              <a:t>v</a:t>
            </a:r>
            <a:r>
              <a:rPr spc="-15" dirty="0">
                <a:latin typeface="Verdana"/>
                <a:cs typeface="Verdana"/>
              </a:rPr>
              <a:t>e</a:t>
            </a:r>
            <a:endParaRPr>
              <a:latin typeface="Verdana"/>
              <a:cs typeface="Verdana"/>
            </a:endParaRPr>
          </a:p>
          <a:p>
            <a:pPr marL="12700">
              <a:spcBef>
                <a:spcPts val="330"/>
              </a:spcBef>
            </a:pPr>
            <a:r>
              <a:rPr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n </a:t>
            </a:r>
            <a:r>
              <a:rPr spc="-5" dirty="0">
                <a:latin typeface="Verdana"/>
                <a:cs typeface="Verdana"/>
              </a:rPr>
              <a:t>u</a:t>
            </a:r>
            <a:r>
              <a:rPr dirty="0">
                <a:latin typeface="Verdana"/>
                <a:cs typeface="Verdana"/>
              </a:rPr>
              <a:t>se a s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-35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ate</a:t>
            </a:r>
            <a:r>
              <a:rPr spc="-5" dirty="0">
                <a:latin typeface="Verdana"/>
                <a:cs typeface="Verdana"/>
              </a:rPr>
              <a:t>g</a:t>
            </a:r>
            <a:r>
              <a:rPr dirty="0">
                <a:latin typeface="Verdana"/>
                <a:cs typeface="Verdana"/>
              </a:rPr>
              <a:t>y of coerc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on:</a:t>
            </a:r>
            <a:endParaRPr>
              <a:latin typeface="Verdana"/>
              <a:cs typeface="Verdana"/>
            </a:endParaRPr>
          </a:p>
          <a:p>
            <a:pPr marL="661670">
              <a:spcBef>
                <a:spcPts val="300"/>
              </a:spcBef>
            </a:pPr>
            <a:r>
              <a:rPr spc="-10" dirty="0">
                <a:latin typeface="Verdana"/>
                <a:cs typeface="Verdana"/>
              </a:rPr>
              <a:t>shoot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st</a:t>
            </a:r>
            <a:r>
              <a:rPr spc="-45" dirty="0">
                <a:latin typeface="Verdana"/>
                <a:cs typeface="Verdana"/>
              </a:rPr>
              <a:t>r</a:t>
            </a:r>
            <a:r>
              <a:rPr spc="-10" dirty="0">
                <a:latin typeface="Verdana"/>
                <a:cs typeface="Verdana"/>
              </a:rPr>
              <a:t>aight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ahead</a:t>
            </a:r>
            <a:endParaRPr>
              <a:latin typeface="Verdana"/>
              <a:cs typeface="Verdana"/>
            </a:endParaRPr>
          </a:p>
          <a:p>
            <a:pPr marL="661670" marR="12700">
              <a:lnSpc>
                <a:spcPts val="2460"/>
              </a:lnSpc>
              <a:spcBef>
                <a:spcPts val="100"/>
              </a:spcBef>
            </a:pPr>
            <a:r>
              <a:rPr spc="-15" dirty="0">
                <a:latin typeface="Verdana"/>
                <a:cs typeface="Verdana"/>
              </a:rPr>
              <a:t>wumpus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w</a:t>
            </a:r>
            <a:r>
              <a:rPr spc="-10" dirty="0">
                <a:latin typeface="Verdana"/>
                <a:cs typeface="Verdana"/>
              </a:rPr>
              <a:t>as there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Wingdings"/>
                <a:cs typeface="Wingdings"/>
              </a:rPr>
              <a:t>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dead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dirty="0">
                <a:latin typeface="Wingdings"/>
                <a:cs typeface="Wingdings"/>
              </a:rPr>
              <a:t>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sa</a:t>
            </a:r>
            <a:r>
              <a:rPr spc="-20" dirty="0">
                <a:latin typeface="Verdana"/>
                <a:cs typeface="Verdana"/>
              </a:rPr>
              <a:t>f</a:t>
            </a:r>
            <a:r>
              <a:rPr spc="-15" dirty="0">
                <a:latin typeface="Verdana"/>
                <a:cs typeface="Verdana"/>
              </a:rPr>
              <a:t>e wumpus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w</a:t>
            </a:r>
            <a:r>
              <a:rPr spc="-10" dirty="0">
                <a:latin typeface="Verdana"/>
                <a:cs typeface="Verdana"/>
              </a:rPr>
              <a:t>asn't there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Wingdings"/>
                <a:cs typeface="Wingdings"/>
              </a:rPr>
              <a:t>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sa</a:t>
            </a:r>
            <a:r>
              <a:rPr spc="-20" dirty="0">
                <a:latin typeface="Verdana"/>
                <a:cs typeface="Verdana"/>
              </a:rPr>
              <a:t>f</a:t>
            </a:r>
            <a:r>
              <a:rPr spc="-15" dirty="0">
                <a:latin typeface="Verdana"/>
                <a:cs typeface="Verdana"/>
              </a:rPr>
              <a:t>e</a:t>
            </a:r>
            <a:endParaRPr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9400" y="1371601"/>
            <a:ext cx="2438400" cy="2476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1" y="4114800"/>
            <a:ext cx="2069973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tight spots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4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2601" y="1346836"/>
            <a:ext cx="8644763" cy="3529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1" y="4796283"/>
            <a:ext cx="312737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55270">
              <a:lnSpc>
                <a:spcPct val="150000"/>
              </a:lnSpc>
            </a:pPr>
            <a:r>
              <a:rPr sz="1600" dirty="0">
                <a:latin typeface="Verdana"/>
                <a:cs typeface="Verdana"/>
              </a:rPr>
              <a:t>S in 1,2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1,3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2,2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has W No S in 2,1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2,2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OK</a:t>
            </a:r>
            <a:endParaRPr sz="16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2700"/>
            <a:r>
              <a:rPr sz="1600" dirty="0">
                <a:latin typeface="Verdana"/>
                <a:cs typeface="Verdana"/>
              </a:rPr>
              <a:t>2,2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K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1,3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</a:t>
            </a:r>
            <a:endParaRPr sz="16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12700"/>
            <a:r>
              <a:rPr sz="1600" dirty="0">
                <a:latin typeface="Verdana"/>
                <a:cs typeface="Verdana"/>
              </a:rPr>
              <a:t>No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 in 1,2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&amp;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 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2,1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3,1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18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5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28801" y="1365378"/>
            <a:ext cx="8523351" cy="3511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3740" y="4944780"/>
            <a:ext cx="3347720" cy="746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1600"/>
              </a:lnSpc>
            </a:pPr>
            <a:r>
              <a:rPr sz="1600" dirty="0">
                <a:latin typeface="Verdana"/>
                <a:cs typeface="Verdana"/>
              </a:rPr>
              <a:t>No 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ercep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1,2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2,1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K M</a:t>
            </a:r>
            <a:r>
              <a:rPr sz="1600" spc="-15" dirty="0">
                <a:latin typeface="Verdana"/>
                <a:cs typeface="Verdana"/>
              </a:rPr>
              <a:t>ov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2,1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25400"/>
              <a:t>19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1047" y="5070602"/>
            <a:ext cx="2630170" cy="986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 2,1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2,2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3,1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P?</a:t>
            </a:r>
            <a:endParaRPr sz="16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12700"/>
            <a:r>
              <a:rPr sz="1600" dirty="0">
                <a:latin typeface="Verdana"/>
                <a:cs typeface="Verdana"/>
              </a:rPr>
              <a:t>1,1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no P 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1,2</a:t>
            </a:r>
            <a:endParaRPr sz="160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40"/>
              </a:spcBef>
            </a:pPr>
            <a:endParaRPr sz="950"/>
          </a:p>
          <a:p>
            <a:pPr marL="12700"/>
            <a:r>
              <a:rPr sz="160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ov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1,2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(only o</a:t>
            </a:r>
            <a:r>
              <a:rPr sz="1600" spc="-5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tion)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2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77495" lvl="0" indent="-265430">
              <a:lnSpc>
                <a:spcPct val="100000"/>
              </a:lnSpc>
              <a:spcBef>
                <a:spcPts val="0"/>
              </a:spcBef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sz="1800" spc="-15" dirty="0">
                <a:solidFill>
                  <a:srgbClr val="006FC0"/>
                </a:solidFill>
                <a:latin typeface="Verdana"/>
                <a:cs typeface="Verdana"/>
              </a:rPr>
              <a:t>Knowledge</a:t>
            </a:r>
            <a:r>
              <a:rPr lang="en-US" sz="1800" spc="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srgbClr val="006FC0"/>
                </a:solidFill>
                <a:latin typeface="Verdana"/>
                <a:cs typeface="Verdana"/>
              </a:rPr>
              <a:t>base</a:t>
            </a:r>
            <a:r>
              <a:rPr lang="en-US" sz="18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=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set</a:t>
            </a:r>
            <a:r>
              <a:rPr lang="en-US" sz="1800" spc="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of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006FC0"/>
                </a:solidFill>
                <a:latin typeface="Verdana"/>
                <a:cs typeface="Verdana"/>
              </a:rPr>
              <a:t>sentences</a:t>
            </a:r>
            <a:r>
              <a:rPr lang="en-US" sz="1800" spc="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in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a </a:t>
            </a:r>
            <a:r>
              <a:rPr lang="en-US" sz="1800" spc="-15" dirty="0">
                <a:solidFill>
                  <a:srgbClr val="CE6B08"/>
                </a:solidFill>
                <a:latin typeface="Verdana"/>
                <a:cs typeface="Verdana"/>
              </a:rPr>
              <a:t>form</a:t>
            </a:r>
            <a:r>
              <a:rPr lang="en-US" sz="1800" spc="-20" dirty="0">
                <a:solidFill>
                  <a:srgbClr val="CE6B08"/>
                </a:solidFill>
                <a:latin typeface="Verdana"/>
                <a:cs typeface="Verdana"/>
              </a:rPr>
              <a:t>a</a:t>
            </a:r>
            <a:r>
              <a:rPr lang="en-US" sz="1800" dirty="0">
                <a:solidFill>
                  <a:srgbClr val="CE6B08"/>
                </a:solidFill>
                <a:latin typeface="Verdana"/>
                <a:cs typeface="Verdana"/>
              </a:rPr>
              <a:t>l</a:t>
            </a:r>
            <a:r>
              <a:rPr lang="en-US" sz="1800" spc="-5" dirty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language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277495" lvl="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sz="1800" spc="-10" dirty="0">
                <a:solidFill>
                  <a:srgbClr val="006FC0"/>
                </a:solidFill>
                <a:latin typeface="Verdana"/>
                <a:cs typeface="Verdana"/>
              </a:rPr>
              <a:t>Decl</a:t>
            </a:r>
            <a:r>
              <a:rPr lang="en-US" sz="1800" spc="-2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lang="en-US" sz="1800" spc="-45" dirty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lang="en-US" sz="1800" spc="-10" dirty="0">
                <a:solidFill>
                  <a:srgbClr val="006FC0"/>
                </a:solidFill>
                <a:latin typeface="Verdana"/>
                <a:cs typeface="Verdana"/>
              </a:rPr>
              <a:t>ati</a:t>
            </a:r>
            <a:r>
              <a:rPr lang="en-US" sz="1800" spc="-3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lang="en-US" sz="1800" spc="-15" dirty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lang="en-US" sz="18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approach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 to building</a:t>
            </a:r>
            <a:r>
              <a:rPr lang="en-US" sz="1800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an </a:t>
            </a:r>
            <a:r>
              <a:rPr lang="en-US" sz="1800" spc="-2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gent (or other system):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92710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CE6B08"/>
                </a:solidFill>
                <a:latin typeface="Verdana"/>
                <a:cs typeface="Verdana"/>
              </a:rPr>
              <a:t>T</a:t>
            </a:r>
            <a:r>
              <a:rPr lang="en-US" sz="1450" spc="-10" dirty="0">
                <a:solidFill>
                  <a:srgbClr val="CE6B08"/>
                </a:solidFill>
                <a:latin typeface="Verdana"/>
                <a:cs typeface="Verdana"/>
              </a:rPr>
              <a:t>ELL</a:t>
            </a:r>
            <a:r>
              <a:rPr lang="en-US" sz="1450" spc="114" dirty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it</a:t>
            </a:r>
            <a:r>
              <a:rPr lang="en-US" sz="1800" spc="1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what it</a:t>
            </a:r>
            <a:r>
              <a:rPr lang="en-US" sz="1800" spc="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needs</a:t>
            </a:r>
            <a:r>
              <a:rPr lang="en-US" sz="1800" spc="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to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know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277495" lvl="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Then it</a:t>
            </a:r>
            <a:r>
              <a:rPr lang="en-US" sz="1800" spc="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can </a:t>
            </a:r>
            <a:r>
              <a:rPr lang="en-US" sz="1800" spc="-30" dirty="0">
                <a:solidFill>
                  <a:srgbClr val="CE6B08"/>
                </a:solidFill>
                <a:latin typeface="Verdana"/>
                <a:cs typeface="Verdana"/>
              </a:rPr>
              <a:t>A</a:t>
            </a:r>
            <a:r>
              <a:rPr lang="en-US" sz="1400" spc="10" dirty="0">
                <a:solidFill>
                  <a:srgbClr val="CE6B08"/>
                </a:solidFill>
                <a:latin typeface="Verdana"/>
                <a:cs typeface="Verdana"/>
              </a:rPr>
              <a:t>S</a:t>
            </a:r>
            <a:r>
              <a:rPr lang="en-US" sz="1400" spc="15" dirty="0">
                <a:solidFill>
                  <a:srgbClr val="CE6B08"/>
                </a:solidFill>
                <a:latin typeface="Verdana"/>
                <a:cs typeface="Verdana"/>
              </a:rPr>
              <a:t>K</a:t>
            </a:r>
            <a:r>
              <a:rPr lang="en-US" sz="1400" spc="145" dirty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itself</a:t>
            </a:r>
            <a:r>
              <a:rPr lang="en-US" sz="1800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what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to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lang="en-US" sz="1800" spc="-20" dirty="0">
                <a:solidFill>
                  <a:prstClr val="black"/>
                </a:solidFill>
                <a:latin typeface="Verdana"/>
                <a:cs typeface="Verdana"/>
              </a:rPr>
              <a:t>—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answers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should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fo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low</a:t>
            </a:r>
            <a:r>
              <a:rPr lang="en-US" sz="1800" spc="1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from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 the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KB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277495" lvl="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Agents can</a:t>
            </a:r>
            <a:r>
              <a:rPr lang="en-US" sz="18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be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view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ed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at the</a:t>
            </a:r>
            <a:r>
              <a:rPr lang="en-US" sz="1800" spc="1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srgbClr val="006FC0"/>
                </a:solidFill>
                <a:latin typeface="Verdana"/>
                <a:cs typeface="Verdana"/>
              </a:rPr>
              <a:t>knowledge</a:t>
            </a:r>
            <a:r>
              <a:rPr lang="en-US" sz="1800" spc="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006FC0"/>
                </a:solidFill>
                <a:latin typeface="Verdana"/>
                <a:cs typeface="Verdana"/>
              </a:rPr>
              <a:t>le</a:t>
            </a:r>
            <a:r>
              <a:rPr lang="en-US" sz="1800" spc="-3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lang="en-US" sz="1800" dirty="0">
                <a:solidFill>
                  <a:srgbClr val="006FC0"/>
                </a:solidFill>
                <a:latin typeface="Verdana"/>
                <a:cs typeface="Verdana"/>
              </a:rPr>
              <a:t>el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92710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i.e</a:t>
            </a:r>
            <a:r>
              <a:rPr lang="en-US" sz="1800" spc="-130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lang="en-US" sz="18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srgbClr val="CE6B08"/>
                </a:solidFill>
                <a:latin typeface="Verdana"/>
                <a:cs typeface="Verdana"/>
              </a:rPr>
              <a:t>what </a:t>
            </a:r>
            <a:r>
              <a:rPr lang="en-US" sz="1800" spc="-10" dirty="0">
                <a:solidFill>
                  <a:srgbClr val="CE6B08"/>
                </a:solidFill>
                <a:latin typeface="Verdana"/>
                <a:cs typeface="Verdana"/>
              </a:rPr>
              <a:t>they </a:t>
            </a:r>
            <a:r>
              <a:rPr lang="en-US" sz="1800" spc="-15" dirty="0">
                <a:solidFill>
                  <a:srgbClr val="CE6B08"/>
                </a:solidFill>
                <a:latin typeface="Verdana"/>
                <a:cs typeface="Verdana"/>
              </a:rPr>
              <a:t>kno</a:t>
            </a:r>
            <a:r>
              <a:rPr lang="en-US" sz="1800" spc="-60" dirty="0">
                <a:solidFill>
                  <a:srgbClr val="CE6B08"/>
                </a:solidFill>
                <a:latin typeface="Verdana"/>
                <a:cs typeface="Verdana"/>
              </a:rPr>
              <a:t>w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lang="en-US" sz="1800" spc="-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regardless of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how</a:t>
            </a:r>
            <a:r>
              <a:rPr lang="en-US" sz="18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implemented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277495" lvl="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Or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at the</a:t>
            </a:r>
            <a:r>
              <a:rPr lang="en-US" sz="1800" spc="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006FC0"/>
                </a:solidFill>
                <a:latin typeface="Verdana"/>
                <a:cs typeface="Verdana"/>
              </a:rPr>
              <a:t>implementation</a:t>
            </a:r>
            <a:r>
              <a:rPr lang="en-US" sz="1800" spc="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006FC0"/>
                </a:solidFill>
                <a:latin typeface="Verdana"/>
                <a:cs typeface="Verdana"/>
              </a:rPr>
              <a:t>le</a:t>
            </a:r>
            <a:r>
              <a:rPr lang="en-US" sz="1800" spc="-3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lang="en-US" sz="1800" dirty="0">
                <a:solidFill>
                  <a:srgbClr val="006FC0"/>
                </a:solidFill>
                <a:latin typeface="Verdana"/>
                <a:cs typeface="Verdana"/>
              </a:rPr>
              <a:t>el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927100" lv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i.e</a:t>
            </a:r>
            <a:r>
              <a:rPr lang="en-US" sz="1800" spc="-130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,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lang="en-US" sz="1800" spc="-2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ta stru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tures in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KB</a:t>
            </a:r>
            <a:r>
              <a:rPr lang="en-US" sz="1800" spc="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and </a:t>
            </a:r>
            <a:r>
              <a:rPr lang="en-US" sz="1800" spc="-2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lang="en-US" sz="1800" dirty="0">
                <a:solidFill>
                  <a:prstClr val="black"/>
                </a:solidFill>
                <a:latin typeface="Verdana"/>
                <a:cs typeface="Verdana"/>
              </a:rPr>
              <a:t>lgorithms</a:t>
            </a:r>
            <a:r>
              <a:rPr lang="en-US" sz="18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that</a:t>
            </a:r>
            <a:r>
              <a:rPr lang="en-US" sz="1800" spc="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prstClr val="black"/>
                </a:solidFill>
                <a:latin typeface="Verdana"/>
                <a:cs typeface="Verdana"/>
              </a:rPr>
              <a:t>manipulate </a:t>
            </a:r>
            <a:r>
              <a:rPr lang="en-US" sz="1800" spc="-15" dirty="0">
                <a:solidFill>
                  <a:prstClr val="black"/>
                </a:solidFill>
                <a:latin typeface="Verdana"/>
                <a:cs typeface="Verdana"/>
              </a:rPr>
              <a:t>them</a:t>
            </a:r>
            <a:endParaRPr lang="en-US" sz="1800" dirty="0">
              <a:solidFill>
                <a:prstClr val="black"/>
              </a:solidFill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2873565" y="1825625"/>
            <a:ext cx="6444869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86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27100" marR="12700" indent="-914400">
              <a:lnSpc>
                <a:spcPct val="1125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Lo</a:t>
            </a:r>
            <a:r>
              <a:rPr lang="en-US" spc="-25" dirty="0" smtClean="0">
                <a:solidFill>
                  <a:srgbClr val="006FC0"/>
                </a:solidFill>
                <a:latin typeface="Verdana"/>
                <a:cs typeface="Verdana"/>
              </a:rPr>
              <a:t>g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ics</a:t>
            </a:r>
            <a:r>
              <a:rPr lang="en-US" spc="-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are formal langua</a:t>
            </a:r>
            <a:r>
              <a:rPr lang="en-US" spc="-20" dirty="0" smtClean="0">
                <a:latin typeface="Verdana"/>
                <a:cs typeface="Verdana"/>
              </a:rPr>
              <a:t>g</a:t>
            </a:r>
            <a:r>
              <a:rPr lang="en-US" spc="-15" dirty="0" smtClean="0">
                <a:latin typeface="Verdana"/>
                <a:cs typeface="Verdana"/>
              </a:rPr>
              <a:t>es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for </a:t>
            </a:r>
            <a:r>
              <a:rPr lang="en-US" spc="-20" dirty="0" smtClean="0">
                <a:latin typeface="Verdana"/>
                <a:cs typeface="Verdana"/>
              </a:rPr>
              <a:t>r</a:t>
            </a:r>
            <a:r>
              <a:rPr lang="en-US" spc="-15" dirty="0" smtClean="0">
                <a:latin typeface="Verdana"/>
                <a:cs typeface="Verdana"/>
              </a:rPr>
              <a:t>epres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nting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information such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that 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onclus</a:t>
            </a:r>
            <a:r>
              <a:rPr lang="en-US" spc="-20" dirty="0" smtClean="0">
                <a:latin typeface="Verdana"/>
                <a:cs typeface="Verdana"/>
              </a:rPr>
              <a:t>i</a:t>
            </a:r>
            <a:r>
              <a:rPr lang="en-US" spc="-15" dirty="0" smtClean="0">
                <a:latin typeface="Verdana"/>
                <a:cs typeface="Verdana"/>
              </a:rPr>
              <a:t>ons can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be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d</a:t>
            </a:r>
            <a:r>
              <a:rPr lang="en-US" spc="-50" dirty="0" smtClean="0">
                <a:latin typeface="Verdana"/>
                <a:cs typeface="Verdana"/>
              </a:rPr>
              <a:t>r</a:t>
            </a:r>
            <a:r>
              <a:rPr lang="en-US" spc="-30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wn</a:t>
            </a:r>
            <a:endParaRPr lang="en-US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45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yntax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def</a:t>
            </a:r>
            <a:r>
              <a:rPr lang="en-US" spc="-10" dirty="0" smtClean="0">
                <a:latin typeface="Verdana"/>
                <a:cs typeface="Verdana"/>
              </a:rPr>
              <a:t>ines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 sent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nces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 langua</a:t>
            </a:r>
            <a:r>
              <a:rPr lang="en-US" spc="-20" dirty="0" smtClean="0">
                <a:latin typeface="Verdana"/>
                <a:cs typeface="Verdana"/>
              </a:rPr>
              <a:t>g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endParaRPr lang="en-US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Semanti</a:t>
            </a:r>
            <a:r>
              <a:rPr lang="en-US" spc="-20" dirty="0" smtClean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de</a:t>
            </a:r>
            <a:r>
              <a:rPr lang="en-US" spc="-20" dirty="0" smtClean="0">
                <a:latin typeface="Verdana"/>
                <a:cs typeface="Verdana"/>
              </a:rPr>
              <a:t>f</a:t>
            </a:r>
            <a:r>
              <a:rPr lang="en-US" spc="-10" dirty="0" smtClean="0">
                <a:latin typeface="Verdana"/>
                <a:cs typeface="Verdana"/>
              </a:rPr>
              <a:t>ine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“meaning” </a:t>
            </a:r>
            <a:r>
              <a:rPr lang="en-US" spc="-10" dirty="0" smtClean="0">
                <a:latin typeface="Verdana"/>
                <a:cs typeface="Verdana"/>
              </a:rPr>
              <a:t>of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enten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es;</a:t>
            </a:r>
            <a:endParaRPr lang="en-US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0" dirty="0" smtClean="0">
                <a:latin typeface="Verdana"/>
                <a:cs typeface="Verdana"/>
              </a:rPr>
              <a:t>i.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40" dirty="0" smtClean="0">
                <a:latin typeface="Verdana"/>
                <a:cs typeface="Verdana"/>
              </a:rPr>
              <a:t>.</a:t>
            </a:r>
            <a:r>
              <a:rPr lang="en-US" spc="-10" dirty="0" smtClean="0">
                <a:latin typeface="Verdana"/>
                <a:cs typeface="Verdana"/>
              </a:rPr>
              <a:t>, </a:t>
            </a:r>
            <a:r>
              <a:rPr lang="en-US" spc="-15" dirty="0" smtClean="0">
                <a:latin typeface="Verdana"/>
                <a:cs typeface="Verdana"/>
              </a:rPr>
              <a:t>d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fine 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tru</a:t>
            </a:r>
            <a:r>
              <a:rPr lang="en-US" spc="-20" dirty="0" smtClean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h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of</a:t>
            </a:r>
            <a:r>
              <a:rPr lang="en-US" spc="-15" dirty="0" smtClean="0">
                <a:latin typeface="Verdana"/>
                <a:cs typeface="Verdana"/>
              </a:rPr>
              <a:t> a 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en</a:t>
            </a:r>
            <a:r>
              <a:rPr lang="en-US" spc="-20" dirty="0" smtClean="0">
                <a:latin typeface="Verdana"/>
                <a:cs typeface="Verdana"/>
              </a:rPr>
              <a:t>t</a:t>
            </a:r>
            <a:r>
              <a:rPr lang="en-US" spc="-15" dirty="0" smtClean="0">
                <a:latin typeface="Verdana"/>
                <a:cs typeface="Verdana"/>
              </a:rPr>
              <a:t>en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wor</a:t>
            </a:r>
            <a:r>
              <a:rPr lang="en-US" spc="-10" dirty="0" smtClean="0">
                <a:latin typeface="Verdana"/>
                <a:cs typeface="Verdana"/>
              </a:rPr>
              <a:t>l</a:t>
            </a:r>
            <a:r>
              <a:rPr lang="en-US" spc="0" dirty="0" smtClean="0">
                <a:latin typeface="Verdana"/>
                <a:cs typeface="Verdana"/>
              </a:rPr>
              <a:t>d</a:t>
            </a:r>
            <a:endParaRPr lang="en-US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0" dirty="0" smtClean="0">
                <a:latin typeface="Verdana"/>
                <a:cs typeface="Verdana"/>
              </a:rPr>
              <a:t>E.</a:t>
            </a:r>
            <a:r>
              <a:rPr lang="en-US" spc="-20" dirty="0" smtClean="0">
                <a:latin typeface="Verdana"/>
                <a:cs typeface="Verdana"/>
              </a:rPr>
              <a:t>g</a:t>
            </a:r>
            <a:r>
              <a:rPr lang="en-US" spc="-140" dirty="0" smtClean="0">
                <a:latin typeface="Verdana"/>
                <a:cs typeface="Verdana"/>
              </a:rPr>
              <a:t>.</a:t>
            </a:r>
            <a:r>
              <a:rPr lang="en-US" spc="-10" dirty="0" smtClean="0">
                <a:latin typeface="Verdana"/>
                <a:cs typeface="Verdana"/>
              </a:rPr>
              <a:t>, </a:t>
            </a:r>
            <a:r>
              <a:rPr lang="en-US" spc="-15" dirty="0" smtClean="0">
                <a:latin typeface="Verdana"/>
                <a:cs typeface="Verdana"/>
              </a:rPr>
              <a:t>the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langua</a:t>
            </a:r>
            <a:r>
              <a:rPr lang="en-US" spc="-20" dirty="0" smtClean="0">
                <a:latin typeface="Verdana"/>
                <a:cs typeface="Verdana"/>
              </a:rPr>
              <a:t>g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of </a:t>
            </a:r>
            <a:r>
              <a:rPr lang="en-US" spc="-15" dirty="0" smtClean="0">
                <a:latin typeface="Verdana"/>
                <a:cs typeface="Verdana"/>
              </a:rPr>
              <a:t>arithm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tic</a:t>
            </a:r>
            <a:endParaRPr lang="en-US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155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+ 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≥ </a:t>
            </a:r>
            <a:r>
              <a:rPr lang="en-US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s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ntenc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; 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2+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&gt;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not a s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ntence</a:t>
            </a:r>
            <a:endParaRPr lang="en-US" dirty="0" smtClean="0">
              <a:latin typeface="Verdana"/>
              <a:cs typeface="Verdana"/>
            </a:endParaRPr>
          </a:p>
          <a:p>
            <a:pPr marL="927100" marR="560070" indent="-914400">
              <a:lnSpc>
                <a:spcPct val="1125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+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≥</a:t>
            </a:r>
            <a:r>
              <a:rPr lang="en-US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t</a:t>
            </a:r>
            <a:r>
              <a:rPr lang="en-US" spc="-15" dirty="0" smtClean="0">
                <a:latin typeface="Verdana"/>
                <a:cs typeface="Verdana"/>
              </a:rPr>
              <a:t>rue </a:t>
            </a:r>
            <a:r>
              <a:rPr lang="en-US" spc="-15" dirty="0" err="1" smtClean="0">
                <a:latin typeface="Verdana"/>
                <a:cs typeface="Verdana"/>
              </a:rPr>
              <a:t>if</a:t>
            </a:r>
            <a:r>
              <a:rPr lang="en-US" spc="-10" dirty="0" err="1" smtClean="0">
                <a:latin typeface="Verdana"/>
                <a:cs typeface="Verdana"/>
              </a:rPr>
              <a:t>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number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+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no</a:t>
            </a:r>
            <a:r>
              <a:rPr lang="en-US" spc="-10" dirty="0" smtClean="0">
                <a:latin typeface="Verdana"/>
                <a:cs typeface="Verdana"/>
              </a:rPr>
              <a:t> le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than</a:t>
            </a:r>
            <a:r>
              <a:rPr lang="en-US" spc="-10" dirty="0" smtClean="0">
                <a:latin typeface="Verdana"/>
                <a:cs typeface="Verdana"/>
              </a:rPr>
              <a:t> the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number </a:t>
            </a:r>
            <a:r>
              <a:rPr lang="en-US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endParaRPr lang="en-US" dirty="0" smtClean="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+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≥</a:t>
            </a:r>
            <a:r>
              <a:rPr lang="en-US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t</a:t>
            </a:r>
            <a:r>
              <a:rPr lang="en-US" spc="-15" dirty="0" smtClean="0">
                <a:latin typeface="Verdana"/>
                <a:cs typeface="Verdana"/>
              </a:rPr>
              <a:t>rue</a:t>
            </a:r>
            <a:r>
              <a:rPr lang="en-US" spc="-10" dirty="0" smtClean="0">
                <a:latin typeface="Verdana"/>
                <a:cs typeface="Verdana"/>
              </a:rPr>
              <a:t> 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world where 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=7; </a:t>
            </a:r>
            <a:r>
              <a:rPr lang="en-US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=1</a:t>
            </a:r>
            <a:endParaRPr lang="en-US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6F2F9F"/>
                </a:solidFill>
                <a:latin typeface="Verdana"/>
                <a:cs typeface="Verdana"/>
              </a:rPr>
              <a:t>+ 2 ≥ </a:t>
            </a:r>
            <a:r>
              <a:rPr lang="en-US" spc="-2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-10" dirty="0" smtClean="0">
                <a:latin typeface="Verdana"/>
                <a:cs typeface="Verdana"/>
              </a:rPr>
              <a:t> f</a:t>
            </a:r>
            <a:r>
              <a:rPr lang="en-US" spc="-20" dirty="0" smtClean="0">
                <a:latin typeface="Verdana"/>
                <a:cs typeface="Verdana"/>
              </a:rPr>
              <a:t>a</a:t>
            </a:r>
            <a:r>
              <a:rPr lang="en-US" spc="0" dirty="0" smtClean="0">
                <a:latin typeface="Verdana"/>
                <a:cs typeface="Verdana"/>
              </a:rPr>
              <a:t>l</a:t>
            </a:r>
            <a:r>
              <a:rPr lang="en-US" spc="-10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 </a:t>
            </a:r>
            <a:r>
              <a:rPr lang="en-US" spc="0" dirty="0" smtClean="0">
                <a:latin typeface="Verdana"/>
                <a:cs typeface="Verdana"/>
              </a:rPr>
              <a:t>world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where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140" dirty="0" smtClean="0">
                <a:solidFill>
                  <a:srgbClr val="6F2F9F"/>
                </a:solidFill>
                <a:latin typeface="Verdana"/>
                <a:cs typeface="Verdana"/>
              </a:rPr>
              <a:t>=0;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=6</a:t>
            </a:r>
            <a:endParaRPr lang="en-US" dirty="0" smtClean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8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3541" cy="1651671"/>
          </a:xfrm>
        </p:spPr>
        <p:txBody>
          <a:bodyPr>
            <a:normAutofit fontScale="77500" lnSpcReduction="20000"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Logics are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cha</a:t>
            </a:r>
            <a:r>
              <a:rPr lang="en-US" spc="-35" dirty="0" smtClean="0">
                <a:latin typeface="Verdana"/>
                <a:cs typeface="Verdana"/>
              </a:rPr>
              <a:t>r</a:t>
            </a:r>
            <a:r>
              <a:rPr lang="en-US" spc="0" dirty="0" smtClean="0">
                <a:latin typeface="Verdana"/>
                <a:cs typeface="Verdana"/>
              </a:rPr>
              <a:t>acter</a:t>
            </a:r>
            <a:r>
              <a:rPr lang="en-US" spc="-10" dirty="0" smtClean="0">
                <a:latin typeface="Verdana"/>
                <a:cs typeface="Verdana"/>
              </a:rPr>
              <a:t>iz</a:t>
            </a:r>
            <a:r>
              <a:rPr lang="en-US" spc="0" dirty="0" smtClean="0">
                <a:latin typeface="Verdana"/>
                <a:cs typeface="Verdana"/>
              </a:rPr>
              <a:t>ed by </a:t>
            </a:r>
            <a:r>
              <a:rPr lang="en-US" spc="5" dirty="0" smtClean="0">
                <a:latin typeface="Verdana"/>
                <a:cs typeface="Verdana"/>
              </a:rPr>
              <a:t>w</a:t>
            </a:r>
            <a:r>
              <a:rPr lang="en-US" spc="0" dirty="0" smtClean="0">
                <a:latin typeface="Verdana"/>
                <a:cs typeface="Verdana"/>
              </a:rPr>
              <a:t>hat they commit to as “primiti</a:t>
            </a:r>
            <a:r>
              <a:rPr lang="en-US" spc="-20" dirty="0" smtClean="0">
                <a:latin typeface="Verdana"/>
                <a:cs typeface="Verdana"/>
              </a:rPr>
              <a:t>v</a:t>
            </a:r>
            <a:r>
              <a:rPr lang="en-US" spc="0" dirty="0" smtClean="0">
                <a:latin typeface="Verdana"/>
                <a:cs typeface="Verdana"/>
              </a:rPr>
              <a:t>es”</a:t>
            </a:r>
            <a:endParaRPr lang="en-US" dirty="0" smtClean="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80"/>
              </a:spcBef>
              <a:buClr>
                <a:srgbClr val="EF7E09"/>
              </a:buClr>
              <a:buFont typeface="Wingdings 2"/>
              <a:buChar char="·"/>
            </a:pPr>
            <a:endParaRPr lang="en-US" sz="20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Ontologi</a:t>
            </a:r>
            <a:r>
              <a:rPr lang="en-US" spc="-10" dirty="0" smtClean="0">
                <a:latin typeface="Verdana"/>
                <a:cs typeface="Verdana"/>
              </a:rPr>
              <a:t>c</a:t>
            </a:r>
            <a:r>
              <a:rPr lang="en-US" spc="0" dirty="0" smtClean="0">
                <a:latin typeface="Verdana"/>
                <a:cs typeface="Verdana"/>
              </a:rPr>
              <a:t>al </a:t>
            </a:r>
            <a:r>
              <a:rPr lang="en-US" spc="-15" dirty="0" smtClean="0">
                <a:latin typeface="Verdana"/>
                <a:cs typeface="Verdana"/>
              </a:rPr>
              <a:t>commitment: </a:t>
            </a:r>
            <a:r>
              <a:rPr lang="en-US" spc="5" dirty="0" smtClean="0">
                <a:latin typeface="Verdana"/>
                <a:cs typeface="Verdana"/>
              </a:rPr>
              <a:t>w</a:t>
            </a:r>
            <a:r>
              <a:rPr lang="en-US" spc="-10" dirty="0" smtClean="0">
                <a:latin typeface="Verdana"/>
                <a:cs typeface="Verdana"/>
              </a:rPr>
              <a:t>hat exists—fa</a:t>
            </a:r>
            <a:r>
              <a:rPr lang="en-US" spc="-20" dirty="0" smtClean="0">
                <a:latin typeface="Verdana"/>
                <a:cs typeface="Verdana"/>
              </a:rPr>
              <a:t>c</a:t>
            </a:r>
            <a:r>
              <a:rPr lang="en-US" spc="0" dirty="0" smtClean="0">
                <a:latin typeface="Verdana"/>
                <a:cs typeface="Verdana"/>
              </a:rPr>
              <a:t>ts?</a:t>
            </a:r>
            <a:r>
              <a:rPr lang="en-US" spc="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objects?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time?</a:t>
            </a:r>
            <a:r>
              <a:rPr lang="en-US" spc="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belie</a:t>
            </a:r>
            <a:r>
              <a:rPr lang="en-US" spc="-10" dirty="0" smtClean="0">
                <a:latin typeface="Verdana"/>
                <a:cs typeface="Verdana"/>
              </a:rPr>
              <a:t>fs?</a:t>
            </a:r>
            <a:endParaRPr lang="en-US" dirty="0" smtClean="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79"/>
              </a:spcBef>
              <a:buClr>
                <a:srgbClr val="EF7E09"/>
              </a:buClr>
              <a:buFont typeface="Wingdings 2"/>
              <a:buChar char="·"/>
            </a:pPr>
            <a:endParaRPr lang="en-US" sz="20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Epistemologic</a:t>
            </a:r>
            <a:r>
              <a:rPr lang="en-US" spc="-10" dirty="0" smtClean="0">
                <a:latin typeface="Verdana"/>
                <a:cs typeface="Verdana"/>
              </a:rPr>
              <a:t>a</a:t>
            </a:r>
            <a:r>
              <a:rPr lang="en-US" spc="0" dirty="0" smtClean="0">
                <a:latin typeface="Verdana"/>
                <a:cs typeface="Verdana"/>
              </a:rPr>
              <a:t>l</a:t>
            </a:r>
            <a:r>
              <a:rPr lang="en-US" spc="2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commitment: </a:t>
            </a:r>
            <a:r>
              <a:rPr lang="en-US" spc="5" dirty="0" smtClean="0">
                <a:latin typeface="Verdana"/>
                <a:cs typeface="Verdana"/>
              </a:rPr>
              <a:t>w</a:t>
            </a:r>
            <a:r>
              <a:rPr lang="en-US" spc="-10" dirty="0" smtClean="0">
                <a:latin typeface="Verdana"/>
                <a:cs typeface="Verdana"/>
              </a:rPr>
              <a:t>hat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sta</a:t>
            </a:r>
            <a:r>
              <a:rPr lang="en-US" spc="-15" dirty="0" smtClean="0">
                <a:latin typeface="Verdana"/>
                <a:cs typeface="Verdana"/>
              </a:rPr>
              <a:t>t</a:t>
            </a:r>
            <a:r>
              <a:rPr lang="en-US" spc="-10" dirty="0" smtClean="0">
                <a:latin typeface="Verdana"/>
                <a:cs typeface="Verdana"/>
              </a:rPr>
              <a:t>es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of k</a:t>
            </a:r>
            <a:r>
              <a:rPr lang="en-US" spc="0" dirty="0" smtClean="0">
                <a:latin typeface="Verdana"/>
                <a:cs typeface="Verdana"/>
              </a:rPr>
              <a:t>nowledge?</a:t>
            </a:r>
            <a:endParaRPr lang="en-US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17653"/>
              </p:ext>
            </p:extLst>
          </p:nvPr>
        </p:nvGraphicFramePr>
        <p:xfrm>
          <a:off x="1714053" y="3477296"/>
          <a:ext cx="8305800" cy="2341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Lang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age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ogical</a:t>
                      </a:r>
                      <a:r>
                        <a:rPr sz="1200" b="1" spc="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Commitment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Epistemol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gical</a:t>
                      </a:r>
                      <a:r>
                        <a:rPr sz="1200" b="1" spc="1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Commitment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Prop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sit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al</a:t>
                      </a:r>
                      <a:r>
                        <a:rPr sz="1200" b="1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gic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e/false/un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Fi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st-o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der</a:t>
                      </a:r>
                      <a:r>
                        <a:rPr sz="1200" b="1" spc="1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gic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facts,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objects, re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atio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e/false/un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Temporal log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facts,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objects, re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atio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s,</a:t>
                      </a:r>
                      <a:r>
                        <a:rPr sz="1200" b="1" spc="2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times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e/false/un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Probabil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ty log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degree of</a:t>
                      </a:r>
                      <a:r>
                        <a:rPr sz="1200" b="1" spc="1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belief</a:t>
                      </a:r>
                      <a:r>
                        <a:rPr sz="1200" b="1" spc="1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0…1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Fu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z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zy</a:t>
                      </a:r>
                      <a:r>
                        <a:rPr sz="1200" b="1" spc="-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gic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facts, degree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of</a:t>
                      </a:r>
                      <a:r>
                        <a:rPr sz="1200" b="1" spc="1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kn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r>
                        <a:rPr sz="1200" b="1" spc="-1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terval</a:t>
                      </a:r>
                      <a:r>
                        <a:rPr sz="1200" b="1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value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6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Semantic Wall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6289183" y="2486764"/>
            <a:ext cx="228600" cy="425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9183" y="2486764"/>
            <a:ext cx="228600" cy="4259199"/>
          </a:xfrm>
          <a:custGeom>
            <a:avLst/>
            <a:gdLst/>
            <a:ahLst/>
            <a:cxnLst/>
            <a:rect l="l" t="t" r="r" b="b"/>
            <a:pathLst>
              <a:path w="228600" h="4259199">
                <a:moveTo>
                  <a:pt x="0" y="4259199"/>
                </a:moveTo>
                <a:lnTo>
                  <a:pt x="228600" y="4259199"/>
                </a:lnTo>
                <a:lnTo>
                  <a:pt x="228600" y="0"/>
                </a:lnTo>
                <a:lnTo>
                  <a:pt x="0" y="0"/>
                </a:lnTo>
                <a:lnTo>
                  <a:pt x="0" y="4259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6783" y="2105637"/>
            <a:ext cx="8382000" cy="519112"/>
          </a:xfrm>
          <a:custGeom>
            <a:avLst/>
            <a:gdLst/>
            <a:ahLst/>
            <a:cxnLst/>
            <a:rect l="l" t="t" r="r" b="b"/>
            <a:pathLst>
              <a:path w="8382000" h="519112">
                <a:moveTo>
                  <a:pt x="0" y="519112"/>
                </a:moveTo>
                <a:lnTo>
                  <a:pt x="8382000" y="519112"/>
                </a:lnTo>
                <a:lnTo>
                  <a:pt x="8382000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5523" y="2148880"/>
            <a:ext cx="4364990" cy="429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Verdana"/>
                <a:cs typeface="Verdana"/>
              </a:rPr>
              <a:t>P</a:t>
            </a:r>
            <a:r>
              <a:rPr sz="2800" spc="-25" dirty="0" smtClean="0">
                <a:latin typeface="Verdana"/>
                <a:cs typeface="Verdana"/>
              </a:rPr>
              <a:t>h</a:t>
            </a:r>
            <a:r>
              <a:rPr sz="2800" spc="0" dirty="0" smtClean="0">
                <a:latin typeface="Verdana"/>
                <a:cs typeface="Verdana"/>
              </a:rPr>
              <a:t>ysic</a:t>
            </a:r>
            <a:r>
              <a:rPr sz="2800" spc="-15" dirty="0" smtClean="0">
                <a:latin typeface="Verdana"/>
                <a:cs typeface="Verdana"/>
              </a:rPr>
              <a:t>a</a:t>
            </a:r>
            <a:r>
              <a:rPr sz="2800" spc="0" dirty="0" smtClean="0">
                <a:latin typeface="Verdana"/>
                <a:cs typeface="Verdana"/>
              </a:rPr>
              <a:t>l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40" dirty="0" smtClean="0">
                <a:latin typeface="Verdana"/>
                <a:cs typeface="Verdana"/>
              </a:rPr>
              <a:t>S</a:t>
            </a:r>
            <a:r>
              <a:rPr sz="2800" spc="0" dirty="0" smtClean="0">
                <a:latin typeface="Verdana"/>
                <a:cs typeface="Verdana"/>
              </a:rPr>
              <a:t>ymbol </a:t>
            </a:r>
            <a:r>
              <a:rPr sz="2800" spc="-45" dirty="0" smtClean="0">
                <a:latin typeface="Verdana"/>
                <a:cs typeface="Verdana"/>
              </a:rPr>
              <a:t>S</a:t>
            </a:r>
            <a:r>
              <a:rPr sz="2800" spc="0" dirty="0" smtClean="0">
                <a:latin typeface="Verdana"/>
                <a:cs typeface="Verdana"/>
              </a:rPr>
              <a:t>ystem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3065" y="2148880"/>
            <a:ext cx="1047115" cy="429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40" dirty="0" smtClean="0">
                <a:latin typeface="Verdana"/>
                <a:cs typeface="Verdana"/>
              </a:rPr>
              <a:t>W</a:t>
            </a:r>
            <a:r>
              <a:rPr sz="2800" spc="0" dirty="0" smtClean="0">
                <a:latin typeface="Verdana"/>
                <a:cs typeface="Verdana"/>
              </a:rPr>
              <a:t>orld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523" y="3064551"/>
            <a:ext cx="3651885" cy="2454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+B</a:t>
            </a:r>
            <a:r>
              <a:rPr sz="1800" spc="-25" dirty="0" smtClean="0"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OCKA+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Verdana"/>
                <a:cs typeface="Verdana"/>
              </a:rPr>
              <a:t>+B</a:t>
            </a:r>
            <a:r>
              <a:rPr sz="1800" spc="-20" dirty="0" smtClean="0"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KB+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+B</a:t>
            </a:r>
            <a:r>
              <a:rPr sz="1800" spc="-25" dirty="0" smtClean="0"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OCKC+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2"/>
              </a:spcBef>
            </a:pPr>
            <a:endParaRPr sz="1300"/>
          </a:p>
          <a:p>
            <a:pPr marL="12700" marR="12700">
              <a:lnSpc>
                <a:spcPct val="100000"/>
              </a:lnSpc>
            </a:pPr>
            <a:r>
              <a:rPr sz="1600" dirty="0" smtClean="0">
                <a:latin typeface="Verdana"/>
                <a:cs typeface="Verdana"/>
              </a:rPr>
              <a:t>P</a:t>
            </a:r>
            <a:r>
              <a:rPr sz="1575" spc="0" baseline="-21164" dirty="0" smtClean="0">
                <a:latin typeface="Verdana"/>
                <a:cs typeface="Verdana"/>
              </a:rPr>
              <a:t>1</a:t>
            </a:r>
            <a:r>
              <a:rPr sz="1600" spc="0" dirty="0" smtClean="0">
                <a:latin typeface="Verdana"/>
                <a:cs typeface="Verdana"/>
              </a:rPr>
              <a:t>:(</a:t>
            </a:r>
            <a:r>
              <a:rPr sz="1600" spc="-5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S_ON</a:t>
            </a:r>
            <a:r>
              <a:rPr sz="1600" spc="-1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+B</a:t>
            </a:r>
            <a:r>
              <a:rPr sz="1600" spc="-15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OCKA+ +B</a:t>
            </a:r>
            <a:r>
              <a:rPr sz="1600" spc="-20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OCKB+) P</a:t>
            </a:r>
            <a:r>
              <a:rPr sz="1575" spc="0" baseline="-21164" dirty="0" smtClean="0">
                <a:latin typeface="Verdana"/>
                <a:cs typeface="Verdana"/>
              </a:rPr>
              <a:t>2</a:t>
            </a:r>
            <a:r>
              <a:rPr sz="1600" spc="0" dirty="0" smtClean="0">
                <a:latin typeface="Verdana"/>
                <a:cs typeface="Verdana"/>
              </a:rPr>
              <a:t>:((</a:t>
            </a:r>
            <a:r>
              <a:rPr sz="1600" spc="-10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S_</a:t>
            </a:r>
            <a:r>
              <a:rPr sz="1600" spc="5" dirty="0" smtClean="0">
                <a:latin typeface="Verdana"/>
                <a:cs typeface="Verdana"/>
              </a:rPr>
              <a:t>R</a:t>
            </a:r>
            <a:r>
              <a:rPr sz="1600" spc="0" dirty="0" smtClean="0">
                <a:latin typeface="Verdana"/>
                <a:cs typeface="Verdana"/>
              </a:rPr>
              <a:t>ED</a:t>
            </a:r>
            <a:r>
              <a:rPr sz="1600" spc="-2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+B</a:t>
            </a:r>
            <a:r>
              <a:rPr sz="1600" spc="-15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OCKA+)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00079" y="2722158"/>
            <a:ext cx="4329684" cy="3346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74448" y="3394243"/>
            <a:ext cx="129539" cy="129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3729" y="2715174"/>
            <a:ext cx="4190619" cy="3207893"/>
          </a:xfrm>
          <a:custGeom>
            <a:avLst/>
            <a:gdLst/>
            <a:ahLst/>
            <a:cxnLst/>
            <a:rect l="l" t="t" r="r" b="b"/>
            <a:pathLst>
              <a:path w="4190619" h="3207893">
                <a:moveTo>
                  <a:pt x="378459" y="1066546"/>
                </a:moveTo>
                <a:lnTo>
                  <a:pt x="315615" y="1078379"/>
                </a:lnTo>
                <a:lnTo>
                  <a:pt x="256535" y="1099418"/>
                </a:lnTo>
                <a:lnTo>
                  <a:pt x="201892" y="1128885"/>
                </a:lnTo>
                <a:lnTo>
                  <a:pt x="152357" y="1166002"/>
                </a:lnTo>
                <a:lnTo>
                  <a:pt x="108600" y="1209992"/>
                </a:lnTo>
                <a:lnTo>
                  <a:pt x="71294" y="1260078"/>
                </a:lnTo>
                <a:lnTo>
                  <a:pt x="41110" y="1315483"/>
                </a:lnTo>
                <a:lnTo>
                  <a:pt x="18718" y="1375430"/>
                </a:lnTo>
                <a:lnTo>
                  <a:pt x="4791" y="1439141"/>
                </a:lnTo>
                <a:lnTo>
                  <a:pt x="0" y="1505839"/>
                </a:lnTo>
                <a:lnTo>
                  <a:pt x="593" y="1529252"/>
                </a:lnTo>
                <a:lnTo>
                  <a:pt x="5272" y="1575390"/>
                </a:lnTo>
                <a:lnTo>
                  <a:pt x="14458" y="1620341"/>
                </a:lnTo>
                <a:lnTo>
                  <a:pt x="27967" y="1663779"/>
                </a:lnTo>
                <a:lnTo>
                  <a:pt x="45620" y="1705380"/>
                </a:lnTo>
                <a:lnTo>
                  <a:pt x="67234" y="1744819"/>
                </a:lnTo>
                <a:lnTo>
                  <a:pt x="92628" y="1781771"/>
                </a:lnTo>
                <a:lnTo>
                  <a:pt x="121622" y="1815913"/>
                </a:lnTo>
                <a:lnTo>
                  <a:pt x="154033" y="1846919"/>
                </a:lnTo>
                <a:lnTo>
                  <a:pt x="189680" y="1874465"/>
                </a:lnTo>
                <a:lnTo>
                  <a:pt x="175733" y="1920123"/>
                </a:lnTo>
                <a:lnTo>
                  <a:pt x="149497" y="1961541"/>
                </a:lnTo>
                <a:lnTo>
                  <a:pt x="127970" y="2005566"/>
                </a:lnTo>
                <a:lnTo>
                  <a:pt x="111331" y="2051755"/>
                </a:lnTo>
                <a:lnTo>
                  <a:pt x="99756" y="2099661"/>
                </a:lnTo>
                <a:lnTo>
                  <a:pt x="93423" y="2148840"/>
                </a:lnTo>
                <a:lnTo>
                  <a:pt x="93640" y="2218173"/>
                </a:lnTo>
                <a:lnTo>
                  <a:pt x="104591" y="2287772"/>
                </a:lnTo>
                <a:lnTo>
                  <a:pt x="125585" y="2353254"/>
                </a:lnTo>
                <a:lnTo>
                  <a:pt x="155751" y="2413714"/>
                </a:lnTo>
                <a:lnTo>
                  <a:pt x="194220" y="2468248"/>
                </a:lnTo>
                <a:lnTo>
                  <a:pt x="240123" y="2515950"/>
                </a:lnTo>
                <a:lnTo>
                  <a:pt x="292590" y="2555914"/>
                </a:lnTo>
                <a:lnTo>
                  <a:pt x="350752" y="2587236"/>
                </a:lnTo>
                <a:lnTo>
                  <a:pt x="413739" y="2609009"/>
                </a:lnTo>
                <a:lnTo>
                  <a:pt x="480682" y="2620330"/>
                </a:lnTo>
                <a:lnTo>
                  <a:pt x="515365" y="2621788"/>
                </a:lnTo>
                <a:lnTo>
                  <a:pt x="528009" y="2621584"/>
                </a:lnTo>
                <a:lnTo>
                  <a:pt x="540665" y="2620964"/>
                </a:lnTo>
                <a:lnTo>
                  <a:pt x="553347" y="2619915"/>
                </a:lnTo>
                <a:lnTo>
                  <a:pt x="562355" y="2621660"/>
                </a:lnTo>
                <a:lnTo>
                  <a:pt x="583224" y="2657455"/>
                </a:lnTo>
                <a:lnTo>
                  <a:pt x="605741" y="2691810"/>
                </a:lnTo>
                <a:lnTo>
                  <a:pt x="629835" y="2724683"/>
                </a:lnTo>
                <a:lnTo>
                  <a:pt x="655435" y="2756032"/>
                </a:lnTo>
                <a:lnTo>
                  <a:pt x="682472" y="2785812"/>
                </a:lnTo>
                <a:lnTo>
                  <a:pt x="710873" y="2813982"/>
                </a:lnTo>
                <a:lnTo>
                  <a:pt x="740570" y="2840498"/>
                </a:lnTo>
                <a:lnTo>
                  <a:pt x="771491" y="2865318"/>
                </a:lnTo>
                <a:lnTo>
                  <a:pt x="803566" y="2888398"/>
                </a:lnTo>
                <a:lnTo>
                  <a:pt x="836723" y="2909697"/>
                </a:lnTo>
                <a:lnTo>
                  <a:pt x="870893" y="2929170"/>
                </a:lnTo>
                <a:lnTo>
                  <a:pt x="906005" y="2946775"/>
                </a:lnTo>
                <a:lnTo>
                  <a:pt x="941989" y="2962470"/>
                </a:lnTo>
                <a:lnTo>
                  <a:pt x="978773" y="2976211"/>
                </a:lnTo>
                <a:lnTo>
                  <a:pt x="1016287" y="2987956"/>
                </a:lnTo>
                <a:lnTo>
                  <a:pt x="1054461" y="2997662"/>
                </a:lnTo>
                <a:lnTo>
                  <a:pt x="1093224" y="3005285"/>
                </a:lnTo>
                <a:lnTo>
                  <a:pt x="1132506" y="3010783"/>
                </a:lnTo>
                <a:lnTo>
                  <a:pt x="1172235" y="3014114"/>
                </a:lnTo>
                <a:lnTo>
                  <a:pt x="1212341" y="3015234"/>
                </a:lnTo>
                <a:lnTo>
                  <a:pt x="1252991" y="3014079"/>
                </a:lnTo>
                <a:lnTo>
                  <a:pt x="1293419" y="3010632"/>
                </a:lnTo>
                <a:lnTo>
                  <a:pt x="1333537" y="3004916"/>
                </a:lnTo>
                <a:lnTo>
                  <a:pt x="1373254" y="2996954"/>
                </a:lnTo>
                <a:lnTo>
                  <a:pt x="1412478" y="2986770"/>
                </a:lnTo>
                <a:lnTo>
                  <a:pt x="1451119" y="2974387"/>
                </a:lnTo>
                <a:lnTo>
                  <a:pt x="1489086" y="2959830"/>
                </a:lnTo>
                <a:lnTo>
                  <a:pt x="1526290" y="2943122"/>
                </a:lnTo>
                <a:lnTo>
                  <a:pt x="1562638" y="2924286"/>
                </a:lnTo>
                <a:lnTo>
                  <a:pt x="1598040" y="2903347"/>
                </a:lnTo>
                <a:lnTo>
                  <a:pt x="1635741" y="2958659"/>
                </a:lnTo>
                <a:lnTo>
                  <a:pt x="1679150" y="3008545"/>
                </a:lnTo>
                <a:lnTo>
                  <a:pt x="1726715" y="3053413"/>
                </a:lnTo>
                <a:lnTo>
                  <a:pt x="1778026" y="3093035"/>
                </a:lnTo>
                <a:lnTo>
                  <a:pt x="1832673" y="3127184"/>
                </a:lnTo>
                <a:lnTo>
                  <a:pt x="1890246" y="3155634"/>
                </a:lnTo>
                <a:lnTo>
                  <a:pt x="1950335" y="3178156"/>
                </a:lnTo>
                <a:lnTo>
                  <a:pt x="2012531" y="3194525"/>
                </a:lnTo>
                <a:lnTo>
                  <a:pt x="2076423" y="3204513"/>
                </a:lnTo>
                <a:lnTo>
                  <a:pt x="2141601" y="3207893"/>
                </a:lnTo>
                <a:lnTo>
                  <a:pt x="2184593" y="3206425"/>
                </a:lnTo>
                <a:lnTo>
                  <a:pt x="2226979" y="3202074"/>
                </a:lnTo>
                <a:lnTo>
                  <a:pt x="2268653" y="3194921"/>
                </a:lnTo>
                <a:lnTo>
                  <a:pt x="2309513" y="3185046"/>
                </a:lnTo>
                <a:lnTo>
                  <a:pt x="2349456" y="3172527"/>
                </a:lnTo>
                <a:lnTo>
                  <a:pt x="2388379" y="3157445"/>
                </a:lnTo>
                <a:lnTo>
                  <a:pt x="2426179" y="3139880"/>
                </a:lnTo>
                <a:lnTo>
                  <a:pt x="2462752" y="3119911"/>
                </a:lnTo>
                <a:lnTo>
                  <a:pt x="2497996" y="3097618"/>
                </a:lnTo>
                <a:lnTo>
                  <a:pt x="2531808" y="3073082"/>
                </a:lnTo>
                <a:lnTo>
                  <a:pt x="2564084" y="3046381"/>
                </a:lnTo>
                <a:lnTo>
                  <a:pt x="2594722" y="3017597"/>
                </a:lnTo>
                <a:lnTo>
                  <a:pt x="2623619" y="2986808"/>
                </a:lnTo>
                <a:lnTo>
                  <a:pt x="2650670" y="2954094"/>
                </a:lnTo>
                <a:lnTo>
                  <a:pt x="2675774" y="2919535"/>
                </a:lnTo>
                <a:lnTo>
                  <a:pt x="2698828" y="2883211"/>
                </a:lnTo>
                <a:lnTo>
                  <a:pt x="2719727" y="2845203"/>
                </a:lnTo>
                <a:lnTo>
                  <a:pt x="2738370" y="2805589"/>
                </a:lnTo>
                <a:lnTo>
                  <a:pt x="2754653" y="2764449"/>
                </a:lnTo>
                <a:lnTo>
                  <a:pt x="2768473" y="2721864"/>
                </a:lnTo>
                <a:lnTo>
                  <a:pt x="2768980" y="2725674"/>
                </a:lnTo>
                <a:lnTo>
                  <a:pt x="2810036" y="2749921"/>
                </a:lnTo>
                <a:lnTo>
                  <a:pt x="2852697" y="2770389"/>
                </a:lnTo>
                <a:lnTo>
                  <a:pt x="2896735" y="2787018"/>
                </a:lnTo>
                <a:lnTo>
                  <a:pt x="2941921" y="2799749"/>
                </a:lnTo>
                <a:lnTo>
                  <a:pt x="2988026" y="2808523"/>
                </a:lnTo>
                <a:lnTo>
                  <a:pt x="3034821" y="2813281"/>
                </a:lnTo>
                <a:lnTo>
                  <a:pt x="3066287" y="2814193"/>
                </a:lnTo>
                <a:lnTo>
                  <a:pt x="3112048" y="2812278"/>
                </a:lnTo>
                <a:lnTo>
                  <a:pt x="3156805" y="2806632"/>
                </a:lnTo>
                <a:lnTo>
                  <a:pt x="3200414" y="2797402"/>
                </a:lnTo>
                <a:lnTo>
                  <a:pt x="3242732" y="2784735"/>
                </a:lnTo>
                <a:lnTo>
                  <a:pt x="3283616" y="2768778"/>
                </a:lnTo>
                <a:lnTo>
                  <a:pt x="3322923" y="2749679"/>
                </a:lnTo>
                <a:lnTo>
                  <a:pt x="3360509" y="2727585"/>
                </a:lnTo>
                <a:lnTo>
                  <a:pt x="3396231" y="2702644"/>
                </a:lnTo>
                <a:lnTo>
                  <a:pt x="3429947" y="2675002"/>
                </a:lnTo>
                <a:lnTo>
                  <a:pt x="3461511" y="2644806"/>
                </a:lnTo>
                <a:lnTo>
                  <a:pt x="3490783" y="2612205"/>
                </a:lnTo>
                <a:lnTo>
                  <a:pt x="3517617" y="2577345"/>
                </a:lnTo>
                <a:lnTo>
                  <a:pt x="3541871" y="2540373"/>
                </a:lnTo>
                <a:lnTo>
                  <a:pt x="3563402" y="2501437"/>
                </a:lnTo>
                <a:lnTo>
                  <a:pt x="3582066" y="2460684"/>
                </a:lnTo>
                <a:lnTo>
                  <a:pt x="3597721" y="2418261"/>
                </a:lnTo>
                <a:lnTo>
                  <a:pt x="3610222" y="2374316"/>
                </a:lnTo>
                <a:lnTo>
                  <a:pt x="3619426" y="2328996"/>
                </a:lnTo>
                <a:lnTo>
                  <a:pt x="3625191" y="2282448"/>
                </a:lnTo>
                <a:lnTo>
                  <a:pt x="3627374" y="2234819"/>
                </a:lnTo>
                <a:lnTo>
                  <a:pt x="3626484" y="2233295"/>
                </a:lnTo>
                <a:lnTo>
                  <a:pt x="3674381" y="2224274"/>
                </a:lnTo>
                <a:lnTo>
                  <a:pt x="3720914" y="2211786"/>
                </a:lnTo>
                <a:lnTo>
                  <a:pt x="3765965" y="2195971"/>
                </a:lnTo>
                <a:lnTo>
                  <a:pt x="3809415" y="2176972"/>
                </a:lnTo>
                <a:lnTo>
                  <a:pt x="3851148" y="2154930"/>
                </a:lnTo>
                <a:lnTo>
                  <a:pt x="3891043" y="2129987"/>
                </a:lnTo>
                <a:lnTo>
                  <a:pt x="3928985" y="2102285"/>
                </a:lnTo>
                <a:lnTo>
                  <a:pt x="3964853" y="2071966"/>
                </a:lnTo>
                <a:lnTo>
                  <a:pt x="3998531" y="2039172"/>
                </a:lnTo>
                <a:lnTo>
                  <a:pt x="4029900" y="2004044"/>
                </a:lnTo>
                <a:lnTo>
                  <a:pt x="4058842" y="1966724"/>
                </a:lnTo>
                <a:lnTo>
                  <a:pt x="4085239" y="1927355"/>
                </a:lnTo>
                <a:lnTo>
                  <a:pt x="4108973" y="1886077"/>
                </a:lnTo>
                <a:lnTo>
                  <a:pt x="4129925" y="1843033"/>
                </a:lnTo>
                <a:lnTo>
                  <a:pt x="4147978" y="1798365"/>
                </a:lnTo>
                <a:lnTo>
                  <a:pt x="4163014" y="1752214"/>
                </a:lnTo>
                <a:lnTo>
                  <a:pt x="4174914" y="1704723"/>
                </a:lnTo>
                <a:lnTo>
                  <a:pt x="4183560" y="1656033"/>
                </a:lnTo>
                <a:lnTo>
                  <a:pt x="4188834" y="1606285"/>
                </a:lnTo>
                <a:lnTo>
                  <a:pt x="4190619" y="1555623"/>
                </a:lnTo>
                <a:lnTo>
                  <a:pt x="4190260" y="1533008"/>
                </a:lnTo>
                <a:lnTo>
                  <a:pt x="4187412" y="1488047"/>
                </a:lnTo>
                <a:lnTo>
                  <a:pt x="4181760" y="1443553"/>
                </a:lnTo>
                <a:lnTo>
                  <a:pt x="4173350" y="1399661"/>
                </a:lnTo>
                <a:lnTo>
                  <a:pt x="4162226" y="1356506"/>
                </a:lnTo>
                <a:lnTo>
                  <a:pt x="4148436" y="1314220"/>
                </a:lnTo>
                <a:lnTo>
                  <a:pt x="4132025" y="1272939"/>
                </a:lnTo>
                <a:lnTo>
                  <a:pt x="4113037" y="1232796"/>
                </a:lnTo>
                <a:lnTo>
                  <a:pt x="4091520" y="1193926"/>
                </a:lnTo>
                <a:lnTo>
                  <a:pt x="4067519" y="1156463"/>
                </a:lnTo>
                <a:lnTo>
                  <a:pt x="4053331" y="1138047"/>
                </a:lnTo>
                <a:lnTo>
                  <a:pt x="4058036" y="1126175"/>
                </a:lnTo>
                <a:lnTo>
                  <a:pt x="4070504" y="1089997"/>
                </a:lnTo>
                <a:lnTo>
                  <a:pt x="4080479" y="1053073"/>
                </a:lnTo>
                <a:lnTo>
                  <a:pt x="4087923" y="1015530"/>
                </a:lnTo>
                <a:lnTo>
                  <a:pt x="4092799" y="977498"/>
                </a:lnTo>
                <a:lnTo>
                  <a:pt x="4095069" y="939104"/>
                </a:lnTo>
                <a:lnTo>
                  <a:pt x="4095241" y="926247"/>
                </a:lnTo>
                <a:lnTo>
                  <a:pt x="4094078" y="889799"/>
                </a:lnTo>
                <a:lnTo>
                  <a:pt x="4084976" y="818654"/>
                </a:lnTo>
                <a:lnTo>
                  <a:pt x="4067277" y="750438"/>
                </a:lnTo>
                <a:lnTo>
                  <a:pt x="4041509" y="685862"/>
                </a:lnTo>
                <a:lnTo>
                  <a:pt x="4008198" y="625638"/>
                </a:lnTo>
                <a:lnTo>
                  <a:pt x="3967872" y="570477"/>
                </a:lnTo>
                <a:lnTo>
                  <a:pt x="3921058" y="521091"/>
                </a:lnTo>
                <a:lnTo>
                  <a:pt x="3868285" y="478191"/>
                </a:lnTo>
                <a:lnTo>
                  <a:pt x="3810078" y="442488"/>
                </a:lnTo>
                <a:lnTo>
                  <a:pt x="3746965" y="414695"/>
                </a:lnTo>
                <a:lnTo>
                  <a:pt x="3713733" y="403987"/>
                </a:lnTo>
                <a:lnTo>
                  <a:pt x="3715511" y="402971"/>
                </a:lnTo>
                <a:lnTo>
                  <a:pt x="3698870" y="335027"/>
                </a:lnTo>
                <a:lnTo>
                  <a:pt x="3673664" y="271523"/>
                </a:lnTo>
                <a:lnTo>
                  <a:pt x="3640629" y="213100"/>
                </a:lnTo>
                <a:lnTo>
                  <a:pt x="3600496" y="160394"/>
                </a:lnTo>
                <a:lnTo>
                  <a:pt x="3553999" y="114046"/>
                </a:lnTo>
                <a:lnTo>
                  <a:pt x="3501871" y="74692"/>
                </a:lnTo>
                <a:lnTo>
                  <a:pt x="3444845" y="42972"/>
                </a:lnTo>
                <a:lnTo>
                  <a:pt x="3383653" y="19524"/>
                </a:lnTo>
                <a:lnTo>
                  <a:pt x="3319030" y="4987"/>
                </a:lnTo>
                <a:lnTo>
                  <a:pt x="3251707" y="0"/>
                </a:lnTo>
                <a:lnTo>
                  <a:pt x="3231000" y="473"/>
                </a:lnTo>
                <a:lnTo>
                  <a:pt x="3190003" y="4220"/>
                </a:lnTo>
                <a:lnTo>
                  <a:pt x="3149740" y="11618"/>
                </a:lnTo>
                <a:lnTo>
                  <a:pt x="3110420" y="22565"/>
                </a:lnTo>
                <a:lnTo>
                  <a:pt x="3072253" y="36959"/>
                </a:lnTo>
                <a:lnTo>
                  <a:pt x="3035448" y="54700"/>
                </a:lnTo>
                <a:lnTo>
                  <a:pt x="3000214" y="75686"/>
                </a:lnTo>
                <a:lnTo>
                  <a:pt x="2966761" y="99816"/>
                </a:lnTo>
                <a:lnTo>
                  <a:pt x="2935299" y="126987"/>
                </a:lnTo>
                <a:lnTo>
                  <a:pt x="2906038" y="157100"/>
                </a:lnTo>
                <a:lnTo>
                  <a:pt x="2867756" y="142361"/>
                </a:lnTo>
                <a:lnTo>
                  <a:pt x="2840001" y="113694"/>
                </a:lnTo>
                <a:lnTo>
                  <a:pt x="2810016" y="87974"/>
                </a:lnTo>
                <a:lnTo>
                  <a:pt x="2778024" y="65315"/>
                </a:lnTo>
                <a:lnTo>
                  <a:pt x="2744247" y="45831"/>
                </a:lnTo>
                <a:lnTo>
                  <a:pt x="2708908" y="29634"/>
                </a:lnTo>
                <a:lnTo>
                  <a:pt x="2672230" y="16839"/>
                </a:lnTo>
                <a:lnTo>
                  <a:pt x="2634435" y="7560"/>
                </a:lnTo>
                <a:lnTo>
                  <a:pt x="2595745" y="1908"/>
                </a:lnTo>
                <a:lnTo>
                  <a:pt x="2556382" y="0"/>
                </a:lnTo>
                <a:lnTo>
                  <a:pt x="2532414" y="705"/>
                </a:lnTo>
                <a:lnTo>
                  <a:pt x="2485278" y="6260"/>
                </a:lnTo>
                <a:lnTo>
                  <a:pt x="2439519" y="17143"/>
                </a:lnTo>
                <a:lnTo>
                  <a:pt x="2395504" y="33113"/>
                </a:lnTo>
                <a:lnTo>
                  <a:pt x="2353603" y="53933"/>
                </a:lnTo>
                <a:lnTo>
                  <a:pt x="2314185" y="79364"/>
                </a:lnTo>
                <a:lnTo>
                  <a:pt x="2277619" y="109168"/>
                </a:lnTo>
                <a:lnTo>
                  <a:pt x="2244272" y="143107"/>
                </a:lnTo>
                <a:lnTo>
                  <a:pt x="2214515" y="180941"/>
                </a:lnTo>
                <a:lnTo>
                  <a:pt x="2188715" y="222432"/>
                </a:lnTo>
                <a:lnTo>
                  <a:pt x="2177414" y="244475"/>
                </a:lnTo>
                <a:lnTo>
                  <a:pt x="2178938" y="251713"/>
                </a:lnTo>
                <a:lnTo>
                  <a:pt x="2164174" y="237127"/>
                </a:lnTo>
                <a:lnTo>
                  <a:pt x="2133214" y="209955"/>
                </a:lnTo>
                <a:lnTo>
                  <a:pt x="2100490" y="185513"/>
                </a:lnTo>
                <a:lnTo>
                  <a:pt x="2066172" y="163873"/>
                </a:lnTo>
                <a:lnTo>
                  <a:pt x="2030429" y="145108"/>
                </a:lnTo>
                <a:lnTo>
                  <a:pt x="1993431" y="129290"/>
                </a:lnTo>
                <a:lnTo>
                  <a:pt x="1955349" y="116491"/>
                </a:lnTo>
                <a:lnTo>
                  <a:pt x="1916352" y="106785"/>
                </a:lnTo>
                <a:lnTo>
                  <a:pt x="1876610" y="100242"/>
                </a:lnTo>
                <a:lnTo>
                  <a:pt x="1836293" y="96936"/>
                </a:lnTo>
                <a:lnTo>
                  <a:pt x="1815973" y="96519"/>
                </a:lnTo>
                <a:lnTo>
                  <a:pt x="1787407" y="97341"/>
                </a:lnTo>
                <a:lnTo>
                  <a:pt x="1731181" y="103811"/>
                </a:lnTo>
                <a:lnTo>
                  <a:pt x="1676513" y="116498"/>
                </a:lnTo>
                <a:lnTo>
                  <a:pt x="1623828" y="135136"/>
                </a:lnTo>
                <a:lnTo>
                  <a:pt x="1573550" y="159461"/>
                </a:lnTo>
                <a:lnTo>
                  <a:pt x="1526105" y="189206"/>
                </a:lnTo>
                <a:lnTo>
                  <a:pt x="1481916" y="224106"/>
                </a:lnTo>
                <a:lnTo>
                  <a:pt x="1441408" y="263898"/>
                </a:lnTo>
                <a:lnTo>
                  <a:pt x="1405005" y="308314"/>
                </a:lnTo>
                <a:lnTo>
                  <a:pt x="1373132" y="357091"/>
                </a:lnTo>
                <a:lnTo>
                  <a:pt x="1357502" y="386588"/>
                </a:lnTo>
                <a:lnTo>
                  <a:pt x="1342314" y="377604"/>
                </a:lnTo>
                <a:lnTo>
                  <a:pt x="1295612" y="353285"/>
                </a:lnTo>
                <a:lnTo>
                  <a:pt x="1247380" y="332968"/>
                </a:lnTo>
                <a:lnTo>
                  <a:pt x="1197848" y="316722"/>
                </a:lnTo>
                <a:lnTo>
                  <a:pt x="1147244" y="304616"/>
                </a:lnTo>
                <a:lnTo>
                  <a:pt x="1095797" y="296720"/>
                </a:lnTo>
                <a:lnTo>
                  <a:pt x="1043737" y="293104"/>
                </a:lnTo>
                <a:lnTo>
                  <a:pt x="1026287" y="292862"/>
                </a:lnTo>
                <a:lnTo>
                  <a:pt x="972555" y="295142"/>
                </a:lnTo>
                <a:lnTo>
                  <a:pt x="920022" y="301829"/>
                </a:lnTo>
                <a:lnTo>
                  <a:pt x="868854" y="312746"/>
                </a:lnTo>
                <a:lnTo>
                  <a:pt x="819220" y="327718"/>
                </a:lnTo>
                <a:lnTo>
                  <a:pt x="771288" y="346571"/>
                </a:lnTo>
                <a:lnTo>
                  <a:pt x="725228" y="369127"/>
                </a:lnTo>
                <a:lnTo>
                  <a:pt x="681208" y="395212"/>
                </a:lnTo>
                <a:lnTo>
                  <a:pt x="639396" y="424651"/>
                </a:lnTo>
                <a:lnTo>
                  <a:pt x="599960" y="457267"/>
                </a:lnTo>
                <a:lnTo>
                  <a:pt x="563070" y="492887"/>
                </a:lnTo>
                <a:lnTo>
                  <a:pt x="528893" y="531333"/>
                </a:lnTo>
                <a:lnTo>
                  <a:pt x="497599" y="572430"/>
                </a:lnTo>
                <a:lnTo>
                  <a:pt x="469355" y="616004"/>
                </a:lnTo>
                <a:lnTo>
                  <a:pt x="444330" y="661878"/>
                </a:lnTo>
                <a:lnTo>
                  <a:pt x="422693" y="709878"/>
                </a:lnTo>
                <a:lnTo>
                  <a:pt x="404612" y="759827"/>
                </a:lnTo>
                <a:lnTo>
                  <a:pt x="390256" y="811551"/>
                </a:lnTo>
                <a:lnTo>
                  <a:pt x="379793" y="864874"/>
                </a:lnTo>
                <a:lnTo>
                  <a:pt x="373392" y="919620"/>
                </a:lnTo>
                <a:lnTo>
                  <a:pt x="371220" y="975613"/>
                </a:lnTo>
                <a:lnTo>
                  <a:pt x="371291" y="988337"/>
                </a:lnTo>
                <a:lnTo>
                  <a:pt x="372941" y="1026448"/>
                </a:lnTo>
                <a:lnTo>
                  <a:pt x="376668" y="1064343"/>
                </a:lnTo>
                <a:lnTo>
                  <a:pt x="378459" y="1066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2390" y="4602012"/>
            <a:ext cx="245548" cy="60413"/>
          </a:xfrm>
          <a:custGeom>
            <a:avLst/>
            <a:gdLst/>
            <a:ahLst/>
            <a:cxnLst/>
            <a:rect l="l" t="t" r="r" b="b"/>
            <a:pathLst>
              <a:path w="245548" h="60413">
                <a:moveTo>
                  <a:pt x="0" y="0"/>
                </a:moveTo>
                <a:lnTo>
                  <a:pt x="34124" y="18776"/>
                </a:lnTo>
                <a:lnTo>
                  <a:pt x="69596" y="34151"/>
                </a:lnTo>
                <a:lnTo>
                  <a:pt x="106181" y="46061"/>
                </a:lnTo>
                <a:lnTo>
                  <a:pt x="143647" y="54445"/>
                </a:lnTo>
                <a:lnTo>
                  <a:pt x="181760" y="59240"/>
                </a:lnTo>
                <a:lnTo>
                  <a:pt x="207414" y="60413"/>
                </a:lnTo>
                <a:lnTo>
                  <a:pt x="222152" y="60311"/>
                </a:lnTo>
                <a:lnTo>
                  <a:pt x="234481" y="59915"/>
                </a:lnTo>
                <a:lnTo>
                  <a:pt x="245548" y="592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8371" y="5309172"/>
            <a:ext cx="98586" cy="24614"/>
          </a:xfrm>
          <a:custGeom>
            <a:avLst/>
            <a:gdLst/>
            <a:ahLst/>
            <a:cxnLst/>
            <a:rect l="l" t="t" r="r" b="b"/>
            <a:pathLst>
              <a:path w="98586" h="24614">
                <a:moveTo>
                  <a:pt x="0" y="24614"/>
                </a:moveTo>
                <a:lnTo>
                  <a:pt x="37647" y="18272"/>
                </a:lnTo>
                <a:lnTo>
                  <a:pt x="74516" y="8443"/>
                </a:lnTo>
                <a:lnTo>
                  <a:pt x="86606" y="4408"/>
                </a:lnTo>
                <a:lnTo>
                  <a:pt x="9858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5856" y="5489870"/>
            <a:ext cx="62136" cy="125155"/>
          </a:xfrm>
          <a:custGeom>
            <a:avLst/>
            <a:gdLst/>
            <a:ahLst/>
            <a:cxnLst/>
            <a:rect l="l" t="t" r="r" b="b"/>
            <a:pathLst>
              <a:path w="62136" h="125155">
                <a:moveTo>
                  <a:pt x="0" y="0"/>
                </a:moveTo>
                <a:lnTo>
                  <a:pt x="14423" y="35422"/>
                </a:lnTo>
                <a:lnTo>
                  <a:pt x="30762" y="69939"/>
                </a:lnTo>
                <a:lnTo>
                  <a:pt x="48974" y="103440"/>
                </a:lnTo>
                <a:lnTo>
                  <a:pt x="55454" y="114362"/>
                </a:lnTo>
                <a:lnTo>
                  <a:pt x="62136" y="1251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62201" y="5299661"/>
            <a:ext cx="25411" cy="137376"/>
          </a:xfrm>
          <a:custGeom>
            <a:avLst/>
            <a:gdLst/>
            <a:ahLst/>
            <a:cxnLst/>
            <a:rect l="l" t="t" r="r" b="b"/>
            <a:pathLst>
              <a:path w="25411" h="137376">
                <a:moveTo>
                  <a:pt x="0" y="137376"/>
                </a:moveTo>
                <a:lnTo>
                  <a:pt x="9572" y="100445"/>
                </a:lnTo>
                <a:lnTo>
                  <a:pt x="17147" y="63066"/>
                </a:lnTo>
                <a:lnTo>
                  <a:pt x="22753" y="25322"/>
                </a:lnTo>
                <a:lnTo>
                  <a:pt x="24189" y="12675"/>
                </a:lnTo>
                <a:lnTo>
                  <a:pt x="254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5889" y="4420022"/>
            <a:ext cx="315468" cy="529971"/>
          </a:xfrm>
          <a:custGeom>
            <a:avLst/>
            <a:gdLst/>
            <a:ahLst/>
            <a:cxnLst/>
            <a:rect l="l" t="t" r="r" b="b"/>
            <a:pathLst>
              <a:path w="315468" h="529971">
                <a:moveTo>
                  <a:pt x="315214" y="529970"/>
                </a:moveTo>
                <a:lnTo>
                  <a:pt x="315214" y="528319"/>
                </a:lnTo>
                <a:lnTo>
                  <a:pt x="315468" y="526795"/>
                </a:lnTo>
                <a:lnTo>
                  <a:pt x="315468" y="525271"/>
                </a:lnTo>
                <a:lnTo>
                  <a:pt x="311840" y="458861"/>
                </a:lnTo>
                <a:lnTo>
                  <a:pt x="301166" y="394163"/>
                </a:lnTo>
                <a:lnTo>
                  <a:pt x="283763" y="331691"/>
                </a:lnTo>
                <a:lnTo>
                  <a:pt x="259945" y="271960"/>
                </a:lnTo>
                <a:lnTo>
                  <a:pt x="230028" y="215487"/>
                </a:lnTo>
                <a:lnTo>
                  <a:pt x="194328" y="162785"/>
                </a:lnTo>
                <a:lnTo>
                  <a:pt x="153159" y="114370"/>
                </a:lnTo>
                <a:lnTo>
                  <a:pt x="106838" y="70758"/>
                </a:lnTo>
                <a:lnTo>
                  <a:pt x="55680" y="32462"/>
                </a:lnTo>
                <a:lnTo>
                  <a:pt x="28385" y="1547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06599" y="3855181"/>
            <a:ext cx="139648" cy="196794"/>
          </a:xfrm>
          <a:custGeom>
            <a:avLst/>
            <a:gdLst/>
            <a:ahLst/>
            <a:cxnLst/>
            <a:rect l="l" t="t" r="r" b="b"/>
            <a:pathLst>
              <a:path w="139648" h="196794">
                <a:moveTo>
                  <a:pt x="0" y="196794"/>
                </a:moveTo>
                <a:lnTo>
                  <a:pt x="27612" y="170380"/>
                </a:lnTo>
                <a:lnTo>
                  <a:pt x="53257" y="142037"/>
                </a:lnTo>
                <a:lnTo>
                  <a:pt x="76852" y="111891"/>
                </a:lnTo>
                <a:lnTo>
                  <a:pt x="98316" y="80068"/>
                </a:lnTo>
                <a:lnTo>
                  <a:pt x="117566" y="46694"/>
                </a:lnTo>
                <a:lnTo>
                  <a:pt x="134520" y="11894"/>
                </a:lnTo>
                <a:lnTo>
                  <a:pt x="139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11035" y="3129016"/>
            <a:ext cx="5698" cy="82981"/>
          </a:xfrm>
          <a:custGeom>
            <a:avLst/>
            <a:gdLst/>
            <a:ahLst/>
            <a:cxnLst/>
            <a:rect l="l" t="t" r="r" b="b"/>
            <a:pathLst>
              <a:path w="5698" h="82981">
                <a:moveTo>
                  <a:pt x="5571" y="82981"/>
                </a:moveTo>
                <a:lnTo>
                  <a:pt x="5571" y="80568"/>
                </a:lnTo>
                <a:lnTo>
                  <a:pt x="5698" y="78409"/>
                </a:lnTo>
                <a:lnTo>
                  <a:pt x="5698" y="75996"/>
                </a:lnTo>
                <a:lnTo>
                  <a:pt x="4295" y="37903"/>
                </a:lnTo>
                <a:lnTo>
                  <a:pt x="1760" y="1260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19229" y="2888402"/>
            <a:ext cx="66796" cy="108009"/>
          </a:xfrm>
          <a:custGeom>
            <a:avLst/>
            <a:gdLst/>
            <a:ahLst/>
            <a:cxnLst/>
            <a:rect l="l" t="t" r="r" b="b"/>
            <a:pathLst>
              <a:path w="66796" h="108009">
                <a:moveTo>
                  <a:pt x="66796" y="0"/>
                </a:moveTo>
                <a:lnTo>
                  <a:pt x="36824" y="40994"/>
                </a:lnTo>
                <a:lnTo>
                  <a:pt x="17149" y="73727"/>
                </a:lnTo>
                <a:lnTo>
                  <a:pt x="5429" y="96418"/>
                </a:lnTo>
                <a:lnTo>
                  <a:pt x="0" y="1080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37825" y="2959649"/>
            <a:ext cx="33318" cy="95974"/>
          </a:xfrm>
          <a:custGeom>
            <a:avLst/>
            <a:gdLst/>
            <a:ahLst/>
            <a:cxnLst/>
            <a:rect l="l" t="t" r="r" b="b"/>
            <a:pathLst>
              <a:path w="33318" h="95974">
                <a:moveTo>
                  <a:pt x="33318" y="0"/>
                </a:moveTo>
                <a:lnTo>
                  <a:pt x="14005" y="46977"/>
                </a:lnTo>
                <a:lnTo>
                  <a:pt x="3012" y="83561"/>
                </a:lnTo>
                <a:lnTo>
                  <a:pt x="0" y="959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58524" y="3106284"/>
            <a:ext cx="118818" cy="95553"/>
          </a:xfrm>
          <a:custGeom>
            <a:avLst/>
            <a:gdLst/>
            <a:ahLst/>
            <a:cxnLst/>
            <a:rect l="l" t="t" r="r" b="b"/>
            <a:pathLst>
              <a:path w="118818" h="95553">
                <a:moveTo>
                  <a:pt x="118818" y="95553"/>
                </a:moveTo>
                <a:lnTo>
                  <a:pt x="91074" y="69003"/>
                </a:lnTo>
                <a:lnTo>
                  <a:pt x="61983" y="44201"/>
                </a:lnTo>
                <a:lnTo>
                  <a:pt x="31604" y="21186"/>
                </a:lnTo>
                <a:lnTo>
                  <a:pt x="10667" y="685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70792" y="3782608"/>
            <a:ext cx="20418" cy="99533"/>
          </a:xfrm>
          <a:custGeom>
            <a:avLst/>
            <a:gdLst/>
            <a:ahLst/>
            <a:cxnLst/>
            <a:rect l="l" t="t" r="r" b="b"/>
            <a:pathLst>
              <a:path w="20418" h="99533">
                <a:moveTo>
                  <a:pt x="0" y="0"/>
                </a:moveTo>
                <a:lnTo>
                  <a:pt x="5988" y="37677"/>
                </a:lnTo>
                <a:lnTo>
                  <a:pt x="13978" y="74939"/>
                </a:lnTo>
                <a:lnTo>
                  <a:pt x="17087" y="87261"/>
                </a:lnTo>
                <a:lnTo>
                  <a:pt x="20418" y="995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7548" y="3351952"/>
            <a:ext cx="3048000" cy="990600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0" y="990600"/>
                </a:moveTo>
                <a:lnTo>
                  <a:pt x="762000" y="0"/>
                </a:lnTo>
                <a:lnTo>
                  <a:pt x="3048000" y="0"/>
                </a:lnTo>
                <a:lnTo>
                  <a:pt x="2286000" y="99060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77548" y="4342552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63548" y="3351952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990600"/>
                </a:moveTo>
                <a:lnTo>
                  <a:pt x="762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25548" y="335195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7548" y="4342552"/>
            <a:ext cx="0" cy="914273"/>
          </a:xfrm>
          <a:custGeom>
            <a:avLst/>
            <a:gdLst/>
            <a:ahLst/>
            <a:cxnLst/>
            <a:rect l="l" t="t" r="r" b="b"/>
            <a:pathLst>
              <a:path h="914273">
                <a:moveTo>
                  <a:pt x="0" y="0"/>
                </a:moveTo>
                <a:lnTo>
                  <a:pt x="0" y="91427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63548" y="4342552"/>
            <a:ext cx="0" cy="914273"/>
          </a:xfrm>
          <a:custGeom>
            <a:avLst/>
            <a:gdLst/>
            <a:ahLst/>
            <a:cxnLst/>
            <a:rect l="l" t="t" r="r" b="b"/>
            <a:pathLst>
              <a:path h="914273">
                <a:moveTo>
                  <a:pt x="0" y="0"/>
                </a:moveTo>
                <a:lnTo>
                  <a:pt x="0" y="91427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77548" y="4342552"/>
            <a:ext cx="2286000" cy="152400"/>
          </a:xfrm>
          <a:custGeom>
            <a:avLst/>
            <a:gdLst/>
            <a:ahLst/>
            <a:cxnLst/>
            <a:rect l="l" t="t" r="r" b="b"/>
            <a:pathLst>
              <a:path w="2286000" h="152400">
                <a:moveTo>
                  <a:pt x="0" y="152400"/>
                </a:moveTo>
                <a:lnTo>
                  <a:pt x="2286000" y="152400"/>
                </a:lnTo>
                <a:lnTo>
                  <a:pt x="228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77548" y="4342552"/>
            <a:ext cx="2286000" cy="152400"/>
          </a:xfrm>
          <a:custGeom>
            <a:avLst/>
            <a:gdLst/>
            <a:ahLst/>
            <a:cxnLst/>
            <a:rect l="l" t="t" r="r" b="b"/>
            <a:pathLst>
              <a:path w="2286000" h="152400">
                <a:moveTo>
                  <a:pt x="0" y="152400"/>
                </a:moveTo>
                <a:lnTo>
                  <a:pt x="2286000" y="152400"/>
                </a:lnTo>
                <a:lnTo>
                  <a:pt x="228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28039" y="3437296"/>
            <a:ext cx="923544" cy="1065910"/>
          </a:xfrm>
          <a:custGeom>
            <a:avLst/>
            <a:gdLst/>
            <a:ahLst/>
            <a:cxnLst/>
            <a:rect l="l" t="t" r="r" b="b"/>
            <a:pathLst>
              <a:path w="923544" h="1065910">
                <a:moveTo>
                  <a:pt x="795020" y="0"/>
                </a:moveTo>
                <a:lnTo>
                  <a:pt x="0" y="969263"/>
                </a:lnTo>
                <a:lnTo>
                  <a:pt x="128524" y="1065910"/>
                </a:lnTo>
                <a:lnTo>
                  <a:pt x="923544" y="96519"/>
                </a:lnTo>
                <a:lnTo>
                  <a:pt x="795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28039" y="3437296"/>
            <a:ext cx="923544" cy="1065910"/>
          </a:xfrm>
          <a:custGeom>
            <a:avLst/>
            <a:gdLst/>
            <a:ahLst/>
            <a:cxnLst/>
            <a:rect l="l" t="t" r="r" b="b"/>
            <a:pathLst>
              <a:path w="923544" h="1065910">
                <a:moveTo>
                  <a:pt x="0" y="969263"/>
                </a:moveTo>
                <a:lnTo>
                  <a:pt x="795020" y="0"/>
                </a:lnTo>
                <a:lnTo>
                  <a:pt x="923544" y="96519"/>
                </a:lnTo>
                <a:lnTo>
                  <a:pt x="128524" y="1065910"/>
                </a:lnTo>
                <a:lnTo>
                  <a:pt x="0" y="9692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7748" y="37328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B16B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7748" y="37328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7748" y="358042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58748" y="358042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40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6348" y="358042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87348" y="358042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58748" y="3885224"/>
            <a:ext cx="228600" cy="228726"/>
          </a:xfrm>
          <a:custGeom>
            <a:avLst/>
            <a:gdLst/>
            <a:ahLst/>
            <a:cxnLst/>
            <a:rect l="l" t="t" r="r" b="b"/>
            <a:pathLst>
              <a:path w="228600" h="228726">
                <a:moveTo>
                  <a:pt x="0" y="228726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5748" y="38852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15748" y="38852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15748" y="35804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5748" y="35804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20548" y="373282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20548" y="403775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20548" y="3428152"/>
            <a:ext cx="152400" cy="152273"/>
          </a:xfrm>
          <a:custGeom>
            <a:avLst/>
            <a:gdLst/>
            <a:ahLst/>
            <a:cxnLst/>
            <a:rect l="l" t="t" r="r" b="b"/>
            <a:pathLst>
              <a:path w="152400" h="152273">
                <a:moveTo>
                  <a:pt x="0" y="152273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15748" y="3428152"/>
            <a:ext cx="152400" cy="152273"/>
          </a:xfrm>
          <a:custGeom>
            <a:avLst/>
            <a:gdLst/>
            <a:ahLst/>
            <a:cxnLst/>
            <a:rect l="l" t="t" r="r" b="b"/>
            <a:pathLst>
              <a:path w="152400" h="152273">
                <a:moveTo>
                  <a:pt x="0" y="152273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72948" y="342815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68148" y="342815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79983" y="6068101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66700" y="0"/>
                </a:moveTo>
                <a:lnTo>
                  <a:pt x="0" y="609600"/>
                </a:lnTo>
                <a:lnTo>
                  <a:pt x="533400" y="609600"/>
                </a:lnTo>
                <a:lnTo>
                  <a:pt x="266700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79983" y="6068101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609600"/>
                </a:moveTo>
                <a:lnTo>
                  <a:pt x="266700" y="0"/>
                </a:lnTo>
                <a:lnTo>
                  <a:pt x="533400" y="60960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13383" y="6525301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4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08583" y="6068101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74983" y="6144301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342900" y="0"/>
                </a:moveTo>
                <a:lnTo>
                  <a:pt x="287285" y="1993"/>
                </a:lnTo>
                <a:lnTo>
                  <a:pt x="234525" y="7766"/>
                </a:lnTo>
                <a:lnTo>
                  <a:pt x="185327" y="17004"/>
                </a:lnTo>
                <a:lnTo>
                  <a:pt x="140396" y="29394"/>
                </a:lnTo>
                <a:lnTo>
                  <a:pt x="100441" y="44624"/>
                </a:lnTo>
                <a:lnTo>
                  <a:pt x="66165" y="62380"/>
                </a:lnTo>
                <a:lnTo>
                  <a:pt x="26949" y="93065"/>
                </a:lnTo>
                <a:lnTo>
                  <a:pt x="4488" y="127671"/>
                </a:lnTo>
                <a:lnTo>
                  <a:pt x="0" y="152400"/>
                </a:lnTo>
                <a:lnTo>
                  <a:pt x="1136" y="164898"/>
                </a:lnTo>
                <a:lnTo>
                  <a:pt x="17483" y="200568"/>
                </a:lnTo>
                <a:lnTo>
                  <a:pt x="51379" y="232675"/>
                </a:lnTo>
                <a:lnTo>
                  <a:pt x="100441" y="260161"/>
                </a:lnTo>
                <a:lnTo>
                  <a:pt x="140396" y="275394"/>
                </a:lnTo>
                <a:lnTo>
                  <a:pt x="185327" y="287788"/>
                </a:lnTo>
                <a:lnTo>
                  <a:pt x="234525" y="297030"/>
                </a:lnTo>
                <a:lnTo>
                  <a:pt x="287285" y="302805"/>
                </a:lnTo>
                <a:lnTo>
                  <a:pt x="342900" y="304800"/>
                </a:lnTo>
                <a:lnTo>
                  <a:pt x="371020" y="304294"/>
                </a:lnTo>
                <a:lnTo>
                  <a:pt x="425295" y="300370"/>
                </a:lnTo>
                <a:lnTo>
                  <a:pt x="476363" y="292822"/>
                </a:lnTo>
                <a:lnTo>
                  <a:pt x="523515" y="281965"/>
                </a:lnTo>
                <a:lnTo>
                  <a:pt x="566046" y="268112"/>
                </a:lnTo>
                <a:lnTo>
                  <a:pt x="603250" y="251578"/>
                </a:lnTo>
                <a:lnTo>
                  <a:pt x="647522" y="222434"/>
                </a:lnTo>
                <a:lnTo>
                  <a:pt x="675833" y="189021"/>
                </a:lnTo>
                <a:lnTo>
                  <a:pt x="685800" y="152400"/>
                </a:lnTo>
                <a:lnTo>
                  <a:pt x="684663" y="139896"/>
                </a:lnTo>
                <a:lnTo>
                  <a:pt x="668316" y="104217"/>
                </a:lnTo>
                <a:lnTo>
                  <a:pt x="634420" y="72107"/>
                </a:lnTo>
                <a:lnTo>
                  <a:pt x="585358" y="44624"/>
                </a:lnTo>
                <a:lnTo>
                  <a:pt x="545403" y="29394"/>
                </a:lnTo>
                <a:lnTo>
                  <a:pt x="500472" y="17004"/>
                </a:lnTo>
                <a:lnTo>
                  <a:pt x="451274" y="7766"/>
                </a:lnTo>
                <a:lnTo>
                  <a:pt x="398514" y="1993"/>
                </a:lnTo>
                <a:lnTo>
                  <a:pt x="34290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74983" y="6144301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152400"/>
                </a:moveTo>
                <a:lnTo>
                  <a:pt x="17483" y="200568"/>
                </a:lnTo>
                <a:lnTo>
                  <a:pt x="51379" y="232675"/>
                </a:lnTo>
                <a:lnTo>
                  <a:pt x="100441" y="260161"/>
                </a:lnTo>
                <a:lnTo>
                  <a:pt x="140396" y="275394"/>
                </a:lnTo>
                <a:lnTo>
                  <a:pt x="185327" y="287788"/>
                </a:lnTo>
                <a:lnTo>
                  <a:pt x="234525" y="297030"/>
                </a:lnTo>
                <a:lnTo>
                  <a:pt x="287285" y="302805"/>
                </a:lnTo>
                <a:lnTo>
                  <a:pt x="342900" y="304800"/>
                </a:lnTo>
                <a:lnTo>
                  <a:pt x="398514" y="302805"/>
                </a:lnTo>
                <a:lnTo>
                  <a:pt x="451274" y="297030"/>
                </a:lnTo>
                <a:lnTo>
                  <a:pt x="500472" y="287788"/>
                </a:lnTo>
                <a:lnTo>
                  <a:pt x="545403" y="275394"/>
                </a:lnTo>
                <a:lnTo>
                  <a:pt x="585358" y="260161"/>
                </a:lnTo>
                <a:lnTo>
                  <a:pt x="619634" y="242403"/>
                </a:lnTo>
                <a:lnTo>
                  <a:pt x="658850" y="211718"/>
                </a:lnTo>
                <a:lnTo>
                  <a:pt x="681311" y="177118"/>
                </a:lnTo>
                <a:lnTo>
                  <a:pt x="685800" y="152400"/>
                </a:lnTo>
                <a:lnTo>
                  <a:pt x="684663" y="139896"/>
                </a:lnTo>
                <a:lnTo>
                  <a:pt x="681311" y="127671"/>
                </a:lnTo>
                <a:lnTo>
                  <a:pt x="658850" y="93065"/>
                </a:lnTo>
                <a:lnTo>
                  <a:pt x="619634" y="62380"/>
                </a:lnTo>
                <a:lnTo>
                  <a:pt x="585358" y="44624"/>
                </a:lnTo>
                <a:lnTo>
                  <a:pt x="545403" y="29394"/>
                </a:lnTo>
                <a:lnTo>
                  <a:pt x="500472" y="17004"/>
                </a:lnTo>
                <a:lnTo>
                  <a:pt x="451274" y="7766"/>
                </a:lnTo>
                <a:lnTo>
                  <a:pt x="398514" y="1993"/>
                </a:lnTo>
                <a:lnTo>
                  <a:pt x="342900" y="0"/>
                </a:lnTo>
                <a:lnTo>
                  <a:pt x="314779" y="504"/>
                </a:lnTo>
                <a:lnTo>
                  <a:pt x="287285" y="1993"/>
                </a:lnTo>
                <a:lnTo>
                  <a:pt x="234525" y="7766"/>
                </a:lnTo>
                <a:lnTo>
                  <a:pt x="185327" y="17004"/>
                </a:lnTo>
                <a:lnTo>
                  <a:pt x="140396" y="29394"/>
                </a:lnTo>
                <a:lnTo>
                  <a:pt x="100441" y="44624"/>
                </a:lnTo>
                <a:lnTo>
                  <a:pt x="66165" y="62380"/>
                </a:lnTo>
                <a:lnTo>
                  <a:pt x="26949" y="93065"/>
                </a:lnTo>
                <a:lnTo>
                  <a:pt x="4488" y="127671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74983" y="629670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60783" y="629670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70284" y="6477676"/>
            <a:ext cx="671449" cy="100012"/>
          </a:xfrm>
          <a:custGeom>
            <a:avLst/>
            <a:gdLst/>
            <a:ahLst/>
            <a:cxnLst/>
            <a:rect l="l" t="t" r="r" b="b"/>
            <a:pathLst>
              <a:path w="671449" h="100012">
                <a:moveTo>
                  <a:pt x="0" y="0"/>
                </a:moveTo>
                <a:lnTo>
                  <a:pt x="171450" y="100012"/>
                </a:lnTo>
                <a:lnTo>
                  <a:pt x="342900" y="100012"/>
                </a:lnTo>
                <a:lnTo>
                  <a:pt x="557149" y="85725"/>
                </a:lnTo>
                <a:lnTo>
                  <a:pt x="6714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13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depends on Interpretation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6483888" y="1820176"/>
            <a:ext cx="0" cy="4383151"/>
          </a:xfrm>
          <a:custGeom>
            <a:avLst/>
            <a:gdLst/>
            <a:ahLst/>
            <a:cxnLst/>
            <a:rect l="l" t="t" r="r" b="b"/>
            <a:pathLst>
              <a:path h="4383151">
                <a:moveTo>
                  <a:pt x="0" y="0"/>
                </a:moveTo>
                <a:lnTo>
                  <a:pt x="0" y="4383151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5638" y="1820176"/>
            <a:ext cx="0" cy="4383151"/>
          </a:xfrm>
          <a:custGeom>
            <a:avLst/>
            <a:gdLst/>
            <a:ahLst/>
            <a:cxnLst/>
            <a:rect l="l" t="t" r="r" b="b"/>
            <a:pathLst>
              <a:path h="4383151">
                <a:moveTo>
                  <a:pt x="0" y="0"/>
                </a:moveTo>
                <a:lnTo>
                  <a:pt x="0" y="4383151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7388" y="1820176"/>
            <a:ext cx="0" cy="4383151"/>
          </a:xfrm>
          <a:custGeom>
            <a:avLst/>
            <a:gdLst/>
            <a:ahLst/>
            <a:cxnLst/>
            <a:rect l="l" t="t" r="r" b="b"/>
            <a:pathLst>
              <a:path h="4383151">
                <a:moveTo>
                  <a:pt x="0" y="0"/>
                </a:moveTo>
                <a:lnTo>
                  <a:pt x="0" y="4383151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0838" y="4145927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6238" y="31155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6238" y="31155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6238" y="3725175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6238" y="372517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3386" y="4128909"/>
            <a:ext cx="1982851" cy="556513"/>
          </a:xfrm>
          <a:custGeom>
            <a:avLst/>
            <a:gdLst/>
            <a:ahLst/>
            <a:cxnLst/>
            <a:rect l="l" t="t" r="r" b="b"/>
            <a:pathLst>
              <a:path w="1982851" h="556513">
                <a:moveTo>
                  <a:pt x="1907672" y="30712"/>
                </a:moveTo>
                <a:lnTo>
                  <a:pt x="0" y="544322"/>
                </a:lnTo>
                <a:lnTo>
                  <a:pt x="3301" y="556514"/>
                </a:lnTo>
                <a:lnTo>
                  <a:pt x="1910953" y="42910"/>
                </a:lnTo>
                <a:lnTo>
                  <a:pt x="1907672" y="30712"/>
                </a:lnTo>
                <a:close/>
              </a:path>
              <a:path w="1982851" h="556513">
                <a:moveTo>
                  <a:pt x="1971152" y="27432"/>
                </a:moveTo>
                <a:lnTo>
                  <a:pt x="1919859" y="27432"/>
                </a:lnTo>
                <a:lnTo>
                  <a:pt x="1923161" y="39624"/>
                </a:lnTo>
                <a:lnTo>
                  <a:pt x="1910953" y="42910"/>
                </a:lnTo>
                <a:lnTo>
                  <a:pt x="1919224" y="73660"/>
                </a:lnTo>
                <a:lnTo>
                  <a:pt x="1971152" y="27432"/>
                </a:lnTo>
                <a:close/>
              </a:path>
              <a:path w="1982851" h="556513">
                <a:moveTo>
                  <a:pt x="1919859" y="27432"/>
                </a:moveTo>
                <a:lnTo>
                  <a:pt x="1907672" y="30712"/>
                </a:lnTo>
                <a:lnTo>
                  <a:pt x="1910953" y="42910"/>
                </a:lnTo>
                <a:lnTo>
                  <a:pt x="1923161" y="39624"/>
                </a:lnTo>
                <a:lnTo>
                  <a:pt x="1919859" y="27432"/>
                </a:lnTo>
                <a:close/>
              </a:path>
              <a:path w="1982851" h="556513">
                <a:moveTo>
                  <a:pt x="1899412" y="0"/>
                </a:moveTo>
                <a:lnTo>
                  <a:pt x="1907672" y="30712"/>
                </a:lnTo>
                <a:lnTo>
                  <a:pt x="1919859" y="27432"/>
                </a:lnTo>
                <a:lnTo>
                  <a:pt x="1971152" y="27432"/>
                </a:lnTo>
                <a:lnTo>
                  <a:pt x="1982851" y="17018"/>
                </a:lnTo>
                <a:lnTo>
                  <a:pt x="1899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9078" y="2768357"/>
            <a:ext cx="1907159" cy="701802"/>
          </a:xfrm>
          <a:custGeom>
            <a:avLst/>
            <a:gdLst/>
            <a:ahLst/>
            <a:cxnLst/>
            <a:rect l="l" t="t" r="r" b="b"/>
            <a:pathLst>
              <a:path w="1907159" h="701802">
                <a:moveTo>
                  <a:pt x="1833301" y="671951"/>
                </a:moveTo>
                <a:lnTo>
                  <a:pt x="1822577" y="701802"/>
                </a:lnTo>
                <a:lnTo>
                  <a:pt x="1907159" y="691769"/>
                </a:lnTo>
                <a:lnTo>
                  <a:pt x="1892398" y="676275"/>
                </a:lnTo>
                <a:lnTo>
                  <a:pt x="1845310" y="676275"/>
                </a:lnTo>
                <a:lnTo>
                  <a:pt x="1833301" y="671951"/>
                </a:lnTo>
                <a:close/>
              </a:path>
              <a:path w="1907159" h="701802">
                <a:moveTo>
                  <a:pt x="1837594" y="660004"/>
                </a:moveTo>
                <a:lnTo>
                  <a:pt x="1833301" y="671951"/>
                </a:lnTo>
                <a:lnTo>
                  <a:pt x="1845310" y="676275"/>
                </a:lnTo>
                <a:lnTo>
                  <a:pt x="1849628" y="664337"/>
                </a:lnTo>
                <a:lnTo>
                  <a:pt x="1837594" y="660004"/>
                </a:lnTo>
                <a:close/>
              </a:path>
              <a:path w="1907159" h="701802">
                <a:moveTo>
                  <a:pt x="1848358" y="630047"/>
                </a:moveTo>
                <a:lnTo>
                  <a:pt x="1837594" y="660004"/>
                </a:lnTo>
                <a:lnTo>
                  <a:pt x="1849628" y="664337"/>
                </a:lnTo>
                <a:lnTo>
                  <a:pt x="1845310" y="676275"/>
                </a:lnTo>
                <a:lnTo>
                  <a:pt x="1892398" y="676275"/>
                </a:lnTo>
                <a:lnTo>
                  <a:pt x="1848358" y="630047"/>
                </a:lnTo>
                <a:close/>
              </a:path>
              <a:path w="1907159" h="701802">
                <a:moveTo>
                  <a:pt x="4318" y="0"/>
                </a:moveTo>
                <a:lnTo>
                  <a:pt x="0" y="11938"/>
                </a:lnTo>
                <a:lnTo>
                  <a:pt x="1833301" y="671951"/>
                </a:lnTo>
                <a:lnTo>
                  <a:pt x="1837594" y="660004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3005" y="3338206"/>
            <a:ext cx="1983232" cy="667766"/>
          </a:xfrm>
          <a:custGeom>
            <a:avLst/>
            <a:gdLst/>
            <a:ahLst/>
            <a:cxnLst/>
            <a:rect l="l" t="t" r="r" b="b"/>
            <a:pathLst>
              <a:path w="1983232" h="667766">
                <a:moveTo>
                  <a:pt x="1908786" y="637642"/>
                </a:moveTo>
                <a:lnTo>
                  <a:pt x="1898904" y="667766"/>
                </a:lnTo>
                <a:lnTo>
                  <a:pt x="1983232" y="655320"/>
                </a:lnTo>
                <a:lnTo>
                  <a:pt x="1969370" y="641604"/>
                </a:lnTo>
                <a:lnTo>
                  <a:pt x="1920875" y="641604"/>
                </a:lnTo>
                <a:lnTo>
                  <a:pt x="1908786" y="637642"/>
                </a:lnTo>
                <a:close/>
              </a:path>
              <a:path w="1983232" h="667766">
                <a:moveTo>
                  <a:pt x="1912742" y="625583"/>
                </a:moveTo>
                <a:lnTo>
                  <a:pt x="1908786" y="637642"/>
                </a:lnTo>
                <a:lnTo>
                  <a:pt x="1920875" y="641604"/>
                </a:lnTo>
                <a:lnTo>
                  <a:pt x="1924812" y="629539"/>
                </a:lnTo>
                <a:lnTo>
                  <a:pt x="1912742" y="625583"/>
                </a:lnTo>
                <a:close/>
              </a:path>
              <a:path w="1983232" h="667766">
                <a:moveTo>
                  <a:pt x="1922653" y="595376"/>
                </a:moveTo>
                <a:lnTo>
                  <a:pt x="1912742" y="625583"/>
                </a:lnTo>
                <a:lnTo>
                  <a:pt x="1924812" y="629539"/>
                </a:lnTo>
                <a:lnTo>
                  <a:pt x="1920875" y="641604"/>
                </a:lnTo>
                <a:lnTo>
                  <a:pt x="1969370" y="641604"/>
                </a:lnTo>
                <a:lnTo>
                  <a:pt x="1922653" y="595376"/>
                </a:lnTo>
                <a:close/>
              </a:path>
              <a:path w="1983232" h="667766">
                <a:moveTo>
                  <a:pt x="4064" y="0"/>
                </a:moveTo>
                <a:lnTo>
                  <a:pt x="0" y="12065"/>
                </a:lnTo>
                <a:lnTo>
                  <a:pt x="1908786" y="637642"/>
                </a:lnTo>
                <a:lnTo>
                  <a:pt x="1912742" y="625583"/>
                </a:lnTo>
                <a:lnTo>
                  <a:pt x="4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4148" y="3518800"/>
            <a:ext cx="3360084" cy="1700149"/>
          </a:xfrm>
          <a:custGeom>
            <a:avLst/>
            <a:gdLst/>
            <a:ahLst/>
            <a:cxnLst/>
            <a:rect l="l" t="t" r="r" b="b"/>
            <a:pathLst>
              <a:path w="3360084" h="1700149">
                <a:moveTo>
                  <a:pt x="3237741" y="1212355"/>
                </a:moveTo>
                <a:lnTo>
                  <a:pt x="0" y="1687702"/>
                </a:lnTo>
                <a:lnTo>
                  <a:pt x="1777" y="1700149"/>
                </a:lnTo>
                <a:lnTo>
                  <a:pt x="3243071" y="1224407"/>
                </a:lnTo>
                <a:lnTo>
                  <a:pt x="3245358" y="1224026"/>
                </a:lnTo>
                <a:lnTo>
                  <a:pt x="3247263" y="1222628"/>
                </a:lnTo>
                <a:lnTo>
                  <a:pt x="3248152" y="1220596"/>
                </a:lnTo>
                <a:lnTo>
                  <a:pt x="3250128" y="1215770"/>
                </a:lnTo>
                <a:lnTo>
                  <a:pt x="3236341" y="1215770"/>
                </a:lnTo>
                <a:lnTo>
                  <a:pt x="3237741" y="1212355"/>
                </a:lnTo>
                <a:close/>
              </a:path>
              <a:path w="3360084" h="1700149">
                <a:moveTo>
                  <a:pt x="3241293" y="1211833"/>
                </a:moveTo>
                <a:lnTo>
                  <a:pt x="3237741" y="1212355"/>
                </a:lnTo>
                <a:lnTo>
                  <a:pt x="3236341" y="1215770"/>
                </a:lnTo>
                <a:lnTo>
                  <a:pt x="3241293" y="1211833"/>
                </a:lnTo>
                <a:close/>
              </a:path>
              <a:path w="3360084" h="1700149">
                <a:moveTo>
                  <a:pt x="3251741" y="1211833"/>
                </a:moveTo>
                <a:lnTo>
                  <a:pt x="3241293" y="1211833"/>
                </a:lnTo>
                <a:lnTo>
                  <a:pt x="3236341" y="1215770"/>
                </a:lnTo>
                <a:lnTo>
                  <a:pt x="3250128" y="1215770"/>
                </a:lnTo>
                <a:lnTo>
                  <a:pt x="3251741" y="1211833"/>
                </a:lnTo>
                <a:close/>
              </a:path>
              <a:path w="3360084" h="1700149">
                <a:moveTo>
                  <a:pt x="3347072" y="945751"/>
                </a:moveTo>
                <a:lnTo>
                  <a:pt x="3237741" y="1212355"/>
                </a:lnTo>
                <a:lnTo>
                  <a:pt x="3241293" y="1211833"/>
                </a:lnTo>
                <a:lnTo>
                  <a:pt x="3251741" y="1211833"/>
                </a:lnTo>
                <a:lnTo>
                  <a:pt x="3359882" y="947801"/>
                </a:lnTo>
                <a:lnTo>
                  <a:pt x="3347592" y="947801"/>
                </a:lnTo>
                <a:lnTo>
                  <a:pt x="3347072" y="945751"/>
                </a:lnTo>
                <a:close/>
              </a:path>
              <a:path w="3360084" h="1700149">
                <a:moveTo>
                  <a:pt x="3347846" y="943863"/>
                </a:moveTo>
                <a:lnTo>
                  <a:pt x="3347072" y="945751"/>
                </a:lnTo>
                <a:lnTo>
                  <a:pt x="3347592" y="947801"/>
                </a:lnTo>
                <a:lnTo>
                  <a:pt x="3347846" y="943863"/>
                </a:lnTo>
                <a:close/>
              </a:path>
              <a:path w="3360084" h="1700149">
                <a:moveTo>
                  <a:pt x="3359559" y="943863"/>
                </a:moveTo>
                <a:lnTo>
                  <a:pt x="3347846" y="943863"/>
                </a:lnTo>
                <a:lnTo>
                  <a:pt x="3347592" y="947801"/>
                </a:lnTo>
                <a:lnTo>
                  <a:pt x="3359882" y="947801"/>
                </a:lnTo>
                <a:lnTo>
                  <a:pt x="3360039" y="947419"/>
                </a:lnTo>
                <a:lnTo>
                  <a:pt x="3360084" y="945751"/>
                </a:lnTo>
                <a:lnTo>
                  <a:pt x="3359785" y="944752"/>
                </a:lnTo>
                <a:lnTo>
                  <a:pt x="3359559" y="943863"/>
                </a:lnTo>
                <a:close/>
              </a:path>
              <a:path w="3360084" h="1700149">
                <a:moveTo>
                  <a:pt x="3279313" y="678722"/>
                </a:moveTo>
                <a:lnTo>
                  <a:pt x="3347072" y="945751"/>
                </a:lnTo>
                <a:lnTo>
                  <a:pt x="3347846" y="943863"/>
                </a:lnTo>
                <a:lnTo>
                  <a:pt x="3359559" y="943863"/>
                </a:lnTo>
                <a:lnTo>
                  <a:pt x="3292751" y="679957"/>
                </a:lnTo>
                <a:lnTo>
                  <a:pt x="3280537" y="679957"/>
                </a:lnTo>
                <a:lnTo>
                  <a:pt x="3279313" y="678722"/>
                </a:lnTo>
                <a:close/>
              </a:path>
              <a:path w="3360084" h="1700149">
                <a:moveTo>
                  <a:pt x="3278886" y="677037"/>
                </a:moveTo>
                <a:lnTo>
                  <a:pt x="3279313" y="678722"/>
                </a:lnTo>
                <a:lnTo>
                  <a:pt x="3280537" y="679957"/>
                </a:lnTo>
                <a:lnTo>
                  <a:pt x="3278886" y="677037"/>
                </a:lnTo>
                <a:close/>
              </a:path>
              <a:path w="3360084" h="1700149">
                <a:moveTo>
                  <a:pt x="3292011" y="677037"/>
                </a:moveTo>
                <a:lnTo>
                  <a:pt x="3278886" y="677037"/>
                </a:lnTo>
                <a:lnTo>
                  <a:pt x="3280537" y="679957"/>
                </a:lnTo>
                <a:lnTo>
                  <a:pt x="3292751" y="679957"/>
                </a:lnTo>
                <a:lnTo>
                  <a:pt x="3292011" y="677037"/>
                </a:lnTo>
                <a:close/>
              </a:path>
              <a:path w="3360084" h="1700149">
                <a:moveTo>
                  <a:pt x="2674380" y="49758"/>
                </a:moveTo>
                <a:lnTo>
                  <a:pt x="2665373" y="58660"/>
                </a:lnTo>
                <a:lnTo>
                  <a:pt x="3279313" y="678722"/>
                </a:lnTo>
                <a:lnTo>
                  <a:pt x="3278886" y="677037"/>
                </a:lnTo>
                <a:lnTo>
                  <a:pt x="3292011" y="677037"/>
                </a:lnTo>
                <a:lnTo>
                  <a:pt x="3290950" y="672845"/>
                </a:lnTo>
                <a:lnTo>
                  <a:pt x="3290442" y="671830"/>
                </a:lnTo>
                <a:lnTo>
                  <a:pt x="2674380" y="49758"/>
                </a:lnTo>
                <a:close/>
              </a:path>
              <a:path w="3360084" h="1700149">
                <a:moveTo>
                  <a:pt x="2616200" y="0"/>
                </a:moveTo>
                <a:lnTo>
                  <a:pt x="2642742" y="81025"/>
                </a:lnTo>
                <a:lnTo>
                  <a:pt x="2665373" y="58660"/>
                </a:lnTo>
                <a:lnTo>
                  <a:pt x="2656459" y="49656"/>
                </a:lnTo>
                <a:lnTo>
                  <a:pt x="2665476" y="40766"/>
                </a:lnTo>
                <a:lnTo>
                  <a:pt x="2683479" y="40766"/>
                </a:lnTo>
                <a:lnTo>
                  <a:pt x="2696972" y="27431"/>
                </a:lnTo>
                <a:lnTo>
                  <a:pt x="2616200" y="0"/>
                </a:lnTo>
                <a:close/>
              </a:path>
              <a:path w="3360084" h="1700149">
                <a:moveTo>
                  <a:pt x="2665476" y="40766"/>
                </a:moveTo>
                <a:lnTo>
                  <a:pt x="2656459" y="49656"/>
                </a:lnTo>
                <a:lnTo>
                  <a:pt x="2665373" y="58660"/>
                </a:lnTo>
                <a:lnTo>
                  <a:pt x="2674380" y="49758"/>
                </a:lnTo>
                <a:lnTo>
                  <a:pt x="2665476" y="40766"/>
                </a:lnTo>
                <a:close/>
              </a:path>
              <a:path w="3360084" h="1700149">
                <a:moveTo>
                  <a:pt x="2683479" y="40766"/>
                </a:moveTo>
                <a:lnTo>
                  <a:pt x="2665476" y="40766"/>
                </a:lnTo>
                <a:lnTo>
                  <a:pt x="2674380" y="49758"/>
                </a:lnTo>
                <a:lnTo>
                  <a:pt x="2683479" y="40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218" y="1880247"/>
            <a:ext cx="6534150" cy="211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99100" algn="l"/>
              </a:tabLst>
            </a:pPr>
            <a:r>
              <a:rPr sz="2800" spc="-70" dirty="0" smtClean="0">
                <a:latin typeface="Verdana"/>
                <a:cs typeface="Verdana"/>
              </a:rPr>
              <a:t>R</a:t>
            </a:r>
            <a:r>
              <a:rPr sz="2800" spc="0" dirty="0" smtClean="0">
                <a:latin typeface="Verdana"/>
                <a:cs typeface="Verdana"/>
              </a:rPr>
              <a:t>epres</a:t>
            </a:r>
            <a:r>
              <a:rPr sz="2800" spc="-10" dirty="0" smtClean="0">
                <a:latin typeface="Verdana"/>
                <a:cs typeface="Verdana"/>
              </a:rPr>
              <a:t>e</a:t>
            </a:r>
            <a:r>
              <a:rPr sz="2800" spc="0" dirty="0" smtClean="0">
                <a:latin typeface="Verdana"/>
                <a:cs typeface="Verdana"/>
              </a:rPr>
              <a:t>ntation</a:t>
            </a:r>
            <a:r>
              <a:rPr sz="2800" spc="-2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1	</a:t>
            </a:r>
            <a:r>
              <a:rPr sz="2800" spc="-140" dirty="0" smtClean="0">
                <a:latin typeface="Verdana"/>
                <a:cs typeface="Verdana"/>
              </a:rPr>
              <a:t>W</a:t>
            </a:r>
            <a:r>
              <a:rPr sz="2800" spc="0" dirty="0" smtClean="0">
                <a:latin typeface="Verdana"/>
                <a:cs typeface="Verdana"/>
              </a:rPr>
              <a:t>orld</a:t>
            </a:r>
            <a:endParaRPr sz="2800">
              <a:latin typeface="Verdana"/>
              <a:cs typeface="Verdana"/>
            </a:endParaRPr>
          </a:p>
          <a:p>
            <a:pPr marL="2658110" marR="3718560" indent="-635" algn="ctr">
              <a:lnSpc>
                <a:spcPct val="200000"/>
              </a:lnSpc>
              <a:spcBef>
                <a:spcPts val="245"/>
              </a:spcBef>
            </a:pPr>
            <a:r>
              <a:rPr sz="1800" spc="-15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 B</a:t>
            </a:r>
            <a:endParaRPr sz="1800">
              <a:latin typeface="Verdana"/>
              <a:cs typeface="Verdana"/>
            </a:endParaRPr>
          </a:p>
          <a:p>
            <a:pPr marL="82931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ON(</a:t>
            </a:r>
            <a:r>
              <a:rPr sz="1800" spc="-25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,B)</a:t>
            </a:r>
            <a:r>
              <a:rPr sz="1800" spc="-2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82931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ON(</a:t>
            </a:r>
            <a:r>
              <a:rPr sz="1800" spc="-40" dirty="0" smtClean="0">
                <a:latin typeface="Verdana"/>
                <a:cs typeface="Verdana"/>
              </a:rPr>
              <a:t>B</a:t>
            </a:r>
            <a:r>
              <a:rPr sz="1800" spc="-10" dirty="0" smtClean="0">
                <a:latin typeface="Verdana"/>
                <a:cs typeface="Verdana"/>
              </a:rPr>
              <a:t>,A)</a:t>
            </a:r>
            <a:r>
              <a:rPr sz="1800" spc="-2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4082" y="4533022"/>
            <a:ext cx="127127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1800" spc="-15" dirty="0" smtClean="0">
                <a:latin typeface="Verdana"/>
                <a:cs typeface="Verdana"/>
              </a:rPr>
              <a:t>ON(</a:t>
            </a:r>
            <a:r>
              <a:rPr sz="1800" spc="-25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,B)	</a:t>
            </a:r>
            <a:r>
              <a:rPr sz="1800" spc="-15" dirty="0" smtClean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2882" y="4533022"/>
            <a:ext cx="18224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4082" y="5081662"/>
            <a:ext cx="127825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23950" algn="l"/>
              </a:tabLst>
            </a:pPr>
            <a:r>
              <a:rPr sz="1800" spc="-15" dirty="0" smtClean="0">
                <a:latin typeface="Verdana"/>
                <a:cs typeface="Verdana"/>
              </a:rPr>
              <a:t>ON(</a:t>
            </a:r>
            <a:r>
              <a:rPr sz="1800" spc="-40" dirty="0" smtClean="0">
                <a:latin typeface="Verdana"/>
                <a:cs typeface="Verdana"/>
              </a:rPr>
              <a:t>B</a:t>
            </a:r>
            <a:r>
              <a:rPr sz="1800" spc="-10" dirty="0" smtClean="0">
                <a:latin typeface="Verdana"/>
                <a:cs typeface="Verdana"/>
              </a:rPr>
              <a:t>,A)	</a:t>
            </a:r>
            <a:r>
              <a:rPr sz="1800" spc="-10" dirty="0" smtClean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882" y="5081662"/>
            <a:ext cx="18224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41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solidFill>
                  <a:srgbClr val="006FC0"/>
                </a:solidFill>
                <a:latin typeface="Verdana"/>
                <a:cs typeface="Verdana"/>
              </a:rPr>
              <a:t>Entailment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means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that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one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thing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f</a:t>
            </a:r>
            <a:r>
              <a:rPr lang="en-US" spc="-5" dirty="0" smtClean="0">
                <a:solidFill>
                  <a:srgbClr val="CE6B08"/>
                </a:solidFill>
                <a:latin typeface="Verdana"/>
                <a:cs typeface="Verdana"/>
              </a:rPr>
              <a:t>o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llows</a:t>
            </a:r>
            <a:r>
              <a:rPr lang="en-US" spc="-25" dirty="0" smtClean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fr</a:t>
            </a:r>
            <a:r>
              <a:rPr lang="en-US" spc="-10" dirty="0" smtClean="0">
                <a:solidFill>
                  <a:srgbClr val="CE6B08"/>
                </a:solidFill>
                <a:latin typeface="Verdana"/>
                <a:cs typeface="Verdana"/>
              </a:rPr>
              <a:t>o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m</a:t>
            </a:r>
            <a:r>
              <a:rPr lang="en-US" spc="-10" dirty="0" smtClean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another:</a:t>
            </a:r>
            <a:endParaRPr lang="en-US" dirty="0" smtClean="0">
              <a:latin typeface="Verdana"/>
              <a:cs typeface="Verdana"/>
            </a:endParaRPr>
          </a:p>
          <a:p>
            <a:pPr marL="927100">
              <a:lnSpc>
                <a:spcPts val="2065"/>
              </a:lnSpc>
            </a:pPr>
            <a:r>
              <a:rPr lang="en-US" spc="254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5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lang="en-US" spc="18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endParaRPr lang="en-US" dirty="0" smtClean="0">
              <a:latin typeface="Arial"/>
              <a:cs typeface="Arial"/>
            </a:endParaRPr>
          </a:p>
          <a:p>
            <a:pPr marL="277495" indent="-265430">
              <a:lnSpc>
                <a:spcPts val="2140"/>
              </a:lnSpc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Knowled</a:t>
            </a:r>
            <a:r>
              <a:rPr lang="en-US" spc="5" dirty="0" smtClean="0">
                <a:latin typeface="Verdana"/>
                <a:cs typeface="Verdana"/>
              </a:rPr>
              <a:t>g</a:t>
            </a:r>
            <a:r>
              <a:rPr lang="en-US" spc="0" dirty="0" smtClean="0">
                <a:latin typeface="Verdana"/>
                <a:cs typeface="Verdana"/>
              </a:rPr>
              <a:t>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base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KB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entails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sentence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b="1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α</a:t>
            </a:r>
            <a:endParaRPr lang="en-US" dirty="0" smtClean="0">
              <a:latin typeface="Times New Roman"/>
              <a:cs typeface="Times New Roman"/>
            </a:endParaRPr>
          </a:p>
          <a:p>
            <a:pPr marL="927100">
              <a:lnSpc>
                <a:spcPts val="2165"/>
              </a:lnSpc>
            </a:pPr>
            <a:r>
              <a:rPr lang="en-US" dirty="0" smtClean="0">
                <a:latin typeface="Verdana"/>
                <a:cs typeface="Verdana"/>
              </a:rPr>
              <a:t>if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and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only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(</a:t>
            </a:r>
            <a:r>
              <a:rPr lang="en-US" spc="0" dirty="0" err="1" smtClean="0">
                <a:latin typeface="Verdana"/>
                <a:cs typeface="Verdana"/>
              </a:rPr>
              <a:t>if</a:t>
            </a:r>
            <a:r>
              <a:rPr lang="en-US" spc="90" dirty="0" err="1" smtClean="0">
                <a:latin typeface="Verdana"/>
                <a:cs typeface="Verdana"/>
              </a:rPr>
              <a:t>f</a:t>
            </a:r>
            <a:r>
              <a:rPr lang="en-US" spc="0" dirty="0" smtClean="0">
                <a:latin typeface="Verdana"/>
                <a:cs typeface="Verdana"/>
              </a:rPr>
              <a:t>)</a:t>
            </a:r>
            <a:endParaRPr lang="en-US" dirty="0" smtClean="0">
              <a:latin typeface="Verdana"/>
              <a:cs typeface="Verdana"/>
            </a:endParaRPr>
          </a:p>
          <a:p>
            <a:pPr marL="794385" lvl="1">
              <a:lnSpc>
                <a:spcPts val="2065"/>
              </a:lnSpc>
            </a:pP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true in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all </a:t>
            </a:r>
            <a:r>
              <a:rPr lang="en-US" spc="-10" dirty="0" smtClean="0">
                <a:latin typeface="Verdana"/>
                <a:cs typeface="Verdana"/>
              </a:rPr>
              <a:t>w</a:t>
            </a:r>
            <a:r>
              <a:rPr lang="en-US" spc="0" dirty="0" smtClean="0">
                <a:latin typeface="Verdana"/>
                <a:cs typeface="Verdana"/>
              </a:rPr>
              <a:t>orlds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where </a:t>
            </a:r>
            <a:r>
              <a:rPr lang="en-US" spc="254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5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1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 true</a:t>
            </a:r>
            <a:endParaRPr lang="en-US" sz="1000" dirty="0" smtClean="0"/>
          </a:p>
          <a:p>
            <a:pPr marL="277495" marR="12700" indent="-265430">
              <a:lnSpc>
                <a:spcPts val="2180"/>
              </a:lnSpc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E.</a:t>
            </a:r>
            <a:r>
              <a:rPr lang="en-US" spc="-5" dirty="0" smtClean="0">
                <a:latin typeface="Verdana"/>
                <a:cs typeface="Verdana"/>
              </a:rPr>
              <a:t>g</a:t>
            </a:r>
            <a:r>
              <a:rPr lang="en-US" spc="-125" dirty="0" smtClean="0">
                <a:latin typeface="Verdana"/>
                <a:cs typeface="Verdana"/>
              </a:rPr>
              <a:t>.</a:t>
            </a:r>
            <a:r>
              <a:rPr lang="en-US" spc="0" dirty="0" smtClean="0">
                <a:latin typeface="Verdana"/>
                <a:cs typeface="Verdana"/>
              </a:rPr>
              <a:t>,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the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254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5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containing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“the Giants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won”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and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“the </a:t>
            </a:r>
            <a:r>
              <a:rPr lang="en-US" spc="-55" dirty="0" smtClean="0">
                <a:latin typeface="Verdana"/>
                <a:cs typeface="Verdana"/>
              </a:rPr>
              <a:t>R</a:t>
            </a:r>
            <a:r>
              <a:rPr lang="en-US" spc="0" dirty="0" smtClean="0">
                <a:latin typeface="Verdana"/>
                <a:cs typeface="Verdana"/>
              </a:rPr>
              <a:t>eds won” entails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“Either the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Giants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won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or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the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50" dirty="0" smtClean="0">
                <a:latin typeface="Verdana"/>
                <a:cs typeface="Verdana"/>
              </a:rPr>
              <a:t>R</a:t>
            </a:r>
            <a:r>
              <a:rPr lang="en-US" spc="0" dirty="0" smtClean="0">
                <a:latin typeface="Verdana"/>
                <a:cs typeface="Verdana"/>
              </a:rPr>
              <a:t>eds won”</a:t>
            </a: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E.</a:t>
            </a:r>
            <a:r>
              <a:rPr lang="en-US" spc="-5" dirty="0" smtClean="0">
                <a:latin typeface="Verdana"/>
                <a:cs typeface="Verdana"/>
              </a:rPr>
              <a:t>g</a:t>
            </a:r>
            <a:r>
              <a:rPr lang="en-US" spc="-125" dirty="0" smtClean="0">
                <a:latin typeface="Verdana"/>
                <a:cs typeface="Verdana"/>
              </a:rPr>
              <a:t>.</a:t>
            </a:r>
            <a:r>
              <a:rPr lang="en-US" spc="0" dirty="0" smtClean="0">
                <a:latin typeface="Verdana"/>
                <a:cs typeface="Verdana"/>
              </a:rPr>
              <a:t>,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6F2F9F"/>
                </a:solidFill>
                <a:latin typeface="Verdana"/>
                <a:cs typeface="Verdana"/>
              </a:rPr>
              <a:t>+</a:t>
            </a:r>
            <a:r>
              <a:rPr lang="en-US" spc="-2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lang="en-US" spc="0" dirty="0" smtClean="0">
                <a:solidFill>
                  <a:srgbClr val="6F2F9F"/>
                </a:solidFill>
                <a:latin typeface="Verdana"/>
                <a:cs typeface="Verdana"/>
              </a:rPr>
              <a:t>4</a:t>
            </a:r>
            <a:r>
              <a:rPr lang="en-US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entails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solidFill>
                  <a:srgbClr val="6F2F9F"/>
                </a:solidFill>
                <a:latin typeface="Verdana"/>
                <a:cs typeface="Verdana"/>
              </a:rPr>
              <a:t>4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x </a:t>
            </a:r>
            <a:r>
              <a:rPr lang="en-US" spc="0" dirty="0" smtClean="0">
                <a:solidFill>
                  <a:srgbClr val="6F2F9F"/>
                </a:solidFill>
                <a:latin typeface="Verdana"/>
                <a:cs typeface="Verdana"/>
              </a:rPr>
              <a:t>+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2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endParaRPr lang="en-US" sz="1600" dirty="0" smtClean="0"/>
          </a:p>
          <a:p>
            <a:pPr marL="277495" marR="93345" indent="-265430">
              <a:lnSpc>
                <a:spcPts val="2120"/>
              </a:lnSpc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Entailment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relationship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between sente</a:t>
            </a:r>
            <a:r>
              <a:rPr lang="en-US" spc="5" dirty="0" smtClean="0">
                <a:latin typeface="Verdana"/>
                <a:cs typeface="Verdana"/>
              </a:rPr>
              <a:t>n</a:t>
            </a:r>
            <a:r>
              <a:rPr lang="en-US" spc="0" dirty="0" smtClean="0">
                <a:latin typeface="Verdana"/>
                <a:cs typeface="Verdana"/>
              </a:rPr>
              <a:t>ces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(i.e</a:t>
            </a:r>
            <a:r>
              <a:rPr lang="en-US" spc="-125" dirty="0" smtClean="0">
                <a:latin typeface="Verdana"/>
                <a:cs typeface="Verdana"/>
              </a:rPr>
              <a:t>.</a:t>
            </a:r>
            <a:r>
              <a:rPr lang="en-US" spc="0" dirty="0" smtClean="0">
                <a:latin typeface="Verdana"/>
                <a:cs typeface="Verdana"/>
              </a:rPr>
              <a:t>,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syntax</a:t>
            </a:r>
            <a:r>
              <a:rPr lang="en-US" spc="0" dirty="0" smtClean="0">
                <a:latin typeface="Verdana"/>
                <a:cs typeface="Verdana"/>
              </a:rPr>
              <a:t>) that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 based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on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sem</a:t>
            </a:r>
            <a:r>
              <a:rPr lang="en-US" spc="-5" dirty="0" smtClean="0">
                <a:solidFill>
                  <a:srgbClr val="CE6B08"/>
                </a:solidFill>
                <a:latin typeface="Verdana"/>
                <a:cs typeface="Verdana"/>
              </a:rPr>
              <a:t>a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ntics</a:t>
            </a: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Note: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b</a:t>
            </a:r>
            <a:r>
              <a:rPr lang="en-US" spc="-35" dirty="0" smtClean="0">
                <a:latin typeface="Verdana"/>
                <a:cs typeface="Verdana"/>
              </a:rPr>
              <a:t>r</a:t>
            </a:r>
            <a:r>
              <a:rPr lang="en-US" spc="0" dirty="0" smtClean="0">
                <a:latin typeface="Verdana"/>
                <a:cs typeface="Verdana"/>
              </a:rPr>
              <a:t>ains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process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solidFill>
                  <a:srgbClr val="CE6B08"/>
                </a:solidFill>
                <a:latin typeface="Verdana"/>
                <a:cs typeface="Verdana"/>
              </a:rPr>
              <a:t>syntax</a:t>
            </a:r>
            <a:r>
              <a:rPr lang="en-US" spc="-25" dirty="0" smtClean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(of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so</a:t>
            </a:r>
            <a:r>
              <a:rPr lang="en-US" spc="-5" dirty="0" smtClean="0">
                <a:latin typeface="Verdana"/>
                <a:cs typeface="Verdana"/>
              </a:rPr>
              <a:t>m</a:t>
            </a:r>
            <a:r>
              <a:rPr lang="en-US" spc="0" dirty="0" smtClean="0">
                <a:latin typeface="Verdana"/>
                <a:cs typeface="Verdana"/>
              </a:rPr>
              <a:t>e s</a:t>
            </a:r>
            <a:r>
              <a:rPr lang="en-US" spc="-10" dirty="0" smtClean="0">
                <a:latin typeface="Verdana"/>
                <a:cs typeface="Verdana"/>
              </a:rPr>
              <a:t>o</a:t>
            </a:r>
            <a:r>
              <a:rPr lang="en-US" spc="0" dirty="0" smtClean="0">
                <a:latin typeface="Verdana"/>
                <a:cs typeface="Verdana"/>
              </a:rPr>
              <a:t>rt)</a:t>
            </a:r>
            <a:endParaRPr lang="en-US" sz="1100" dirty="0" smtClean="0"/>
          </a:p>
          <a:p>
            <a:pPr marL="1019810">
              <a:lnSpc>
                <a:spcPct val="100000"/>
              </a:lnSpc>
            </a:pPr>
            <a:r>
              <a:rPr lang="en-US" sz="3600" dirty="0" smtClean="0">
                <a:solidFill>
                  <a:srgbClr val="6B9F24"/>
                </a:solidFill>
                <a:latin typeface="Tahoma"/>
                <a:cs typeface="Tahoma"/>
              </a:rPr>
              <a:t>Entailment is</a:t>
            </a:r>
            <a:r>
              <a:rPr lang="en-US" sz="3600" spc="-15" dirty="0" smtClean="0">
                <a:solidFill>
                  <a:srgbClr val="6B9F24"/>
                </a:solidFill>
                <a:latin typeface="Tahoma"/>
                <a:cs typeface="Tahoma"/>
              </a:rPr>
              <a:t> 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di</a:t>
            </a:r>
            <a:r>
              <a:rPr lang="en-US" sz="3600" spc="-15" dirty="0" smtClean="0">
                <a:solidFill>
                  <a:srgbClr val="6B9F24"/>
                </a:solidFill>
                <a:latin typeface="Tahoma"/>
                <a:cs typeface="Tahoma"/>
              </a:rPr>
              <a:t>f</a:t>
            </a:r>
            <a:r>
              <a:rPr lang="en-US" sz="3600" spc="-30" dirty="0" smtClean="0">
                <a:solidFill>
                  <a:srgbClr val="6B9F24"/>
                </a:solidFill>
                <a:latin typeface="Tahoma"/>
                <a:cs typeface="Tahoma"/>
              </a:rPr>
              <a:t>f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e</a:t>
            </a:r>
            <a:r>
              <a:rPr lang="en-US" sz="3600" spc="-15" dirty="0" smtClean="0">
                <a:solidFill>
                  <a:srgbClr val="6B9F24"/>
                </a:solidFill>
                <a:latin typeface="Tahoma"/>
                <a:cs typeface="Tahoma"/>
              </a:rPr>
              <a:t>r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ent</a:t>
            </a:r>
            <a:r>
              <a:rPr lang="en-US" sz="3600" spc="-5" dirty="0" smtClean="0">
                <a:solidFill>
                  <a:srgbClr val="6B9F24"/>
                </a:solidFill>
                <a:latin typeface="Tahoma"/>
                <a:cs typeface="Tahoma"/>
              </a:rPr>
              <a:t> 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t</a:t>
            </a:r>
            <a:r>
              <a:rPr lang="en-US" sz="3600" spc="-15" dirty="0" smtClean="0">
                <a:solidFill>
                  <a:srgbClr val="6B9F24"/>
                </a:solidFill>
                <a:latin typeface="Tahoma"/>
                <a:cs typeface="Tahoma"/>
              </a:rPr>
              <a:t>h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an</a:t>
            </a:r>
            <a:r>
              <a:rPr lang="en-US" sz="3600" spc="5" dirty="0" smtClean="0">
                <a:solidFill>
                  <a:srgbClr val="6B9F24"/>
                </a:solidFill>
                <a:latin typeface="Tahoma"/>
                <a:cs typeface="Tahoma"/>
              </a:rPr>
              <a:t> 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in</a:t>
            </a:r>
            <a:r>
              <a:rPr lang="en-US" sz="3600" spc="-30" dirty="0" smtClean="0">
                <a:solidFill>
                  <a:srgbClr val="6B9F24"/>
                </a:solidFill>
                <a:latin typeface="Tahoma"/>
                <a:cs typeface="Tahoma"/>
              </a:rPr>
              <a:t>f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e</a:t>
            </a:r>
            <a:r>
              <a:rPr lang="en-US" sz="3600" spc="-15" dirty="0" smtClean="0">
                <a:solidFill>
                  <a:srgbClr val="6B9F24"/>
                </a:solidFill>
                <a:latin typeface="Tahoma"/>
                <a:cs typeface="Tahoma"/>
              </a:rPr>
              <a:t>r</a:t>
            </a:r>
            <a:r>
              <a:rPr lang="en-US" sz="3600" spc="0" dirty="0" smtClean="0">
                <a:solidFill>
                  <a:srgbClr val="6B9F24"/>
                </a:solidFill>
                <a:latin typeface="Tahoma"/>
                <a:cs typeface="Tahoma"/>
              </a:rPr>
              <a:t>ence!</a:t>
            </a:r>
            <a:endParaRPr lang="en-US" sz="3600" dirty="0" smtClean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as a representation of the World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6434069" y="2400300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1371600" y="0"/>
                </a:moveTo>
                <a:lnTo>
                  <a:pt x="1371600" y="76200"/>
                </a:lnTo>
                <a:lnTo>
                  <a:pt x="1435100" y="44450"/>
                </a:lnTo>
                <a:lnTo>
                  <a:pt x="1384300" y="44450"/>
                </a:lnTo>
                <a:lnTo>
                  <a:pt x="1384300" y="31750"/>
                </a:lnTo>
                <a:lnTo>
                  <a:pt x="1435100" y="31750"/>
                </a:lnTo>
                <a:lnTo>
                  <a:pt x="1371600" y="0"/>
                </a:lnTo>
                <a:close/>
              </a:path>
              <a:path w="1447800" h="76200">
                <a:moveTo>
                  <a:pt x="1371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1447800" h="76200">
                <a:moveTo>
                  <a:pt x="14351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435100" y="44450"/>
                </a:lnTo>
                <a:lnTo>
                  <a:pt x="1447800" y="38100"/>
                </a:lnTo>
                <a:lnTo>
                  <a:pt x="1435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8169" y="2590800"/>
            <a:ext cx="76200" cy="1981200"/>
          </a:xfrm>
          <a:custGeom>
            <a:avLst/>
            <a:gdLst/>
            <a:ahLst/>
            <a:cxnLst/>
            <a:rect l="l" t="t" r="r" b="b"/>
            <a:pathLst>
              <a:path w="76200" h="1981200">
                <a:moveTo>
                  <a:pt x="31750" y="1905000"/>
                </a:moveTo>
                <a:lnTo>
                  <a:pt x="0" y="1905000"/>
                </a:lnTo>
                <a:lnTo>
                  <a:pt x="38100" y="1981200"/>
                </a:lnTo>
                <a:lnTo>
                  <a:pt x="69850" y="1917700"/>
                </a:lnTo>
                <a:lnTo>
                  <a:pt x="31750" y="1917700"/>
                </a:lnTo>
                <a:lnTo>
                  <a:pt x="31750" y="1905000"/>
                </a:lnTo>
                <a:close/>
              </a:path>
              <a:path w="76200" h="1981200">
                <a:moveTo>
                  <a:pt x="44450" y="0"/>
                </a:moveTo>
                <a:lnTo>
                  <a:pt x="31750" y="0"/>
                </a:lnTo>
                <a:lnTo>
                  <a:pt x="31750" y="1917700"/>
                </a:lnTo>
                <a:lnTo>
                  <a:pt x="44450" y="1917700"/>
                </a:lnTo>
                <a:lnTo>
                  <a:pt x="44450" y="0"/>
                </a:lnTo>
                <a:close/>
              </a:path>
              <a:path w="76200" h="1981200">
                <a:moveTo>
                  <a:pt x="76200" y="1905000"/>
                </a:moveTo>
                <a:lnTo>
                  <a:pt x="44450" y="1905000"/>
                </a:lnTo>
                <a:lnTo>
                  <a:pt x="44450" y="1917700"/>
                </a:lnTo>
                <a:lnTo>
                  <a:pt x="69850" y="1917700"/>
                </a:lnTo>
                <a:lnTo>
                  <a:pt x="76200" y="190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9269" y="4991100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76200"/>
                </a:lnTo>
                <a:lnTo>
                  <a:pt x="2197100" y="44450"/>
                </a:lnTo>
                <a:lnTo>
                  <a:pt x="2146300" y="44450"/>
                </a:lnTo>
                <a:lnTo>
                  <a:pt x="2146300" y="31750"/>
                </a:lnTo>
                <a:lnTo>
                  <a:pt x="2197100" y="31750"/>
                </a:lnTo>
                <a:lnTo>
                  <a:pt x="2133600" y="0"/>
                </a:lnTo>
                <a:close/>
              </a:path>
              <a:path w="2209800" h="76200">
                <a:moveTo>
                  <a:pt x="2133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2209800" h="76200">
                <a:moveTo>
                  <a:pt x="21971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97100" y="44450"/>
                </a:lnTo>
                <a:lnTo>
                  <a:pt x="2209800" y="38100"/>
                </a:lnTo>
                <a:lnTo>
                  <a:pt x="2197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6769" y="2743200"/>
            <a:ext cx="76200" cy="1981200"/>
          </a:xfrm>
          <a:custGeom>
            <a:avLst/>
            <a:gdLst/>
            <a:ahLst/>
            <a:cxnLst/>
            <a:rect l="l" t="t" r="r" b="b"/>
            <a:pathLst>
              <a:path w="76200" h="1981200">
                <a:moveTo>
                  <a:pt x="31750" y="1905000"/>
                </a:moveTo>
                <a:lnTo>
                  <a:pt x="0" y="1905000"/>
                </a:lnTo>
                <a:lnTo>
                  <a:pt x="38100" y="1981200"/>
                </a:lnTo>
                <a:lnTo>
                  <a:pt x="69850" y="1917700"/>
                </a:lnTo>
                <a:lnTo>
                  <a:pt x="31750" y="1917700"/>
                </a:lnTo>
                <a:lnTo>
                  <a:pt x="31750" y="1905000"/>
                </a:lnTo>
                <a:close/>
              </a:path>
              <a:path w="76200" h="1981200">
                <a:moveTo>
                  <a:pt x="44450" y="0"/>
                </a:moveTo>
                <a:lnTo>
                  <a:pt x="31750" y="0"/>
                </a:lnTo>
                <a:lnTo>
                  <a:pt x="31750" y="1917700"/>
                </a:lnTo>
                <a:lnTo>
                  <a:pt x="44450" y="1917700"/>
                </a:lnTo>
                <a:lnTo>
                  <a:pt x="44450" y="0"/>
                </a:lnTo>
                <a:close/>
              </a:path>
              <a:path w="76200" h="1981200">
                <a:moveTo>
                  <a:pt x="76200" y="1905000"/>
                </a:moveTo>
                <a:lnTo>
                  <a:pt x="44450" y="1905000"/>
                </a:lnTo>
                <a:lnTo>
                  <a:pt x="44450" y="1917700"/>
                </a:lnTo>
                <a:lnTo>
                  <a:pt x="69850" y="1917700"/>
                </a:lnTo>
                <a:lnTo>
                  <a:pt x="76200" y="190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76515" y="4789932"/>
            <a:ext cx="61087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0" dirty="0" smtClean="0">
                <a:solidFill>
                  <a:srgbClr val="CC3300"/>
                </a:solidFill>
                <a:latin typeface="Verdana"/>
                <a:cs typeface="Verdana"/>
              </a:rPr>
              <a:t>F</a:t>
            </a:r>
            <a:r>
              <a:rPr sz="1800" spc="-10" dirty="0" smtClean="0">
                <a:solidFill>
                  <a:srgbClr val="CC3300"/>
                </a:solidFill>
                <a:latin typeface="Verdana"/>
                <a:cs typeface="Verdana"/>
              </a:rPr>
              <a:t>acts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5310" y="4789932"/>
            <a:ext cx="68199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0" dirty="0" smtClean="0">
                <a:latin typeface="Verdana"/>
                <a:cs typeface="Verdana"/>
              </a:rPr>
              <a:t>W</a:t>
            </a:r>
            <a:r>
              <a:rPr sz="1800" spc="0" dirty="0" smtClean="0">
                <a:latin typeface="Verdana"/>
                <a:cs typeface="Verdana"/>
              </a:rPr>
              <a:t>orld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8166" y="4718304"/>
            <a:ext cx="49149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0" dirty="0" smtClean="0">
                <a:solidFill>
                  <a:srgbClr val="CC3300"/>
                </a:solidFill>
                <a:latin typeface="Verdana"/>
                <a:cs typeface="Verdana"/>
              </a:rPr>
              <a:t>F</a:t>
            </a:r>
            <a:r>
              <a:rPr sz="1800" spc="-10" dirty="0" smtClean="0">
                <a:solidFill>
                  <a:srgbClr val="CC3300"/>
                </a:solidFill>
                <a:latin typeface="Verdana"/>
                <a:cs typeface="Verdana"/>
              </a:rPr>
              <a:t>act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7815" y="4646929"/>
            <a:ext cx="81470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66FF"/>
                </a:solidFill>
                <a:latin typeface="Verdana"/>
                <a:cs typeface="Verdana"/>
              </a:rPr>
              <a:t>fo</a:t>
            </a:r>
            <a:r>
              <a:rPr sz="1800" spc="-15" dirty="0" smtClean="0">
                <a:solidFill>
                  <a:srgbClr val="0066FF"/>
                </a:solidFill>
                <a:latin typeface="Verdana"/>
                <a:cs typeface="Verdana"/>
              </a:rPr>
              <a:t>l</a:t>
            </a:r>
            <a:r>
              <a:rPr sz="1800" spc="0" dirty="0" smtClean="0">
                <a:solidFill>
                  <a:srgbClr val="0066FF"/>
                </a:solidFill>
                <a:latin typeface="Verdana"/>
                <a:cs typeface="Verdana"/>
              </a:rPr>
              <a:t>lows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6685" y="3278378"/>
            <a:ext cx="1420495" cy="555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800" spc="-45" dirty="0" smtClean="0">
                <a:latin typeface="Verdana"/>
                <a:cs typeface="Verdana"/>
              </a:rPr>
              <a:t>R</a:t>
            </a:r>
            <a:r>
              <a:rPr sz="1800" spc="-10" dirty="0" smtClean="0">
                <a:latin typeface="Verdana"/>
                <a:cs typeface="Verdana"/>
              </a:rPr>
              <a:t>efers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to (Semanti</a:t>
            </a:r>
            <a:r>
              <a:rPr sz="1800" spc="-15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2836" y="2178050"/>
            <a:ext cx="312039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 smtClean="0">
                <a:latin typeface="Verdana"/>
                <a:cs typeface="Verdana"/>
              </a:rPr>
              <a:t>R</a:t>
            </a:r>
            <a:r>
              <a:rPr sz="1800" spc="-10" dirty="0" smtClean="0">
                <a:latin typeface="Verdana"/>
                <a:cs typeface="Verdana"/>
              </a:rPr>
              <a:t>epresentation:</a:t>
            </a:r>
            <a:r>
              <a:rPr sz="1800" spc="-15" dirty="0" smtClean="0">
                <a:latin typeface="Verdana"/>
                <a:cs typeface="Verdana"/>
              </a:rPr>
              <a:t> Sentences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8569" y="2197100"/>
            <a:ext cx="1089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Sentence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1915" y="1909826"/>
            <a:ext cx="77851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0066FF"/>
                </a:solidFill>
                <a:latin typeface="Verdana"/>
                <a:cs typeface="Verdana"/>
              </a:rPr>
              <a:t>entails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406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15648" cy="3428955"/>
          </a:xfrm>
        </p:spPr>
        <p:txBody>
          <a:bodyPr>
            <a:normAutofit fontScale="92500" lnSpcReduction="20000"/>
          </a:bodyPr>
          <a:lstStyle/>
          <a:p>
            <a:pPr marL="277495" marR="12700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Logici</a:t>
            </a:r>
            <a:r>
              <a:rPr lang="en-US" spc="-10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ns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</a:t>
            </a:r>
            <a:r>
              <a:rPr lang="en-US" spc="0" dirty="0" smtClean="0">
                <a:latin typeface="Verdana"/>
                <a:cs typeface="Verdana"/>
              </a:rPr>
              <a:t>ypically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think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in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terms </a:t>
            </a:r>
            <a:r>
              <a:rPr lang="en-US" spc="-10" dirty="0" smtClean="0">
                <a:latin typeface="Verdana"/>
                <a:cs typeface="Verdana"/>
              </a:rPr>
              <a:t>of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models</a:t>
            </a:r>
            <a:r>
              <a:rPr lang="en-US" spc="-10" dirty="0" smtClean="0">
                <a:latin typeface="Verdana"/>
                <a:cs typeface="Verdana"/>
              </a:rPr>
              <a:t>,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which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are fo</a:t>
            </a:r>
            <a:r>
              <a:rPr lang="en-US" spc="-15" dirty="0" smtClean="0">
                <a:latin typeface="Verdana"/>
                <a:cs typeface="Verdana"/>
              </a:rPr>
              <a:t>r</a:t>
            </a:r>
            <a:r>
              <a:rPr lang="en-US" spc="-10" dirty="0" smtClean="0">
                <a:latin typeface="Verdana"/>
                <a:cs typeface="Verdana"/>
              </a:rPr>
              <a:t>mally struc</a:t>
            </a:r>
            <a:r>
              <a:rPr lang="en-US" spc="-15" dirty="0" smtClean="0">
                <a:latin typeface="Verdana"/>
                <a:cs typeface="Verdana"/>
              </a:rPr>
              <a:t>tured worlds with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respect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to which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truth </a:t>
            </a:r>
            <a:r>
              <a:rPr lang="en-US" spc="-15" dirty="0" smtClean="0">
                <a:latin typeface="Verdana"/>
                <a:cs typeface="Verdana"/>
              </a:rPr>
              <a:t>can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be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r>
              <a:rPr lang="en-US" spc="-50" dirty="0" smtClean="0">
                <a:latin typeface="Verdana"/>
                <a:cs typeface="Verdana"/>
              </a:rPr>
              <a:t>v</a:t>
            </a:r>
            <a:r>
              <a:rPr lang="en-US" spc="-10" dirty="0" smtClean="0">
                <a:latin typeface="Verdana"/>
                <a:cs typeface="Verdana"/>
              </a:rPr>
              <a:t>alua</a:t>
            </a:r>
            <a:r>
              <a:rPr lang="en-US" spc="-15" dirty="0" smtClean="0">
                <a:latin typeface="Verdana"/>
                <a:cs typeface="Verdana"/>
              </a:rPr>
              <a:t>ted</a:t>
            </a:r>
            <a:endParaRPr lang="en-US" sz="12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lang="en-US" spc="-110" dirty="0" smtClean="0">
                <a:latin typeface="Verdana"/>
                <a:cs typeface="Verdana"/>
              </a:rPr>
              <a:t>W</a:t>
            </a:r>
            <a:r>
              <a:rPr lang="en-US" spc="-15" dirty="0" smtClean="0">
                <a:latin typeface="Verdana"/>
                <a:cs typeface="Verdana"/>
              </a:rPr>
              <a:t>e </a:t>
            </a:r>
            <a:r>
              <a:rPr lang="en-US" spc="-10" dirty="0" smtClean="0">
                <a:latin typeface="Verdana"/>
                <a:cs typeface="Verdana"/>
              </a:rPr>
              <a:t>s</a:t>
            </a:r>
            <a:r>
              <a:rPr lang="en-US" spc="-35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y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7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 </a:t>
            </a:r>
            <a:r>
              <a:rPr lang="en-US" spc="-20" dirty="0" smtClean="0">
                <a:latin typeface="Verdana"/>
                <a:cs typeface="Verdana"/>
              </a:rPr>
              <a:t>mo</a:t>
            </a:r>
            <a:r>
              <a:rPr lang="en-US" spc="0" dirty="0" smtClean="0">
                <a:latin typeface="Verdana"/>
                <a:cs typeface="Verdana"/>
              </a:rPr>
              <a:t>del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of </a:t>
            </a:r>
            <a:r>
              <a:rPr lang="en-US" spc="-15" dirty="0" smtClean="0">
                <a:latin typeface="Verdana"/>
                <a:cs typeface="Verdana"/>
              </a:rPr>
              <a:t>a </a:t>
            </a:r>
            <a:r>
              <a:rPr lang="en-US" spc="-10" dirty="0" smtClean="0">
                <a:latin typeface="Verdana"/>
                <a:cs typeface="Verdana"/>
              </a:rPr>
              <a:t>sentence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true in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n-US" spc="7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en-US" sz="12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lang="en-US" spc="24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lang="en-US" spc="-2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the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set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of all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models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of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 </a:t>
            </a:r>
            <a:endParaRPr lang="en-US" sz="12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Then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lang="en-US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and on</a:t>
            </a:r>
            <a:r>
              <a:rPr lang="en-US" spc="-10" dirty="0" smtClean="0">
                <a:latin typeface="Verdana"/>
                <a:cs typeface="Verdana"/>
              </a:rPr>
              <a:t>l</a:t>
            </a:r>
            <a:r>
              <a:rPr lang="en-US" spc="-15" dirty="0" smtClean="0">
                <a:latin typeface="Verdana"/>
                <a:cs typeface="Verdana"/>
              </a:rPr>
              <a:t>y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r>
              <a:rPr lang="en-US" spc="20" dirty="0" smtClean="0">
                <a:latin typeface="Verdana"/>
                <a:cs typeface="Verdana"/>
              </a:rPr>
              <a:t> </a:t>
            </a:r>
            <a:r>
              <a:rPr lang="en-US" spc="23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lang="en-US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24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lang="en-US" spc="-2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350" dirty="0" smtClean="0">
                <a:solidFill>
                  <a:srgbClr val="6F2F9F"/>
                </a:solidFill>
                <a:latin typeface="Arial"/>
                <a:cs typeface="Arial"/>
              </a:rPr>
              <a:t>µ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24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lang="en-US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lang="en-US" spc="-10" dirty="0" smtClean="0">
                <a:latin typeface="Verdana"/>
                <a:cs typeface="Verdana"/>
              </a:rPr>
              <a:t>E.g. </a:t>
            </a:r>
            <a:r>
              <a:rPr lang="en-US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= Giants won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and </a:t>
            </a:r>
            <a:r>
              <a:rPr lang="en-US" spc="-40" dirty="0" smtClean="0">
                <a:latin typeface="Verdana"/>
                <a:cs typeface="Verdana"/>
              </a:rPr>
              <a:t>R</a:t>
            </a:r>
            <a:r>
              <a:rPr lang="en-US" spc="-15" dirty="0" smtClean="0">
                <a:latin typeface="Verdana"/>
                <a:cs typeface="Verdana"/>
              </a:rPr>
              <a:t>eds won</a:t>
            </a:r>
            <a:endParaRPr lang="en-US" dirty="0" smtClean="0">
              <a:latin typeface="Verdana"/>
              <a:cs typeface="Verdana"/>
            </a:endParaRPr>
          </a:p>
          <a:p>
            <a:pPr marL="1007110">
              <a:lnSpc>
                <a:spcPct val="100000"/>
              </a:lnSpc>
              <a:spcBef>
                <a:spcPts val="300"/>
              </a:spcBef>
            </a:pP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 </a:t>
            </a:r>
            <a:r>
              <a:rPr lang="en-US" spc="0" dirty="0" smtClean="0">
                <a:latin typeface="Verdana"/>
                <a:cs typeface="Verdana"/>
              </a:rPr>
              <a:t>= Giants</a:t>
            </a:r>
            <a:r>
              <a:rPr lang="en-US" spc="10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won</a:t>
            </a:r>
            <a:endParaRPr lang="en-US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8334778" y="3540102"/>
            <a:ext cx="35814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0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 in the </a:t>
            </a:r>
            <a:r>
              <a:rPr lang="en-US" dirty="0" err="1" smtClean="0"/>
              <a:t>wumpus</a:t>
            </a:r>
            <a:r>
              <a:rPr lang="en-US" dirty="0"/>
              <a:t>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39118" cy="4304719"/>
          </a:xfrm>
        </p:spPr>
        <p:txBody>
          <a:bodyPr/>
          <a:lstStyle/>
          <a:p>
            <a:r>
              <a:rPr lang="en-US" spc="-10" dirty="0" smtClean="0">
                <a:latin typeface="Verdana"/>
                <a:cs typeface="Verdana"/>
              </a:rPr>
              <a:t>Situa</a:t>
            </a:r>
            <a:r>
              <a:rPr lang="en-US" spc="-15" dirty="0" smtClean="0">
                <a:latin typeface="Verdana"/>
                <a:cs typeface="Verdana"/>
              </a:rPr>
              <a:t>t</a:t>
            </a:r>
            <a:r>
              <a:rPr lang="en-US" spc="0" dirty="0" smtClean="0">
                <a:latin typeface="Verdana"/>
                <a:cs typeface="Verdana"/>
              </a:rPr>
              <a:t>ion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af</a:t>
            </a:r>
            <a:r>
              <a:rPr lang="en-US" spc="-15" dirty="0" smtClean="0">
                <a:latin typeface="Verdana"/>
                <a:cs typeface="Verdana"/>
              </a:rPr>
              <a:t>t</a:t>
            </a:r>
            <a:r>
              <a:rPr lang="en-US" spc="-10" dirty="0" smtClean="0">
                <a:latin typeface="Verdana"/>
                <a:cs typeface="Verdana"/>
              </a:rPr>
              <a:t>er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detecting</a:t>
            </a:r>
            <a:r>
              <a:rPr lang="en-US" spc="2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nothing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in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[1,1],</a:t>
            </a:r>
            <a:r>
              <a:rPr lang="en-US" spc="-15" dirty="0" smtClean="0">
                <a:latin typeface="Verdana"/>
                <a:cs typeface="Verdana"/>
              </a:rPr>
              <a:t> m</a:t>
            </a:r>
            <a:r>
              <a:rPr lang="en-US" spc="-30" dirty="0" smtClean="0">
                <a:latin typeface="Verdana"/>
                <a:cs typeface="Verdana"/>
              </a:rPr>
              <a:t>o</a:t>
            </a:r>
            <a:r>
              <a:rPr lang="en-US" spc="0" dirty="0" smtClean="0">
                <a:latin typeface="Verdana"/>
                <a:cs typeface="Verdana"/>
              </a:rPr>
              <a:t>ving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right, bree</a:t>
            </a:r>
            <a:r>
              <a:rPr lang="en-US" spc="-20" dirty="0" smtClean="0">
                <a:latin typeface="Verdana"/>
                <a:cs typeface="Verdana"/>
              </a:rPr>
              <a:t>z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in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[2,1]</a:t>
            </a:r>
            <a:endParaRPr lang="en-US" dirty="0" smtClean="0">
              <a:latin typeface="Verdana"/>
              <a:cs typeface="Verdana"/>
            </a:endParaRPr>
          </a:p>
          <a:p>
            <a:pPr marL="277495" marR="902969" indent="-265430">
              <a:lnSpc>
                <a:spcPct val="1139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Cons</a:t>
            </a:r>
            <a:r>
              <a:rPr lang="en-US" spc="-10" dirty="0" smtClean="0">
                <a:latin typeface="Verdana"/>
                <a:cs typeface="Verdana"/>
              </a:rPr>
              <a:t>ider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possib</a:t>
            </a:r>
            <a:r>
              <a:rPr lang="en-US" spc="-10" dirty="0" smtClean="0">
                <a:latin typeface="Verdana"/>
                <a:cs typeface="Verdana"/>
              </a:rPr>
              <a:t>l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r>
              <a:rPr lang="en-US" spc="2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models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for ?s as</a:t>
            </a:r>
            <a:r>
              <a:rPr lang="en-US" spc="-15" dirty="0" smtClean="0">
                <a:latin typeface="Verdana"/>
                <a:cs typeface="Verdana"/>
              </a:rPr>
              <a:t>suming </a:t>
            </a:r>
            <a:r>
              <a:rPr lang="en-US" spc="-10" dirty="0" smtClean="0">
                <a:latin typeface="Verdana"/>
                <a:cs typeface="Verdana"/>
              </a:rPr>
              <a:t>only pits</a:t>
            </a:r>
            <a:endParaRPr lang="en-US" dirty="0" smtClean="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29"/>
              </a:spcBef>
              <a:buClr>
                <a:srgbClr val="EF7E09"/>
              </a:buClr>
              <a:buFont typeface="Wingdings 2"/>
              <a:buChar char="·"/>
            </a:pPr>
            <a:endParaRPr lang="en-US" sz="800" dirty="0" smtClean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lang="en-US" sz="1200" dirty="0" smtClean="0"/>
          </a:p>
          <a:p>
            <a:pPr marL="0" indent="0">
              <a:lnSpc>
                <a:spcPts val="1000"/>
              </a:lnSpc>
              <a:buClr>
                <a:srgbClr val="EF7E09"/>
              </a:buClr>
              <a:buNone/>
            </a:pPr>
            <a:endParaRPr lang="en-US" sz="12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3 Boolean choi</a:t>
            </a:r>
            <a:r>
              <a:rPr lang="en-US" spc="-10" dirty="0" smtClean="0">
                <a:latin typeface="Verdana"/>
                <a:cs typeface="Verdana"/>
              </a:rPr>
              <a:t>ces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Wingdings"/>
                <a:cs typeface="Wingdings"/>
              </a:rPr>
              <a:t></a:t>
            </a:r>
            <a:r>
              <a:rPr lang="en-US" spc="19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8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possib</a:t>
            </a:r>
            <a:r>
              <a:rPr lang="en-US" spc="-10" dirty="0" smtClean="0">
                <a:latin typeface="Verdana"/>
                <a:cs typeface="Verdana"/>
              </a:rPr>
              <a:t>l</a:t>
            </a:r>
            <a:r>
              <a:rPr lang="en-US" spc="-15" dirty="0" smtClean="0">
                <a:latin typeface="Verdana"/>
                <a:cs typeface="Verdana"/>
              </a:rPr>
              <a:t>e</a:t>
            </a:r>
            <a:r>
              <a:rPr lang="en-US" spc="2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models</a:t>
            </a:r>
            <a:endParaRPr lang="en-US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7388181" y="1825625"/>
            <a:ext cx="3048000" cy="306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89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5"/>
          <p:cNvSpPr/>
          <p:nvPr/>
        </p:nvSpPr>
        <p:spPr>
          <a:xfrm>
            <a:off x="3507346" y="2065369"/>
            <a:ext cx="4495800" cy="3871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5"/>
          <p:cNvSpPr/>
          <p:nvPr/>
        </p:nvSpPr>
        <p:spPr>
          <a:xfrm>
            <a:off x="3512133" y="1812634"/>
            <a:ext cx="5106924" cy="3908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3135579" y="5685880"/>
            <a:ext cx="487934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=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wumpus</a:t>
            </a:r>
            <a:r>
              <a:rPr sz="1800" spc="-20" dirty="0" smtClean="0">
                <a:latin typeface="Verdana"/>
                <a:cs typeface="Verdana"/>
              </a:rPr>
              <a:t>-</a:t>
            </a:r>
            <a:r>
              <a:rPr sz="1800" spc="0" dirty="0" smtClean="0">
                <a:latin typeface="Verdana"/>
                <a:cs typeface="Verdana"/>
              </a:rPr>
              <a:t>world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rules +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obser</a:t>
            </a:r>
            <a:r>
              <a:rPr sz="1800" spc="-50" dirty="0" smtClean="0">
                <a:latin typeface="Verdana"/>
                <a:cs typeface="Verdana"/>
              </a:rPr>
              <a:t>v</a:t>
            </a:r>
            <a:r>
              <a:rPr sz="1800" spc="-10" dirty="0" smtClean="0">
                <a:latin typeface="Verdana"/>
                <a:cs typeface="Verdana"/>
              </a:rPr>
              <a:t>ations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57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Knowledge-Based Agent</a:t>
            </a:r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5965927" y="1989801"/>
            <a:ext cx="4871085" cy="4327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Agent </a:t>
            </a:r>
            <a:r>
              <a:rPr sz="1800" spc="-10" dirty="0" smtClean="0">
                <a:latin typeface="Verdana"/>
                <a:cs typeface="Verdana"/>
              </a:rPr>
              <a:t>th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uses </a:t>
            </a:r>
            <a:r>
              <a:rPr sz="1800" b="1" spc="-10" dirty="0" smtClean="0">
                <a:latin typeface="Verdana"/>
                <a:cs typeface="Verdana"/>
              </a:rPr>
              <a:t>prior</a:t>
            </a:r>
            <a:r>
              <a:rPr sz="1800" b="1" spc="35" dirty="0" smtClean="0">
                <a:latin typeface="Verdana"/>
                <a:cs typeface="Verdana"/>
              </a:rPr>
              <a:t> 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r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b="1" spc="0" dirty="0" smtClean="0">
                <a:latin typeface="Verdana"/>
                <a:cs typeface="Verdana"/>
              </a:rPr>
              <a:t>acquired</a:t>
            </a:r>
            <a:endParaRPr sz="1800" dirty="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knowledge </a:t>
            </a:r>
            <a:r>
              <a:rPr sz="1800" spc="-10" dirty="0" smtClean="0">
                <a:latin typeface="Verdana"/>
                <a:cs typeface="Verdana"/>
              </a:rPr>
              <a:t>to achie</a:t>
            </a:r>
            <a:r>
              <a:rPr sz="1800" spc="-35" dirty="0" smtClean="0">
                <a:latin typeface="Verdana"/>
                <a:cs typeface="Verdana"/>
              </a:rPr>
              <a:t>v</a:t>
            </a:r>
            <a:r>
              <a:rPr sz="1800" spc="-15" dirty="0" smtClean="0">
                <a:latin typeface="Verdana"/>
                <a:cs typeface="Verdana"/>
              </a:rPr>
              <a:t>e its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goals</a:t>
            </a:r>
            <a:endParaRPr sz="1800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sz="1600" dirty="0" smtClean="0">
                <a:latin typeface="Verdana"/>
                <a:cs typeface="Verdana"/>
              </a:rPr>
              <a:t>C</a:t>
            </a:r>
            <a:r>
              <a:rPr sz="1600" spc="-5" dirty="0" smtClean="0">
                <a:latin typeface="Verdana"/>
                <a:cs typeface="Verdana"/>
              </a:rPr>
              <a:t>a</a:t>
            </a:r>
            <a:r>
              <a:rPr sz="1600" spc="0" dirty="0" smtClean="0">
                <a:latin typeface="Verdana"/>
                <a:cs typeface="Verdana"/>
              </a:rPr>
              <a:t>n</a:t>
            </a:r>
            <a:r>
              <a:rPr sz="1600" spc="-1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ma</a:t>
            </a:r>
            <a:r>
              <a:rPr sz="1600" spc="-20" dirty="0" smtClean="0">
                <a:latin typeface="Verdana"/>
                <a:cs typeface="Verdana"/>
              </a:rPr>
              <a:t>k</a:t>
            </a:r>
            <a:r>
              <a:rPr sz="1600" spc="0" dirty="0" smtClean="0">
                <a:latin typeface="Verdana"/>
                <a:cs typeface="Verdana"/>
              </a:rPr>
              <a:t>e more</a:t>
            </a:r>
            <a:r>
              <a:rPr sz="1600" spc="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efficient</a:t>
            </a:r>
            <a:r>
              <a:rPr sz="1600" spc="-2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deci</a:t>
            </a:r>
            <a:r>
              <a:rPr sz="1600" spc="-5" dirty="0" smtClean="0">
                <a:latin typeface="Verdana"/>
                <a:cs typeface="Verdana"/>
              </a:rPr>
              <a:t>s</a:t>
            </a:r>
            <a:r>
              <a:rPr sz="1600" spc="0" dirty="0" smtClean="0">
                <a:latin typeface="Verdana"/>
                <a:cs typeface="Verdana"/>
              </a:rPr>
              <a:t>ions</a:t>
            </a:r>
            <a:endParaRPr sz="1600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sz="1600" dirty="0" smtClean="0">
                <a:latin typeface="Verdana"/>
                <a:cs typeface="Verdana"/>
              </a:rPr>
              <a:t>C</a:t>
            </a:r>
            <a:r>
              <a:rPr sz="1600" spc="-5" dirty="0" smtClean="0">
                <a:latin typeface="Verdana"/>
                <a:cs typeface="Verdana"/>
              </a:rPr>
              <a:t>a</a:t>
            </a:r>
            <a:r>
              <a:rPr sz="1600" spc="0" dirty="0" smtClean="0">
                <a:latin typeface="Verdana"/>
                <a:cs typeface="Verdana"/>
              </a:rPr>
              <a:t>n</a:t>
            </a:r>
            <a:r>
              <a:rPr sz="1600" spc="-1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ma</a:t>
            </a:r>
            <a:r>
              <a:rPr sz="1600" spc="-20" dirty="0" smtClean="0">
                <a:latin typeface="Verdana"/>
                <a:cs typeface="Verdana"/>
              </a:rPr>
              <a:t>k</a:t>
            </a:r>
            <a:r>
              <a:rPr sz="1600" spc="0" dirty="0" smtClean="0">
                <a:latin typeface="Verdana"/>
                <a:cs typeface="Verdana"/>
              </a:rPr>
              <a:t>e informed decisions</a:t>
            </a:r>
            <a:endParaRPr sz="1600" dirty="0">
              <a:latin typeface="Verdana"/>
              <a:cs typeface="Verdana"/>
            </a:endParaRPr>
          </a:p>
          <a:p>
            <a:pPr marL="277495" marR="25400" indent="-265430">
              <a:lnSpc>
                <a:spcPct val="100000"/>
              </a:lnSpc>
              <a:spcBef>
                <a:spcPts val="295"/>
              </a:spcBef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Knowledge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Base </a:t>
            </a:r>
            <a:r>
              <a:rPr sz="1800" spc="-10" dirty="0" smtClean="0">
                <a:latin typeface="Verdana"/>
                <a:cs typeface="Verdana"/>
              </a:rPr>
              <a:t>(KB): </a:t>
            </a:r>
            <a:r>
              <a:rPr sz="1800" spc="-20" dirty="0" smtClean="0">
                <a:latin typeface="Verdana"/>
                <a:cs typeface="Verdana"/>
              </a:rPr>
              <a:t>c</a:t>
            </a:r>
            <a:r>
              <a:rPr sz="1800" spc="-10" dirty="0" smtClean="0">
                <a:latin typeface="Verdana"/>
                <a:cs typeface="Verdana"/>
              </a:rPr>
              <a:t>ontains </a:t>
            </a:r>
            <a:r>
              <a:rPr sz="1800" spc="-15" dirty="0" smtClean="0">
                <a:latin typeface="Verdana"/>
                <a:cs typeface="Verdana"/>
              </a:rPr>
              <a:t>a </a:t>
            </a:r>
            <a:r>
              <a:rPr sz="1800" spc="-20" dirty="0" smtClean="0">
                <a:latin typeface="Verdana"/>
                <a:cs typeface="Verdana"/>
              </a:rPr>
              <a:t>s</a:t>
            </a:r>
            <a:r>
              <a:rPr sz="1800" spc="-10" dirty="0" smtClean="0">
                <a:latin typeface="Verdana"/>
                <a:cs typeface="Verdana"/>
              </a:rPr>
              <a:t>et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of </a:t>
            </a:r>
            <a:r>
              <a:rPr sz="1800" u="heavy" spc="-10" dirty="0" smtClean="0">
                <a:latin typeface="Verdana"/>
                <a:cs typeface="Verdana"/>
              </a:rPr>
              <a:t>repres</a:t>
            </a:r>
            <a:r>
              <a:rPr sz="1800" u="heavy" spc="0" dirty="0" smtClean="0">
                <a:latin typeface="Verdana"/>
                <a:cs typeface="Verdana"/>
              </a:rPr>
              <a:t>ent</a:t>
            </a:r>
            <a:r>
              <a:rPr sz="1800" u="heavy" spc="-5" dirty="0" smtClean="0">
                <a:latin typeface="Verdana"/>
                <a:cs typeface="Verdana"/>
              </a:rPr>
              <a:t>a</a:t>
            </a:r>
            <a:r>
              <a:rPr sz="1800" u="heavy" spc="0" dirty="0" smtClean="0">
                <a:latin typeface="Verdana"/>
                <a:cs typeface="Verdana"/>
              </a:rPr>
              <a:t>ti</a:t>
            </a:r>
            <a:r>
              <a:rPr sz="1800" u="heavy" spc="-10" dirty="0" smtClean="0">
                <a:latin typeface="Verdana"/>
                <a:cs typeface="Verdana"/>
              </a:rPr>
              <a:t>o</a:t>
            </a:r>
            <a:r>
              <a:rPr sz="1800" u="heavy" spc="0" dirty="0" smtClean="0">
                <a:latin typeface="Verdana"/>
                <a:cs typeface="Verdana"/>
              </a:rPr>
              <a:t>ns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of f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cts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ab</a:t>
            </a:r>
            <a:r>
              <a:rPr sz="1800" spc="-5" dirty="0" smtClean="0">
                <a:latin typeface="Verdana"/>
                <a:cs typeface="Verdana"/>
              </a:rPr>
              <a:t>o</a:t>
            </a:r>
            <a:r>
              <a:rPr sz="1800" spc="0" dirty="0" smtClean="0">
                <a:latin typeface="Verdana"/>
                <a:cs typeface="Verdana"/>
              </a:rPr>
              <a:t>ut the Agen</a:t>
            </a:r>
            <a:r>
              <a:rPr sz="1800" spc="15" dirty="0" smtClean="0">
                <a:latin typeface="Verdana"/>
                <a:cs typeface="Verdana"/>
              </a:rPr>
              <a:t>t</a:t>
            </a:r>
            <a:r>
              <a:rPr sz="1800" spc="-60" dirty="0" smtClean="0">
                <a:latin typeface="Verdana"/>
                <a:cs typeface="Verdana"/>
              </a:rPr>
              <a:t>’</a:t>
            </a:r>
            <a:r>
              <a:rPr sz="1800" spc="0" dirty="0" smtClean="0">
                <a:latin typeface="Verdana"/>
                <a:cs typeface="Verdana"/>
              </a:rPr>
              <a:t>s e</a:t>
            </a:r>
            <a:r>
              <a:rPr sz="1800" spc="-20" dirty="0" smtClean="0">
                <a:latin typeface="Verdana"/>
                <a:cs typeface="Verdana"/>
              </a:rPr>
              <a:t>n</a:t>
            </a:r>
            <a:r>
              <a:rPr sz="1800" spc="0" dirty="0" smtClean="0">
                <a:latin typeface="Verdana"/>
                <a:cs typeface="Verdana"/>
              </a:rPr>
              <a:t>vironment</a:t>
            </a:r>
            <a:endParaRPr sz="18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Each </a:t>
            </a:r>
            <a:r>
              <a:rPr sz="1800" spc="-10" dirty="0" smtClean="0">
                <a:latin typeface="Verdana"/>
                <a:cs typeface="Verdana"/>
              </a:rPr>
              <a:t>representation 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cal</a:t>
            </a:r>
            <a:r>
              <a:rPr sz="1800" spc="-10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ed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a</a:t>
            </a:r>
            <a:endParaRPr sz="1800" dirty="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</a:pPr>
            <a:r>
              <a:rPr sz="1800" b="1" dirty="0" smtClean="0">
                <a:latin typeface="Verdana"/>
                <a:cs typeface="Verdana"/>
              </a:rPr>
              <a:t>sentence</a:t>
            </a:r>
            <a:endParaRPr sz="1800" dirty="0">
              <a:latin typeface="Verdana"/>
              <a:cs typeface="Verdana"/>
            </a:endParaRPr>
          </a:p>
          <a:p>
            <a:pPr marL="277495" marR="12700" indent="-265430" algn="just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Use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some </a:t>
            </a:r>
            <a:r>
              <a:rPr sz="1800" b="1" spc="-15" dirty="0" smtClean="0">
                <a:latin typeface="Verdana"/>
                <a:cs typeface="Verdana"/>
              </a:rPr>
              <a:t>knowledge</a:t>
            </a:r>
            <a:r>
              <a:rPr sz="1800" b="1" spc="15" dirty="0" smtClean="0">
                <a:latin typeface="Verdana"/>
                <a:cs typeface="Verdana"/>
              </a:rPr>
              <a:t> </a:t>
            </a:r>
            <a:r>
              <a:rPr sz="1800" b="1" spc="0" dirty="0" smtClean="0">
                <a:latin typeface="Verdana"/>
                <a:cs typeface="Verdana"/>
              </a:rPr>
              <a:t>represen</a:t>
            </a:r>
            <a:r>
              <a:rPr sz="1800" b="1" spc="-10" dirty="0" smtClean="0">
                <a:latin typeface="Verdana"/>
                <a:cs typeface="Verdana"/>
              </a:rPr>
              <a:t>ta</a:t>
            </a:r>
            <a:r>
              <a:rPr sz="1800" b="1" spc="-5" dirty="0" smtClean="0">
                <a:latin typeface="Verdana"/>
                <a:cs typeface="Verdana"/>
              </a:rPr>
              <a:t>t</a:t>
            </a:r>
            <a:r>
              <a:rPr sz="1800" b="1" spc="-15" dirty="0" smtClean="0">
                <a:latin typeface="Verdana"/>
                <a:cs typeface="Verdana"/>
              </a:rPr>
              <a:t>ion</a:t>
            </a:r>
            <a:r>
              <a:rPr sz="1800" b="1" spc="-10" dirty="0" smtClean="0">
                <a:latin typeface="Verdana"/>
                <a:cs typeface="Verdana"/>
              </a:rPr>
              <a:t> language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to </a:t>
            </a:r>
            <a:r>
              <a:rPr sz="1800" spc="-10" dirty="0" smtClean="0">
                <a:solidFill>
                  <a:srgbClr val="CE6B08"/>
                </a:solidFill>
                <a:latin typeface="Verdana"/>
                <a:cs typeface="Verdana"/>
              </a:rPr>
              <a:t>T</a:t>
            </a:r>
            <a:r>
              <a:rPr sz="1450" spc="-10" dirty="0" smtClean="0">
                <a:solidFill>
                  <a:srgbClr val="CE6B08"/>
                </a:solidFill>
                <a:latin typeface="Verdana"/>
                <a:cs typeface="Verdana"/>
              </a:rPr>
              <a:t>ELL</a:t>
            </a:r>
            <a:r>
              <a:rPr sz="1450" spc="120" dirty="0" smtClean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it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what </a:t>
            </a:r>
            <a:r>
              <a:rPr sz="1800" spc="-10" dirty="0" smtClean="0">
                <a:latin typeface="Verdana"/>
                <a:cs typeface="Verdana"/>
              </a:rPr>
              <a:t>to k</a:t>
            </a:r>
            <a:r>
              <a:rPr sz="1800" spc="0" dirty="0" smtClean="0">
                <a:latin typeface="Verdana"/>
                <a:cs typeface="Verdana"/>
              </a:rPr>
              <a:t>now</a:t>
            </a:r>
            <a:r>
              <a:rPr sz="1800" spc="-10" dirty="0" smtClean="0">
                <a:latin typeface="Verdana"/>
                <a:cs typeface="Verdana"/>
              </a:rPr>
              <a:t> e.g</a:t>
            </a:r>
            <a:r>
              <a:rPr sz="1800" spc="-125" dirty="0" smtClean="0">
                <a:latin typeface="Verdana"/>
                <a:cs typeface="Verdana"/>
              </a:rPr>
              <a:t>.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15" dirty="0" smtClean="0">
                <a:latin typeface="Verdana"/>
                <a:cs typeface="Verdana"/>
              </a:rPr>
              <a:t> (tempe</a:t>
            </a:r>
            <a:r>
              <a:rPr sz="1800" spc="-40" dirty="0" smtClean="0">
                <a:latin typeface="Verdana"/>
                <a:cs typeface="Verdana"/>
              </a:rPr>
              <a:t>r</a:t>
            </a:r>
            <a:r>
              <a:rPr sz="1800" spc="-10" dirty="0" smtClean="0">
                <a:latin typeface="Verdana"/>
                <a:cs typeface="Verdana"/>
              </a:rPr>
              <a:t>ature </a:t>
            </a:r>
            <a:r>
              <a:rPr sz="1800" spc="-15" dirty="0" smtClean="0">
                <a:latin typeface="Verdana"/>
                <a:cs typeface="Verdana"/>
              </a:rPr>
              <a:t>72F)</a:t>
            </a:r>
            <a:endParaRPr sz="18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solidFill>
                  <a:srgbClr val="CE6B08"/>
                </a:solidFill>
                <a:latin typeface="Verdana"/>
                <a:cs typeface="Verdana"/>
              </a:rPr>
              <a:t>A</a:t>
            </a:r>
            <a:r>
              <a:rPr sz="1450" spc="-15" dirty="0" smtClean="0">
                <a:solidFill>
                  <a:srgbClr val="CE6B08"/>
                </a:solidFill>
                <a:latin typeface="Verdana"/>
                <a:cs typeface="Verdana"/>
              </a:rPr>
              <a:t>S</a:t>
            </a:r>
            <a:r>
              <a:rPr sz="1450" spc="-10" dirty="0" smtClean="0">
                <a:solidFill>
                  <a:srgbClr val="CE6B08"/>
                </a:solidFill>
                <a:latin typeface="Verdana"/>
                <a:cs typeface="Verdana"/>
              </a:rPr>
              <a:t>K</a:t>
            </a:r>
            <a:r>
              <a:rPr sz="1450" spc="120" dirty="0" smtClean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agent to query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what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to do</a:t>
            </a:r>
            <a:endParaRPr sz="1800" dirty="0">
              <a:latin typeface="Verdana"/>
              <a:cs typeface="Verdana"/>
            </a:endParaRPr>
          </a:p>
          <a:p>
            <a:pPr marL="277495" marR="6096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Agent </a:t>
            </a:r>
            <a:r>
              <a:rPr sz="1800" spc="-20" dirty="0" smtClean="0">
                <a:latin typeface="Verdana"/>
                <a:cs typeface="Verdana"/>
              </a:rPr>
              <a:t>c</a:t>
            </a:r>
            <a:r>
              <a:rPr sz="1800" spc="-15" dirty="0" smtClean="0">
                <a:latin typeface="Verdana"/>
                <a:cs typeface="Verdana"/>
              </a:rPr>
              <a:t>an use </a:t>
            </a:r>
            <a:r>
              <a:rPr sz="1800" spc="-10" dirty="0" smtClean="0">
                <a:latin typeface="Verdana"/>
                <a:cs typeface="Verdana"/>
              </a:rPr>
              <a:t>inference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to </a:t>
            </a:r>
            <a:r>
              <a:rPr sz="1800" spc="-15" dirty="0" smtClean="0">
                <a:latin typeface="Verdana"/>
                <a:cs typeface="Verdana"/>
              </a:rPr>
              <a:t>deduce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new</a:t>
            </a:r>
            <a:r>
              <a:rPr sz="1800" spc="-10" dirty="0" smtClean="0">
                <a:latin typeface="Verdana"/>
                <a:cs typeface="Verdana"/>
              </a:rPr>
              <a:t> fa</a:t>
            </a:r>
            <a:r>
              <a:rPr sz="1800" spc="-20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ts </a:t>
            </a:r>
            <a:r>
              <a:rPr sz="1800" spc="-15" dirty="0" smtClean="0">
                <a:latin typeface="Verdana"/>
                <a:cs typeface="Verdana"/>
              </a:rPr>
              <a:t>from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solidFill>
                  <a:srgbClr val="CE6B08"/>
                </a:solidFill>
                <a:latin typeface="Verdana"/>
                <a:cs typeface="Verdana"/>
              </a:rPr>
              <a:t>T</a:t>
            </a:r>
            <a:r>
              <a:rPr sz="1400" spc="15" dirty="0" smtClean="0">
                <a:solidFill>
                  <a:srgbClr val="CE6B08"/>
                </a:solidFill>
                <a:latin typeface="Verdana"/>
                <a:cs typeface="Verdana"/>
              </a:rPr>
              <a:t>ELL</a:t>
            </a:r>
            <a:r>
              <a:rPr sz="1800" spc="-15" dirty="0" smtClean="0">
                <a:latin typeface="Verdana"/>
                <a:cs typeface="Verdana"/>
              </a:rPr>
              <a:t>ed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fa</a:t>
            </a:r>
            <a:r>
              <a:rPr sz="1800" spc="-20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ts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3522193" y="3728431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609600">
                <a:moveTo>
                  <a:pt x="0" y="609600"/>
                </a:moveTo>
                <a:lnTo>
                  <a:pt x="2057400" y="609600"/>
                </a:lnTo>
                <a:lnTo>
                  <a:pt x="2057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3522193" y="3728431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609600">
                <a:moveTo>
                  <a:pt x="0" y="609600"/>
                </a:moveTo>
                <a:lnTo>
                  <a:pt x="2057400" y="609600"/>
                </a:lnTo>
                <a:lnTo>
                  <a:pt x="2057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3522193" y="4338031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609600">
                <a:moveTo>
                  <a:pt x="0" y="609600"/>
                </a:moveTo>
                <a:lnTo>
                  <a:pt x="2057400" y="609600"/>
                </a:lnTo>
                <a:lnTo>
                  <a:pt x="2057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3522193" y="4338031"/>
            <a:ext cx="2057400" cy="609600"/>
          </a:xfrm>
          <a:custGeom>
            <a:avLst/>
            <a:gdLst/>
            <a:ahLst/>
            <a:cxnLst/>
            <a:rect l="l" t="t" r="r" b="b"/>
            <a:pathLst>
              <a:path w="2057400" h="609600">
                <a:moveTo>
                  <a:pt x="0" y="609600"/>
                </a:moveTo>
                <a:lnTo>
                  <a:pt x="2057400" y="609600"/>
                </a:lnTo>
                <a:lnTo>
                  <a:pt x="2057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3753587" y="4459188"/>
            <a:ext cx="169672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latin typeface="Verdana"/>
                <a:cs typeface="Verdana"/>
              </a:rPr>
              <a:t>Knowledge</a:t>
            </a:r>
            <a:r>
              <a:rPr sz="1600" spc="-1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Base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3753587" y="3925789"/>
            <a:ext cx="174942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latin typeface="Verdana"/>
                <a:cs typeface="Verdana"/>
              </a:rPr>
              <a:t>Inference</a:t>
            </a:r>
            <a:r>
              <a:rPr sz="1600" spc="-1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engine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534133" y="2858734"/>
            <a:ext cx="330009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latin typeface="Verdana"/>
                <a:cs typeface="Verdana"/>
              </a:rPr>
              <a:t>Domain in</a:t>
            </a:r>
            <a:r>
              <a:rPr sz="1600" spc="-10" dirty="0" smtClean="0">
                <a:latin typeface="Verdana"/>
                <a:cs typeface="Verdana"/>
              </a:rPr>
              <a:t>d</a:t>
            </a:r>
            <a:r>
              <a:rPr sz="1600" spc="0" dirty="0" smtClean="0">
                <a:latin typeface="Verdana"/>
                <a:cs typeface="Verdana"/>
              </a:rPr>
              <a:t>epen</a:t>
            </a:r>
            <a:r>
              <a:rPr sz="1600" spc="-10" dirty="0" smtClean="0">
                <a:latin typeface="Verdana"/>
                <a:cs typeface="Verdana"/>
              </a:rPr>
              <a:t>d</a:t>
            </a:r>
            <a:r>
              <a:rPr sz="1600" spc="0" dirty="0" smtClean="0">
                <a:latin typeface="Verdana"/>
                <a:cs typeface="Verdana"/>
              </a:rPr>
              <a:t>ent</a:t>
            </a:r>
            <a:r>
              <a:rPr sz="1600" spc="-1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al</a:t>
            </a:r>
            <a:r>
              <a:rPr sz="1600" spc="-10" dirty="0" smtClean="0">
                <a:latin typeface="Verdana"/>
                <a:cs typeface="Verdana"/>
              </a:rPr>
              <a:t>g</a:t>
            </a:r>
            <a:r>
              <a:rPr sz="1600" spc="0" dirty="0" smtClean="0">
                <a:latin typeface="Verdana"/>
                <a:cs typeface="Verdana"/>
              </a:rPr>
              <a:t>orithms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2686533" y="5525734"/>
            <a:ext cx="3073400" cy="311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 smtClean="0">
                <a:latin typeface="Verdana"/>
                <a:cs typeface="Verdana"/>
              </a:rPr>
              <a:t>Domain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sp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cif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cont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3822166" y="4947631"/>
            <a:ext cx="385825" cy="461263"/>
          </a:xfrm>
          <a:custGeom>
            <a:avLst/>
            <a:gdLst/>
            <a:ahLst/>
            <a:cxnLst/>
            <a:rect l="l" t="t" r="r" b="b"/>
            <a:pathLst>
              <a:path w="385825" h="461263">
                <a:moveTo>
                  <a:pt x="332098" y="54468"/>
                </a:moveTo>
                <a:lnTo>
                  <a:pt x="0" y="453136"/>
                </a:lnTo>
                <a:lnTo>
                  <a:pt x="9651" y="461263"/>
                </a:lnTo>
                <a:lnTo>
                  <a:pt x="341867" y="62605"/>
                </a:lnTo>
                <a:lnTo>
                  <a:pt x="332098" y="54468"/>
                </a:lnTo>
                <a:close/>
              </a:path>
              <a:path w="385825" h="461263">
                <a:moveTo>
                  <a:pt x="375283" y="44704"/>
                </a:moveTo>
                <a:lnTo>
                  <a:pt x="340232" y="44704"/>
                </a:lnTo>
                <a:lnTo>
                  <a:pt x="350012" y="52831"/>
                </a:lnTo>
                <a:lnTo>
                  <a:pt x="341867" y="62605"/>
                </a:lnTo>
                <a:lnTo>
                  <a:pt x="366268" y="82931"/>
                </a:lnTo>
                <a:lnTo>
                  <a:pt x="375283" y="44704"/>
                </a:lnTo>
                <a:close/>
              </a:path>
              <a:path w="385825" h="461263">
                <a:moveTo>
                  <a:pt x="340232" y="44704"/>
                </a:moveTo>
                <a:lnTo>
                  <a:pt x="332098" y="54468"/>
                </a:lnTo>
                <a:lnTo>
                  <a:pt x="341867" y="62605"/>
                </a:lnTo>
                <a:lnTo>
                  <a:pt x="350012" y="52831"/>
                </a:lnTo>
                <a:lnTo>
                  <a:pt x="340232" y="44704"/>
                </a:lnTo>
                <a:close/>
              </a:path>
              <a:path w="385825" h="461263">
                <a:moveTo>
                  <a:pt x="385825" y="0"/>
                </a:moveTo>
                <a:lnTo>
                  <a:pt x="307720" y="34162"/>
                </a:lnTo>
                <a:lnTo>
                  <a:pt x="332098" y="54468"/>
                </a:lnTo>
                <a:lnTo>
                  <a:pt x="340232" y="44704"/>
                </a:lnTo>
                <a:lnTo>
                  <a:pt x="375283" y="44704"/>
                </a:lnTo>
                <a:lnTo>
                  <a:pt x="385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3974059" y="3267675"/>
            <a:ext cx="310133" cy="460755"/>
          </a:xfrm>
          <a:custGeom>
            <a:avLst/>
            <a:gdLst/>
            <a:ahLst/>
            <a:cxnLst/>
            <a:rect l="l" t="t" r="r" b="b"/>
            <a:pathLst>
              <a:path w="310133" h="460755">
                <a:moveTo>
                  <a:pt x="262558" y="400888"/>
                </a:moveTo>
                <a:lnTo>
                  <a:pt x="236219" y="418464"/>
                </a:lnTo>
                <a:lnTo>
                  <a:pt x="310133" y="460755"/>
                </a:lnTo>
                <a:lnTo>
                  <a:pt x="303992" y="411479"/>
                </a:lnTo>
                <a:lnTo>
                  <a:pt x="269620" y="411479"/>
                </a:lnTo>
                <a:lnTo>
                  <a:pt x="262558" y="400888"/>
                </a:lnTo>
                <a:close/>
              </a:path>
              <a:path w="310133" h="460755">
                <a:moveTo>
                  <a:pt x="273137" y="393828"/>
                </a:moveTo>
                <a:lnTo>
                  <a:pt x="262558" y="400888"/>
                </a:lnTo>
                <a:lnTo>
                  <a:pt x="269620" y="411479"/>
                </a:lnTo>
                <a:lnTo>
                  <a:pt x="280161" y="404367"/>
                </a:lnTo>
                <a:lnTo>
                  <a:pt x="273137" y="393828"/>
                </a:lnTo>
                <a:close/>
              </a:path>
              <a:path w="310133" h="460755">
                <a:moveTo>
                  <a:pt x="299592" y="376173"/>
                </a:moveTo>
                <a:lnTo>
                  <a:pt x="273137" y="393828"/>
                </a:lnTo>
                <a:lnTo>
                  <a:pt x="280161" y="404367"/>
                </a:lnTo>
                <a:lnTo>
                  <a:pt x="269620" y="411479"/>
                </a:lnTo>
                <a:lnTo>
                  <a:pt x="303992" y="411479"/>
                </a:lnTo>
                <a:lnTo>
                  <a:pt x="299592" y="376173"/>
                </a:lnTo>
                <a:close/>
              </a:path>
              <a:path w="310133" h="460755">
                <a:moveTo>
                  <a:pt x="10667" y="0"/>
                </a:moveTo>
                <a:lnTo>
                  <a:pt x="0" y="7111"/>
                </a:lnTo>
                <a:lnTo>
                  <a:pt x="262558" y="400888"/>
                </a:lnTo>
                <a:lnTo>
                  <a:pt x="273137" y="39382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7"/>
          <p:cNvSpPr txBox="1"/>
          <p:nvPr/>
        </p:nvSpPr>
        <p:spPr>
          <a:xfrm>
            <a:off x="2457933" y="4535135"/>
            <a:ext cx="56578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TELL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2457933" y="3925535"/>
            <a:ext cx="49530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SK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2988793" y="460473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2988793" y="407133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5871693" y="1975831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28575">
            <a:solidFill>
              <a:srgbClr val="FF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27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5"/>
          <p:cNvSpPr/>
          <p:nvPr/>
        </p:nvSpPr>
        <p:spPr>
          <a:xfrm>
            <a:off x="3294844" y="1759042"/>
            <a:ext cx="4800600" cy="3927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2916638" y="5685882"/>
            <a:ext cx="6523355" cy="693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=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wumpus</a:t>
            </a:r>
            <a:r>
              <a:rPr sz="1800" spc="-20" dirty="0" smtClean="0">
                <a:latin typeface="Verdana"/>
                <a:cs typeface="Verdana"/>
              </a:rPr>
              <a:t>-</a:t>
            </a:r>
            <a:r>
              <a:rPr sz="1800" spc="0" dirty="0" smtClean="0">
                <a:latin typeface="Verdana"/>
                <a:cs typeface="Verdana"/>
              </a:rPr>
              <a:t>world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rules +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obser</a:t>
            </a:r>
            <a:r>
              <a:rPr sz="1800" spc="-50" dirty="0" smtClean="0">
                <a:latin typeface="Verdana"/>
                <a:cs typeface="Verdana"/>
              </a:rPr>
              <a:t>v</a:t>
            </a:r>
            <a:r>
              <a:rPr sz="1800" spc="-10" dirty="0" smtClean="0">
                <a:latin typeface="Verdana"/>
                <a:cs typeface="Verdana"/>
              </a:rPr>
              <a:t>ations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lang="el-GR" spc="-185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1800" b="1" spc="-15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800" b="1" spc="-30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= “[1,2] 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sa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0" dirty="0" smtClean="0">
                <a:latin typeface="Verdana"/>
                <a:cs typeface="Verdana"/>
              </a:rPr>
              <a:t>e",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sz="1800" spc="18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185" dirty="0" smtClean="0">
                <a:solidFill>
                  <a:srgbClr val="6F2F9F"/>
                </a:solidFill>
                <a:latin typeface="Arial"/>
                <a:cs typeface="Arial"/>
              </a:rPr>
              <a:t>α </a:t>
            </a:r>
            <a:r>
              <a:rPr sz="1800" b="1" spc="-15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pr</a:t>
            </a:r>
            <a:r>
              <a:rPr sz="1800" spc="-30" dirty="0" smtClean="0">
                <a:latin typeface="Verdana"/>
                <a:cs typeface="Verdana"/>
              </a:rPr>
              <a:t>o</a:t>
            </a:r>
            <a:r>
              <a:rPr sz="1800" spc="-35" dirty="0" smtClean="0">
                <a:latin typeface="Verdana"/>
                <a:cs typeface="Verdana"/>
              </a:rPr>
              <a:t>v</a:t>
            </a:r>
            <a:r>
              <a:rPr sz="1800" spc="-15" dirty="0" smtClean="0">
                <a:latin typeface="Verdana"/>
                <a:cs typeface="Verdana"/>
              </a:rPr>
              <a:t>ed </a:t>
            </a:r>
            <a:r>
              <a:rPr sz="1800" spc="-10" dirty="0" smtClean="0">
                <a:latin typeface="Verdana"/>
                <a:cs typeface="Verdana"/>
              </a:rPr>
              <a:t>b</a:t>
            </a:r>
            <a:r>
              <a:rPr sz="1800" spc="-15" dirty="0" smtClean="0">
                <a:latin typeface="Verdana"/>
                <a:cs typeface="Verdana"/>
              </a:rPr>
              <a:t>y </a:t>
            </a:r>
            <a:r>
              <a:rPr sz="1800" spc="-20" dirty="0" smtClean="0">
                <a:latin typeface="Verdana"/>
                <a:cs typeface="Verdana"/>
              </a:rPr>
              <a:t>model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checking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13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5"/>
          <p:cNvSpPr/>
          <p:nvPr/>
        </p:nvSpPr>
        <p:spPr>
          <a:xfrm>
            <a:off x="3344213" y="1899636"/>
            <a:ext cx="51054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2813607" y="5750276"/>
            <a:ext cx="4879340" cy="693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=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wumpus</a:t>
            </a:r>
            <a:r>
              <a:rPr sz="1800" spc="-20" dirty="0" smtClean="0">
                <a:latin typeface="Verdana"/>
                <a:cs typeface="Verdana"/>
              </a:rPr>
              <a:t>-</a:t>
            </a:r>
            <a:r>
              <a:rPr sz="1800" spc="0" dirty="0" smtClean="0">
                <a:latin typeface="Verdana"/>
                <a:cs typeface="Verdana"/>
              </a:rPr>
              <a:t>world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rules +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obser</a:t>
            </a:r>
            <a:r>
              <a:rPr sz="1800" spc="-50" dirty="0" smtClean="0">
                <a:latin typeface="Verdana"/>
                <a:cs typeface="Verdana"/>
              </a:rPr>
              <a:t>v</a:t>
            </a:r>
            <a:r>
              <a:rPr sz="1800" spc="-10" dirty="0" smtClean="0">
                <a:latin typeface="Verdana"/>
                <a:cs typeface="Verdana"/>
              </a:rPr>
              <a:t>ations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lang="el-GR" spc="-185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1800" b="1" spc="-15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800" b="1" spc="-30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= “[2,2] 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sa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0" dirty="0" smtClean="0">
                <a:latin typeface="Verdana"/>
                <a:cs typeface="Verdana"/>
              </a:rPr>
              <a:t>e",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sz="1800" spc="18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pc="-185" dirty="0" smtClean="0">
                <a:solidFill>
                  <a:srgbClr val="6F2F9F"/>
                </a:solidFill>
                <a:latin typeface="Arial"/>
                <a:cs typeface="Arial"/>
              </a:rPr>
              <a:t>\</a:t>
            </a:r>
            <a:r>
              <a:rPr lang="el-GR" spc="-185" dirty="0" smtClean="0">
                <a:solidFill>
                  <a:srgbClr val="6F2F9F"/>
                </a:solidFill>
                <a:latin typeface="Arial"/>
                <a:cs typeface="Arial"/>
              </a:rPr>
              <a:t>α </a:t>
            </a:r>
            <a:r>
              <a:rPr sz="1800" b="1" spc="-15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endParaRPr sz="1800" baseline="-20833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55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247" baseline="-21367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2" baseline="-21367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1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=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sent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can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be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d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ri</a:t>
            </a:r>
            <a:r>
              <a:rPr lang="en-US" spc="-40" dirty="0" smtClean="0">
                <a:latin typeface="Verdana"/>
                <a:cs typeface="Verdana"/>
              </a:rPr>
              <a:t>v</a:t>
            </a:r>
            <a:r>
              <a:rPr lang="en-US" spc="-15" dirty="0" smtClean="0">
                <a:latin typeface="Verdana"/>
                <a:cs typeface="Verdana"/>
              </a:rPr>
              <a:t>ed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from KB </a:t>
            </a:r>
            <a:r>
              <a:rPr lang="en-US" spc="-25" dirty="0" smtClean="0">
                <a:latin typeface="Verdana"/>
                <a:cs typeface="Verdana"/>
              </a:rPr>
              <a:t>b</a:t>
            </a:r>
            <a:r>
              <a:rPr lang="en-US" spc="-15" dirty="0" smtClean="0">
                <a:latin typeface="Verdana"/>
                <a:cs typeface="Verdana"/>
              </a:rPr>
              <a:t>y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pro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edure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235" dirty="0" err="1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Consequ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nces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of 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are a h</a:t>
            </a:r>
            <a:r>
              <a:rPr lang="en-US" spc="-35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ysta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k;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nee</a:t>
            </a:r>
            <a:r>
              <a:rPr lang="en-US" spc="-25" dirty="0" smtClean="0">
                <a:latin typeface="Verdana"/>
                <a:cs typeface="Verdana"/>
              </a:rPr>
              <a:t>d</a:t>
            </a:r>
            <a:r>
              <a:rPr lang="en-US" spc="-10" dirty="0" smtClean="0">
                <a:latin typeface="Verdana"/>
                <a:cs typeface="Verdana"/>
              </a:rPr>
              <a:t>le.</a:t>
            </a:r>
            <a:endParaRPr lang="en-US" dirty="0" smtClean="0">
              <a:latin typeface="Verdana"/>
              <a:cs typeface="Verdana"/>
            </a:endParaRPr>
          </a:p>
          <a:p>
            <a:pPr marR="661035" algn="ctr">
              <a:lnSpc>
                <a:spcPct val="100000"/>
              </a:lnSpc>
              <a:spcBef>
                <a:spcPts val="185"/>
              </a:spcBef>
            </a:pPr>
            <a:r>
              <a:rPr lang="en-US" spc="-15" dirty="0" smtClean="0">
                <a:latin typeface="Verdana"/>
                <a:cs typeface="Verdana"/>
              </a:rPr>
              <a:t>Entailment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=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nee</a:t>
            </a:r>
            <a:r>
              <a:rPr lang="en-US" spc="-25" dirty="0" smtClean="0">
                <a:latin typeface="Verdana"/>
                <a:cs typeface="Verdana"/>
              </a:rPr>
              <a:t>d</a:t>
            </a:r>
            <a:r>
              <a:rPr lang="en-US" spc="-10" dirty="0" smtClean="0">
                <a:latin typeface="Verdana"/>
                <a:cs typeface="Verdana"/>
              </a:rPr>
              <a:t>le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h</a:t>
            </a:r>
            <a:r>
              <a:rPr lang="en-US" spc="-35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ysta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k;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infer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 </a:t>
            </a:r>
            <a:r>
              <a:rPr lang="en-US" spc="-20" dirty="0" smtClean="0">
                <a:latin typeface="Verdana"/>
                <a:cs typeface="Verdana"/>
              </a:rPr>
              <a:t>=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f</a:t>
            </a:r>
            <a:r>
              <a:rPr lang="en-US" spc="-20" dirty="0" smtClean="0">
                <a:latin typeface="Verdana"/>
                <a:cs typeface="Verdana"/>
              </a:rPr>
              <a:t>i</a:t>
            </a:r>
            <a:r>
              <a:rPr lang="en-US" spc="-15" dirty="0" smtClean="0">
                <a:latin typeface="Verdana"/>
                <a:cs typeface="Verdana"/>
              </a:rPr>
              <a:t>nding </a:t>
            </a:r>
            <a:r>
              <a:rPr lang="en-US" spc="-10" dirty="0" smtClean="0">
                <a:latin typeface="Verdana"/>
                <a:cs typeface="Verdana"/>
              </a:rPr>
              <a:t>it</a:t>
            </a:r>
            <a:endParaRPr lang="en-US" sz="18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Soun</a:t>
            </a:r>
            <a:r>
              <a:rPr lang="en-US" spc="-20" dirty="0" smtClean="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ne</a:t>
            </a:r>
            <a:r>
              <a:rPr lang="en-US" spc="-25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lang="en-US" spc="-2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lang="en-US" spc="0" dirty="0" smtClean="0">
                <a:latin typeface="Verdana"/>
                <a:cs typeface="Verdana"/>
              </a:rPr>
              <a:t>: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240" dirty="0" err="1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ound</a:t>
            </a:r>
            <a:r>
              <a:rPr lang="en-US" spc="-10" dirty="0" smtClean="0">
                <a:latin typeface="Verdana"/>
                <a:cs typeface="Verdana"/>
              </a:rPr>
              <a:t> if</a:t>
            </a:r>
            <a:endParaRPr lang="en-US" dirty="0" smtClean="0">
              <a:latin typeface="Verdana"/>
              <a:cs typeface="Verdana"/>
            </a:endParaRPr>
          </a:p>
          <a:p>
            <a:pPr marL="0" marR="631190" algn="ctr">
              <a:lnSpc>
                <a:spcPct val="100000"/>
              </a:lnSpc>
              <a:spcBef>
                <a:spcPts val="60"/>
              </a:spcBef>
            </a:pPr>
            <a:r>
              <a:rPr lang="en-US" spc="-15" dirty="0" smtClean="0">
                <a:latin typeface="Verdana"/>
                <a:cs typeface="Verdana"/>
              </a:rPr>
              <a:t>whene</a:t>
            </a:r>
            <a:r>
              <a:rPr lang="en-US" spc="-35" dirty="0" smtClean="0">
                <a:latin typeface="Verdana"/>
                <a:cs typeface="Verdana"/>
              </a:rPr>
              <a:t>v</a:t>
            </a:r>
            <a:r>
              <a:rPr lang="en-US" spc="-15" dirty="0" smtClean="0">
                <a:latin typeface="Verdana"/>
                <a:cs typeface="Verdana"/>
              </a:rPr>
              <a:t>er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247" baseline="-21367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2" baseline="-21367" dirty="0" smtClean="0">
                <a:solidFill>
                  <a:srgbClr val="6F2F9F"/>
                </a:solidFill>
                <a:latin typeface="Arial"/>
                <a:cs typeface="Arial"/>
              </a:rPr>
              <a:t>     </a:t>
            </a:r>
            <a:r>
              <a:rPr lang="en-US" spc="-204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0" dirty="0" smtClean="0">
                <a:latin typeface="Verdana"/>
                <a:cs typeface="Verdana"/>
              </a:rPr>
              <a:t>,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it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 also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true </a:t>
            </a:r>
            <a:r>
              <a:rPr lang="en-US" spc="-10" dirty="0" smtClean="0">
                <a:latin typeface="Verdana"/>
                <a:cs typeface="Verdana"/>
              </a:rPr>
              <a:t>that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lang="en-US" spc="19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endParaRPr lang="en-US" dirty="0" smtClean="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6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Complet</a:t>
            </a:r>
            <a:r>
              <a:rPr lang="en-US" spc="-25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nes</a:t>
            </a:r>
            <a:r>
              <a:rPr lang="en-US" spc="-2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lang="en-US" spc="-10" dirty="0" smtClean="0">
                <a:latin typeface="Verdana"/>
                <a:cs typeface="Verdana"/>
              </a:rPr>
              <a:t>: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235" dirty="0" err="1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ompl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te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endParaRPr lang="en-US" dirty="0" smtClean="0">
              <a:latin typeface="Verdana"/>
              <a:cs typeface="Verdana"/>
            </a:endParaRPr>
          </a:p>
          <a:p>
            <a:pPr marL="0" marR="631190" algn="ctr">
              <a:lnSpc>
                <a:spcPct val="100000"/>
              </a:lnSpc>
              <a:spcBef>
                <a:spcPts val="60"/>
              </a:spcBef>
            </a:pPr>
            <a:r>
              <a:rPr lang="en-US" spc="-15" dirty="0" smtClean="0">
                <a:latin typeface="Verdana"/>
                <a:cs typeface="Verdana"/>
              </a:rPr>
              <a:t>whene</a:t>
            </a:r>
            <a:r>
              <a:rPr lang="en-US" spc="-35" dirty="0" smtClean="0">
                <a:latin typeface="Verdana"/>
                <a:cs typeface="Verdana"/>
              </a:rPr>
              <a:t>v</a:t>
            </a:r>
            <a:r>
              <a:rPr lang="en-US" spc="-15" dirty="0" smtClean="0">
                <a:latin typeface="Verdana"/>
                <a:cs typeface="Verdana"/>
              </a:rPr>
              <a:t>er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lang="en-US" spc="19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0" dirty="0" smtClean="0">
                <a:latin typeface="Verdana"/>
                <a:cs typeface="Verdana"/>
              </a:rPr>
              <a:t>,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it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al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o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true </a:t>
            </a:r>
            <a:r>
              <a:rPr lang="en-US" spc="-10" dirty="0" smtClean="0">
                <a:latin typeface="Verdana"/>
                <a:cs typeface="Verdana"/>
              </a:rPr>
              <a:t>that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247" baseline="-21367" dirty="0" smtClean="0">
                <a:solidFill>
                  <a:srgbClr val="6F2F9F"/>
                </a:solidFill>
                <a:latin typeface="Arial"/>
                <a:cs typeface="Arial"/>
              </a:rPr>
              <a:t>  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endParaRPr lang="en-US" sz="1100" dirty="0" smtClean="0"/>
          </a:p>
          <a:p>
            <a:pPr marL="277495" marR="17780" indent="-265430">
              <a:lnSpc>
                <a:spcPts val="216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0" dirty="0" smtClean="0">
                <a:latin typeface="Verdana"/>
                <a:cs typeface="Verdana"/>
              </a:rPr>
              <a:t>Previ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w: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we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will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define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 </a:t>
            </a:r>
            <a:r>
              <a:rPr lang="en-US" spc="-10" dirty="0" smtClean="0">
                <a:latin typeface="Verdana"/>
                <a:cs typeface="Verdana"/>
              </a:rPr>
              <a:t>lo</a:t>
            </a:r>
            <a:r>
              <a:rPr lang="en-US" spc="-25" dirty="0" smtClean="0">
                <a:latin typeface="Verdana"/>
                <a:cs typeface="Verdana"/>
              </a:rPr>
              <a:t>g</a:t>
            </a:r>
            <a:r>
              <a:rPr lang="en-US" spc="-10" dirty="0" smtClean="0">
                <a:latin typeface="Verdana"/>
                <a:cs typeface="Verdana"/>
              </a:rPr>
              <a:t>ic (fir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50" dirty="0" smtClean="0">
                <a:latin typeface="Verdana"/>
                <a:cs typeface="Verdana"/>
              </a:rPr>
              <a:t>t</a:t>
            </a:r>
            <a:r>
              <a:rPr lang="en-US" spc="-15" dirty="0" smtClean="0">
                <a:latin typeface="Verdana"/>
                <a:cs typeface="Verdana"/>
              </a:rPr>
              <a:t>-ord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r</a:t>
            </a:r>
            <a:r>
              <a:rPr lang="en-US" spc="1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log</a:t>
            </a:r>
            <a:r>
              <a:rPr lang="en-US" spc="-20" dirty="0" smtClean="0">
                <a:latin typeface="Verdana"/>
                <a:cs typeface="Verdana"/>
              </a:rPr>
              <a:t>i</a:t>
            </a:r>
            <a:r>
              <a:rPr lang="en-US" spc="-10" dirty="0" smtClean="0">
                <a:latin typeface="Verdana"/>
                <a:cs typeface="Verdana"/>
              </a:rPr>
              <a:t>c)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which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</a:t>
            </a:r>
            <a:r>
              <a:rPr lang="en-US" spc="-15" dirty="0" smtClean="0">
                <a:latin typeface="Verdana"/>
                <a:cs typeface="Verdana"/>
              </a:rPr>
              <a:t>s</a:t>
            </a:r>
            <a:r>
              <a:rPr lang="en-US" spc="-10" dirty="0" smtClean="0">
                <a:latin typeface="Verdana"/>
                <a:cs typeface="Verdana"/>
              </a:rPr>
              <a:t> e</a:t>
            </a:r>
            <a:r>
              <a:rPr lang="en-US" spc="-20" dirty="0" smtClean="0">
                <a:latin typeface="Verdana"/>
                <a:cs typeface="Verdana"/>
              </a:rPr>
              <a:t>x</a:t>
            </a:r>
            <a:r>
              <a:rPr lang="en-US" spc="-15" dirty="0" smtClean="0">
                <a:latin typeface="Verdana"/>
                <a:cs typeface="Verdana"/>
              </a:rPr>
              <a:t>pr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s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0" dirty="0" smtClean="0">
                <a:latin typeface="Verdana"/>
                <a:cs typeface="Verdana"/>
              </a:rPr>
              <a:t>i</a:t>
            </a:r>
            <a:r>
              <a:rPr lang="en-US" spc="-25" dirty="0" smtClean="0">
                <a:latin typeface="Verdana"/>
                <a:cs typeface="Verdana"/>
              </a:rPr>
              <a:t>v</a:t>
            </a:r>
            <a:r>
              <a:rPr lang="en-US" spc="-15" dirty="0" smtClean="0">
                <a:latin typeface="Verdana"/>
                <a:cs typeface="Verdana"/>
              </a:rPr>
              <a:t>e enough </a:t>
            </a:r>
            <a:r>
              <a:rPr lang="en-US" spc="-10" dirty="0" smtClean="0">
                <a:latin typeface="Verdana"/>
                <a:cs typeface="Verdana"/>
              </a:rPr>
              <a:t>to 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35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y alm</a:t>
            </a:r>
            <a:r>
              <a:rPr lang="en-US" spc="-25" dirty="0" smtClean="0">
                <a:latin typeface="Verdana"/>
                <a:cs typeface="Verdana"/>
              </a:rPr>
              <a:t>o</a:t>
            </a:r>
            <a:r>
              <a:rPr lang="en-US" spc="0" dirty="0" smtClean="0">
                <a:latin typeface="Verdana"/>
                <a:cs typeface="Verdana"/>
              </a:rPr>
              <a:t>st </a:t>
            </a:r>
            <a:r>
              <a:rPr lang="en-US" spc="-15" dirty="0" smtClean="0">
                <a:latin typeface="Verdana"/>
                <a:cs typeface="Verdana"/>
              </a:rPr>
              <a:t>a</a:t>
            </a:r>
            <a:r>
              <a:rPr lang="en-US" spc="-35" dirty="0" smtClean="0">
                <a:latin typeface="Verdana"/>
                <a:cs typeface="Verdana"/>
              </a:rPr>
              <a:t>n</a:t>
            </a:r>
            <a:r>
              <a:rPr lang="en-US" spc="-10" dirty="0" smtClean="0">
                <a:latin typeface="Verdana"/>
                <a:cs typeface="Verdana"/>
              </a:rPr>
              <a:t>ythi</a:t>
            </a:r>
            <a:r>
              <a:rPr lang="en-US" spc="-25" dirty="0" smtClean="0">
                <a:latin typeface="Verdana"/>
                <a:cs typeface="Verdana"/>
              </a:rPr>
              <a:t>n</a:t>
            </a:r>
            <a:r>
              <a:rPr lang="en-US" spc="0" dirty="0" smtClean="0">
                <a:latin typeface="Verdana"/>
                <a:cs typeface="Verdana"/>
              </a:rPr>
              <a:t>g</a:t>
            </a:r>
            <a:r>
              <a:rPr lang="en-US" spc="-10" dirty="0" smtClean="0">
                <a:latin typeface="Verdana"/>
                <a:cs typeface="Verdana"/>
              </a:rPr>
              <a:t> of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int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r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0" dirty="0" smtClean="0">
                <a:latin typeface="Verdana"/>
                <a:cs typeface="Verdana"/>
              </a:rPr>
              <a:t>s</a:t>
            </a:r>
            <a:r>
              <a:rPr lang="en-US" spc="-10" dirty="0" smtClean="0">
                <a:latin typeface="Verdana"/>
                <a:cs typeface="Verdana"/>
              </a:rPr>
              <a:t>t, </a:t>
            </a:r>
            <a:r>
              <a:rPr lang="en-US" spc="-15" dirty="0" smtClean="0">
                <a:latin typeface="Verdana"/>
                <a:cs typeface="Verdana"/>
              </a:rPr>
              <a:t>and </a:t>
            </a:r>
            <a:r>
              <a:rPr lang="en-US" spc="-10" dirty="0" smtClean="0">
                <a:latin typeface="Verdana"/>
                <a:cs typeface="Verdana"/>
              </a:rPr>
              <a:t>f</a:t>
            </a:r>
            <a:r>
              <a:rPr lang="en-US" spc="-20" dirty="0" smtClean="0">
                <a:latin typeface="Verdana"/>
                <a:cs typeface="Verdana"/>
              </a:rPr>
              <a:t>o</a:t>
            </a:r>
            <a:r>
              <a:rPr lang="en-US" spc="-10" dirty="0" smtClean="0">
                <a:latin typeface="Verdana"/>
                <a:cs typeface="Verdana"/>
              </a:rPr>
              <a:t>r</a:t>
            </a:r>
            <a:r>
              <a:rPr lang="en-US" spc="-15" dirty="0" smtClean="0">
                <a:latin typeface="Verdana"/>
                <a:cs typeface="Verdana"/>
              </a:rPr>
              <a:t> which there </a:t>
            </a:r>
            <a:r>
              <a:rPr lang="en-US" spc="-10" dirty="0" smtClean="0">
                <a:latin typeface="Verdana"/>
                <a:cs typeface="Verdana"/>
              </a:rPr>
              <a:t>exi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0" dirty="0" smtClean="0">
                <a:latin typeface="Verdana"/>
                <a:cs typeface="Verdana"/>
              </a:rPr>
              <a:t>ts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 sound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and 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ompl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te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infer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pro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edur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.</a:t>
            </a:r>
            <a:endParaRPr lang="en-US" sz="1100" dirty="0" smtClean="0"/>
          </a:p>
          <a:p>
            <a:pPr marL="277495" marR="12700" indent="-265430">
              <a:lnSpc>
                <a:spcPts val="203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That </a:t>
            </a:r>
            <a:r>
              <a:rPr lang="en-US" spc="-10" dirty="0" smtClean="0">
                <a:latin typeface="Verdana"/>
                <a:cs typeface="Verdana"/>
              </a:rPr>
              <a:t>i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0" dirty="0" smtClean="0">
                <a:latin typeface="Verdana"/>
                <a:cs typeface="Verdana"/>
              </a:rPr>
              <a:t>,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 pro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edure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w</a:t>
            </a:r>
            <a:r>
              <a:rPr lang="en-US" spc="0" dirty="0" smtClean="0">
                <a:latin typeface="Verdana"/>
                <a:cs typeface="Verdana"/>
              </a:rPr>
              <a:t>ill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answer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</a:t>
            </a:r>
            <a:r>
              <a:rPr lang="en-US" spc="-35" dirty="0" smtClean="0">
                <a:latin typeface="Verdana"/>
                <a:cs typeface="Verdana"/>
              </a:rPr>
              <a:t>n</a:t>
            </a:r>
            <a:r>
              <a:rPr lang="en-US" spc="-15" dirty="0" smtClean="0">
                <a:latin typeface="Verdana"/>
                <a:cs typeface="Verdana"/>
              </a:rPr>
              <a:t>y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qu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sti</a:t>
            </a:r>
            <a:r>
              <a:rPr lang="en-US" spc="-25" dirty="0" smtClean="0">
                <a:latin typeface="Verdana"/>
                <a:cs typeface="Verdana"/>
              </a:rPr>
              <a:t>o</a:t>
            </a:r>
            <a:r>
              <a:rPr lang="en-US" spc="-15" dirty="0" smtClean="0">
                <a:latin typeface="Verdana"/>
                <a:cs typeface="Verdana"/>
              </a:rPr>
              <a:t>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whose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answer</a:t>
            </a:r>
            <a:r>
              <a:rPr lang="en-US" spc="-10" dirty="0" smtClean="0">
                <a:latin typeface="Verdana"/>
                <a:cs typeface="Verdana"/>
              </a:rPr>
              <a:t> follows </a:t>
            </a:r>
            <a:r>
              <a:rPr lang="en-US" spc="-15" dirty="0" smtClean="0">
                <a:latin typeface="Verdana"/>
                <a:cs typeface="Verdana"/>
              </a:rPr>
              <a:t>from what</a:t>
            </a:r>
            <a:r>
              <a:rPr lang="en-US" spc="-10" dirty="0" smtClean="0">
                <a:latin typeface="Verdana"/>
                <a:cs typeface="Verdana"/>
              </a:rPr>
              <a:t> 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k</a:t>
            </a:r>
            <a:r>
              <a:rPr lang="en-US" spc="-15" dirty="0" smtClean="0">
                <a:latin typeface="Verdana"/>
                <a:cs typeface="Verdana"/>
              </a:rPr>
              <a:t>nown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by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-10" dirty="0" smtClean="0">
                <a:latin typeface="Verdana"/>
                <a:cs typeface="Verdana"/>
              </a:rPr>
              <a:t>.</a:t>
            </a:r>
            <a:endParaRPr lang="en-US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86" y="1877141"/>
            <a:ext cx="286510" cy="286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96" y="3459096"/>
            <a:ext cx="286510" cy="286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410" y="4178167"/>
            <a:ext cx="286510" cy="2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symbols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70439" y="2002142"/>
            <a:ext cx="6285865" cy="268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ts val="211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dirty="0" smtClean="0">
                <a:latin typeface="Verdana"/>
                <a:cs typeface="Verdana"/>
              </a:rPr>
              <a:t>Expressions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only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e</a:t>
            </a:r>
            <a:r>
              <a:rPr sz="1800" spc="-35" dirty="0" smtClean="0">
                <a:latin typeface="Verdana"/>
                <a:cs typeface="Verdana"/>
              </a:rPr>
              <a:t>v</a:t>
            </a:r>
            <a:r>
              <a:rPr sz="1800" spc="0" dirty="0" smtClean="0">
                <a:latin typeface="Verdana"/>
                <a:cs typeface="Verdana"/>
              </a:rPr>
              <a:t>alua</a:t>
            </a:r>
            <a:r>
              <a:rPr sz="1800" spc="-10" dirty="0" smtClean="0">
                <a:latin typeface="Verdana"/>
                <a:cs typeface="Verdana"/>
              </a:rPr>
              <a:t>t</a:t>
            </a:r>
            <a:r>
              <a:rPr sz="1800" spc="0" dirty="0" smtClean="0">
                <a:latin typeface="Verdana"/>
                <a:cs typeface="Verdana"/>
              </a:rPr>
              <a:t>e to either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“true”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or “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0" dirty="0" smtClean="0">
                <a:latin typeface="Verdana"/>
                <a:cs typeface="Verdana"/>
              </a:rPr>
              <a:t>alse</a:t>
            </a:r>
            <a:r>
              <a:rPr sz="1800" spc="-195" dirty="0" smtClean="0">
                <a:latin typeface="Verdana"/>
                <a:cs typeface="Verdana"/>
              </a:rPr>
              <a:t>.</a:t>
            </a:r>
            <a:r>
              <a:rPr sz="1800" spc="0" dirty="0" smtClean="0"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170439" y="4485754"/>
            <a:ext cx="1289426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5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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999492" y="4485754"/>
            <a:ext cx="6449060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Verdana"/>
                <a:cs typeface="Verdana"/>
              </a:rPr>
              <a:t>“P and Q 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re either both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true or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both fal</a:t>
            </a:r>
            <a:r>
              <a:rPr sz="1800" spc="-10" dirty="0" smtClean="0">
                <a:latin typeface="Verdana"/>
                <a:cs typeface="Verdana"/>
              </a:rPr>
              <a:t>s</a:t>
            </a:r>
            <a:r>
              <a:rPr sz="1800" spc="0" dirty="0" smtClean="0">
                <a:latin typeface="Verdana"/>
                <a:cs typeface="Verdana"/>
              </a:rPr>
              <a:t>e”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0066FF"/>
                </a:solidFill>
                <a:latin typeface="Verdana"/>
                <a:cs typeface="Verdana"/>
              </a:rPr>
              <a:t>equi</a:t>
            </a:r>
            <a:r>
              <a:rPr sz="1800" spc="-50" dirty="0" smtClean="0">
                <a:solidFill>
                  <a:srgbClr val="0066FF"/>
                </a:solidFill>
                <a:latin typeface="Verdana"/>
                <a:cs typeface="Verdana"/>
              </a:rPr>
              <a:t>v</a:t>
            </a:r>
            <a:r>
              <a:rPr sz="1800" spc="-10" dirty="0" smtClean="0">
                <a:solidFill>
                  <a:srgbClr val="0066FF"/>
                </a:solidFill>
                <a:latin typeface="Verdana"/>
                <a:cs typeface="Verdana"/>
              </a:rPr>
              <a:t>alence</a:t>
            </a:r>
            <a:endParaRPr sz="1800" dirty="0">
              <a:latin typeface="Verdana"/>
              <a:cs typeface="Verdana"/>
            </a:endParaRPr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95389"/>
              </p:ext>
            </p:extLst>
          </p:nvPr>
        </p:nvGraphicFramePr>
        <p:xfrm>
          <a:off x="1157739" y="2899392"/>
          <a:ext cx="7777243" cy="1623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38">
                <a:tc>
                  <a:txBody>
                    <a:bodyPr/>
                    <a:lstStyle/>
                    <a:p>
                      <a:pPr marL="290195" indent="-265430">
                        <a:lnSpc>
                          <a:spcPct val="100000"/>
                        </a:lnSpc>
                        <a:buClr>
                          <a:srgbClr val="EF7E09"/>
                        </a:buClr>
                        <a:buSzPct val="80555"/>
                        <a:buFont typeface="Wingdings 2"/>
                        <a:buChar char="·"/>
                        <a:tabLst>
                          <a:tab pos="290195" algn="l"/>
                        </a:tabLst>
                      </a:pPr>
                      <a:r>
                        <a:rPr sz="180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Verdana"/>
                          <a:cs typeface="Verdana"/>
                        </a:rPr>
                        <a:t>“P is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true”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47">
                <a:tc>
                  <a:txBody>
                    <a:bodyPr/>
                    <a:lstStyle/>
                    <a:p>
                      <a:pPr marL="290195" indent="-265430">
                        <a:lnSpc>
                          <a:spcPct val="100000"/>
                        </a:lnSpc>
                        <a:buClr>
                          <a:srgbClr val="EF7E09"/>
                        </a:buClr>
                        <a:buSzPct val="77777"/>
                        <a:buFont typeface="Wingdings 2"/>
                        <a:buChar char="·"/>
                        <a:tabLst>
                          <a:tab pos="290195" algn="l"/>
                        </a:tabLst>
                      </a:pPr>
                      <a:r>
                        <a:rPr sz="1800" dirty="0" smtClean="0">
                          <a:solidFill>
                            <a:srgbClr val="6F2F9F"/>
                          </a:solidFill>
                          <a:latin typeface="Verdana"/>
                          <a:cs typeface="Verdana"/>
                        </a:rPr>
                        <a:t>¬</a:t>
                      </a:r>
                      <a:r>
                        <a:rPr sz="180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Verdana"/>
                          <a:cs typeface="Verdana"/>
                        </a:rPr>
                        <a:t>“P is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-10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se”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negation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46">
                <a:tc>
                  <a:txBody>
                    <a:bodyPr/>
                    <a:lstStyle/>
                    <a:p>
                      <a:pPr marL="290195" indent="-265430">
                        <a:lnSpc>
                          <a:spcPct val="100000"/>
                        </a:lnSpc>
                        <a:buClr>
                          <a:srgbClr val="EF7E09"/>
                        </a:buClr>
                        <a:buSzPct val="77777"/>
                        <a:buFont typeface="Wingdings 2"/>
                        <a:buChar char="·"/>
                        <a:tabLst>
                          <a:tab pos="290195" algn="l"/>
                        </a:tabLst>
                      </a:pPr>
                      <a:r>
                        <a:rPr sz="180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135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135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Verdana"/>
                          <a:cs typeface="Verdana"/>
                        </a:rPr>
                        <a:t>“either P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is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true or Q</a:t>
                      </a:r>
                      <a:r>
                        <a:rPr sz="1800" spc="-1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is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true or both”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disjunc</a:t>
                      </a:r>
                      <a:r>
                        <a:rPr sz="1800" spc="-1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290195" indent="-265430">
                        <a:lnSpc>
                          <a:spcPct val="100000"/>
                        </a:lnSpc>
                        <a:buClr>
                          <a:srgbClr val="EF7E09"/>
                        </a:buClr>
                        <a:buSzPct val="77777"/>
                        <a:buFont typeface="Wingdings 2"/>
                        <a:buChar char="·"/>
                        <a:tabLst>
                          <a:tab pos="290195" algn="l"/>
                        </a:tabLst>
                      </a:pPr>
                      <a:r>
                        <a:rPr sz="180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135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^</a:t>
                      </a:r>
                      <a:r>
                        <a:rPr sz="1800" spc="135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Verdana"/>
                          <a:cs typeface="Verdana"/>
                        </a:rPr>
                        <a:t>“both P and Q are</a:t>
                      </a:r>
                      <a:r>
                        <a:rPr sz="1800" spc="-1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true”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conjunct</a:t>
                      </a:r>
                      <a:r>
                        <a:rPr sz="1800" spc="-1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38">
                <a:tc>
                  <a:txBody>
                    <a:bodyPr/>
                    <a:lstStyle/>
                    <a:p>
                      <a:pPr marL="290195" indent="-265430">
                        <a:lnSpc>
                          <a:spcPct val="100000"/>
                        </a:lnSpc>
                        <a:buClr>
                          <a:srgbClr val="EF7E09"/>
                        </a:buClr>
                        <a:buSzPct val="77777"/>
                        <a:buFont typeface="Wingdings 2"/>
                        <a:buChar char="·"/>
                        <a:tabLst>
                          <a:tab pos="290195" algn="l"/>
                        </a:tabLst>
                      </a:pPr>
                      <a:r>
                        <a:rPr sz="180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135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</a:t>
                      </a:r>
                      <a:r>
                        <a:rPr sz="1800" spc="135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6F2F9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Verdana"/>
                          <a:cs typeface="Verdana"/>
                        </a:rPr>
                        <a:t>“if P</a:t>
                      </a:r>
                      <a:r>
                        <a:rPr sz="1800" spc="1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is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true, </a:t>
                      </a:r>
                      <a:r>
                        <a:rPr sz="1800" spc="-10" dirty="0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Q is</a:t>
                      </a:r>
                      <a:r>
                        <a:rPr sz="1800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 smtClean="0">
                          <a:latin typeface="Verdana"/>
                          <a:cs typeface="Verdana"/>
                        </a:rPr>
                        <a:t>true”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implic</a:t>
                      </a:r>
                      <a:r>
                        <a:rPr sz="1800" spc="-1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0066FF"/>
                          </a:solidFill>
                          <a:latin typeface="Verdana"/>
                          <a:cs typeface="Verdana"/>
                        </a:rPr>
                        <a:t>tion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7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logic: Syntax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85775" indent="0">
              <a:lnSpc>
                <a:spcPct val="163400"/>
              </a:lnSpc>
            </a:pPr>
            <a:r>
              <a:rPr sz="2050" spc="-120" dirty="0" smtClean="0">
                <a:latin typeface="Arial"/>
                <a:cs typeface="Arial"/>
              </a:rPr>
              <a:t>Pro</a:t>
            </a:r>
            <a:r>
              <a:rPr sz="2050" spc="-90" dirty="0" smtClean="0">
                <a:latin typeface="Arial"/>
                <a:cs typeface="Arial"/>
              </a:rPr>
              <a:t>p</a:t>
            </a:r>
            <a:r>
              <a:rPr sz="2050" spc="-105" dirty="0" smtClean="0">
                <a:latin typeface="Arial"/>
                <a:cs typeface="Arial"/>
              </a:rPr>
              <a:t>ositional</a:t>
            </a:r>
            <a:r>
              <a:rPr sz="2050" spc="95" dirty="0" smtClean="0">
                <a:latin typeface="Arial"/>
                <a:cs typeface="Arial"/>
              </a:rPr>
              <a:t> </a:t>
            </a:r>
            <a:r>
              <a:rPr sz="2050" spc="-105" dirty="0" smtClean="0">
                <a:latin typeface="Arial"/>
                <a:cs typeface="Arial"/>
              </a:rPr>
              <a:t>logic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145" dirty="0" smtClean="0">
                <a:latin typeface="Arial"/>
                <a:cs typeface="Arial"/>
              </a:rPr>
              <a:t>is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105" dirty="0" smtClean="0">
                <a:latin typeface="Arial"/>
                <a:cs typeface="Arial"/>
              </a:rPr>
              <a:t>the</a:t>
            </a:r>
            <a:r>
              <a:rPr sz="2050" spc="80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latin typeface="Arial"/>
                <a:cs typeface="Arial"/>
              </a:rPr>
              <a:t>simplest</a:t>
            </a:r>
            <a:r>
              <a:rPr sz="2050" spc="80" dirty="0" smtClean="0">
                <a:latin typeface="Arial"/>
                <a:cs typeface="Arial"/>
              </a:rPr>
              <a:t> </a:t>
            </a:r>
            <a:r>
              <a:rPr sz="2050" spc="-100" dirty="0" smtClean="0">
                <a:latin typeface="Arial"/>
                <a:cs typeface="Arial"/>
              </a:rPr>
              <a:t>logic—illustrates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165" dirty="0" smtClean="0">
                <a:latin typeface="Arial"/>
                <a:cs typeface="Arial"/>
              </a:rPr>
              <a:t>basic</a:t>
            </a:r>
            <a:r>
              <a:rPr sz="2050" spc="75" dirty="0" smtClean="0">
                <a:latin typeface="Arial"/>
                <a:cs typeface="Arial"/>
              </a:rPr>
              <a:t> </a:t>
            </a:r>
            <a:r>
              <a:rPr sz="2050" spc="-190" dirty="0" smtClean="0">
                <a:latin typeface="Arial"/>
                <a:cs typeface="Arial"/>
              </a:rPr>
              <a:t>ideas</a:t>
            </a:r>
            <a:r>
              <a:rPr sz="2050" spc="-110" dirty="0" smtClean="0">
                <a:latin typeface="Arial"/>
                <a:cs typeface="Arial"/>
              </a:rPr>
              <a:t> </a:t>
            </a:r>
            <a:r>
              <a:rPr sz="2050" spc="-120" dirty="0" smtClean="0">
                <a:latin typeface="Arial"/>
                <a:cs typeface="Arial"/>
              </a:rPr>
              <a:t>The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200" dirty="0" smtClean="0">
                <a:latin typeface="Arial"/>
                <a:cs typeface="Arial"/>
              </a:rPr>
              <a:t>p</a:t>
            </a:r>
            <a:r>
              <a:rPr sz="2050" spc="-110" dirty="0" smtClean="0">
                <a:latin typeface="Arial"/>
                <a:cs typeface="Arial"/>
              </a:rPr>
              <a:t>ro</a:t>
            </a:r>
            <a:r>
              <a:rPr sz="2050" spc="-100" dirty="0" smtClean="0">
                <a:latin typeface="Arial"/>
                <a:cs typeface="Arial"/>
              </a:rPr>
              <a:t>p</a:t>
            </a:r>
            <a:r>
              <a:rPr sz="2050" spc="-95" dirty="0" smtClean="0">
                <a:latin typeface="Arial"/>
                <a:cs typeface="Arial"/>
              </a:rPr>
              <a:t>osition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190" dirty="0" smtClean="0">
                <a:latin typeface="Arial"/>
                <a:cs typeface="Arial"/>
              </a:rPr>
              <a:t>sym</a:t>
            </a:r>
            <a:r>
              <a:rPr sz="2050" spc="-140" dirty="0" smtClean="0">
                <a:latin typeface="Arial"/>
                <a:cs typeface="Arial"/>
              </a:rPr>
              <a:t>b</a:t>
            </a:r>
            <a:r>
              <a:rPr sz="2050" spc="-160" dirty="0" smtClean="0">
                <a:latin typeface="Arial"/>
                <a:cs typeface="Arial"/>
              </a:rPr>
              <a:t>ols</a:t>
            </a:r>
            <a:r>
              <a:rPr sz="2050" spc="95" dirty="0" smtClean="0">
                <a:latin typeface="Arial"/>
                <a:cs typeface="Arial"/>
              </a:rPr>
              <a:t> </a:t>
            </a:r>
            <a:r>
              <a:rPr sz="2050" spc="-55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60" baseline="-11904" dirty="0" smtClean="0">
                <a:solidFill>
                  <a:srgbClr val="990099"/>
                </a:solidFill>
                <a:latin typeface="Arial"/>
                <a:cs typeface="Arial"/>
              </a:rPr>
              <a:t>1</a:t>
            </a:r>
            <a:r>
              <a:rPr sz="2050" spc="-35" dirty="0" smtClean="0">
                <a:latin typeface="Arial"/>
                <a:cs typeface="Arial"/>
              </a:rPr>
              <a:t>,</a:t>
            </a:r>
            <a:r>
              <a:rPr sz="2050" spc="75" dirty="0" smtClean="0">
                <a:latin typeface="Arial"/>
                <a:cs typeface="Arial"/>
              </a:rPr>
              <a:t> </a:t>
            </a:r>
            <a:r>
              <a:rPr sz="2050" spc="-70" dirty="0" smtClean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10" dirty="0" smtClean="0">
                <a:latin typeface="Arial"/>
                <a:cs typeface="Arial"/>
              </a:rPr>
              <a:t>etc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265" dirty="0" smtClean="0">
                <a:latin typeface="Arial"/>
                <a:cs typeface="Arial"/>
              </a:rPr>
              <a:t>a</a:t>
            </a:r>
            <a:r>
              <a:rPr sz="2050" spc="-155" dirty="0" smtClean="0">
                <a:latin typeface="Arial"/>
                <a:cs typeface="Arial"/>
              </a:rPr>
              <a:t>re</a:t>
            </a:r>
            <a:r>
              <a:rPr sz="2050" spc="65" dirty="0" smtClean="0">
                <a:latin typeface="Arial"/>
                <a:cs typeface="Arial"/>
              </a:rPr>
              <a:t> </a:t>
            </a:r>
            <a:r>
              <a:rPr sz="2050" spc="-200" dirty="0" smtClean="0">
                <a:latin typeface="Arial"/>
                <a:cs typeface="Arial"/>
              </a:rPr>
              <a:t>sentences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0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" dirty="0" smtClean="0">
                <a:latin typeface="Arial"/>
                <a:cs typeface="Arial"/>
              </a:rPr>
              <a:t>If</a:t>
            </a:r>
            <a:r>
              <a:rPr sz="2050" spc="75" dirty="0" smtClean="0">
                <a:latin typeface="Arial"/>
                <a:cs typeface="Arial"/>
              </a:rPr>
              <a:t> </a:t>
            </a:r>
            <a:r>
              <a:rPr sz="2050" spc="-140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050" spc="200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 smtClean="0">
                <a:latin typeface="Arial"/>
                <a:cs typeface="Arial"/>
              </a:rPr>
              <a:t>is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220" dirty="0" smtClean="0">
                <a:latin typeface="Arial"/>
                <a:cs typeface="Arial"/>
              </a:rPr>
              <a:t>a</a:t>
            </a:r>
            <a:r>
              <a:rPr sz="2050" spc="80" dirty="0" smtClean="0">
                <a:latin typeface="Arial"/>
                <a:cs typeface="Arial"/>
              </a:rPr>
              <a:t> </a:t>
            </a:r>
            <a:r>
              <a:rPr sz="2050" spc="-170" dirty="0" smtClean="0">
                <a:latin typeface="Arial"/>
                <a:cs typeface="Arial"/>
              </a:rPr>
              <a:t>sentence,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30" dirty="0" smtClean="0">
                <a:solidFill>
                  <a:srgbClr val="990099"/>
                </a:solidFill>
                <a:latin typeface="Segoe UI Symbol"/>
                <a:cs typeface="Segoe UI Symbol"/>
              </a:rPr>
              <a:t>¬</a:t>
            </a:r>
            <a:r>
              <a:rPr sz="2050" spc="-140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050" spc="185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 smtClean="0">
                <a:latin typeface="Arial"/>
                <a:cs typeface="Arial"/>
              </a:rPr>
              <a:t>is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220" dirty="0" smtClean="0">
                <a:latin typeface="Arial"/>
                <a:cs typeface="Arial"/>
              </a:rPr>
              <a:t>a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190" dirty="0" smtClean="0">
                <a:latin typeface="Arial"/>
                <a:cs typeface="Arial"/>
              </a:rPr>
              <a:t>sentence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65" dirty="0" smtClean="0">
                <a:latin typeface="Arial"/>
                <a:cs typeface="Arial"/>
              </a:rPr>
              <a:t>(</a:t>
            </a:r>
            <a:r>
              <a:rPr sz="2050" spc="-125" dirty="0" smtClean="0">
                <a:solidFill>
                  <a:srgbClr val="00007E"/>
                </a:solidFill>
                <a:latin typeface="Arial"/>
                <a:cs typeface="Arial"/>
              </a:rPr>
              <a:t>negatio</a:t>
            </a:r>
            <a:r>
              <a:rPr sz="2050" spc="-160" dirty="0" smtClean="0">
                <a:solidFill>
                  <a:srgbClr val="00007E"/>
                </a:solidFill>
                <a:latin typeface="Arial"/>
                <a:cs typeface="Arial"/>
              </a:rPr>
              <a:t>n</a:t>
            </a:r>
            <a:r>
              <a:rPr sz="2050" spc="65" dirty="0" smtClean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 marL="12700" marR="391160" indent="0">
              <a:lnSpc>
                <a:spcPct val="163400"/>
              </a:lnSpc>
            </a:pPr>
            <a:r>
              <a:rPr sz="2050" spc="-15" dirty="0" smtClean="0">
                <a:latin typeface="Arial"/>
                <a:cs typeface="Arial"/>
              </a:rPr>
              <a:t>If</a:t>
            </a:r>
            <a:r>
              <a:rPr sz="2050" spc="75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75" dirty="0" smtClean="0">
                <a:latin typeface="Arial"/>
                <a:cs typeface="Arial"/>
              </a:rPr>
              <a:t>and</a:t>
            </a:r>
            <a:r>
              <a:rPr sz="2050" spc="90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265" dirty="0" smtClean="0">
                <a:latin typeface="Arial"/>
                <a:cs typeface="Arial"/>
              </a:rPr>
              <a:t>a</a:t>
            </a:r>
            <a:r>
              <a:rPr sz="2050" spc="-155" dirty="0" smtClean="0">
                <a:latin typeface="Arial"/>
                <a:cs typeface="Arial"/>
              </a:rPr>
              <a:t>re</a:t>
            </a:r>
            <a:r>
              <a:rPr sz="2050" spc="65" dirty="0" smtClean="0">
                <a:latin typeface="Arial"/>
                <a:cs typeface="Arial"/>
              </a:rPr>
              <a:t> </a:t>
            </a:r>
            <a:r>
              <a:rPr sz="2050" spc="-180" dirty="0" smtClean="0">
                <a:latin typeface="Arial"/>
                <a:cs typeface="Arial"/>
              </a:rPr>
              <a:t>sentences,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130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</a:t>
            </a:r>
            <a:r>
              <a:rPr sz="2100" spc="179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245" dirty="0" smtClean="0">
                <a:solidFill>
                  <a:srgbClr val="990099"/>
                </a:solidFill>
                <a:latin typeface="Segoe UI Symbol"/>
                <a:cs typeface="Segoe UI Symbol"/>
              </a:rPr>
              <a:t>∧</a:t>
            </a:r>
            <a:r>
              <a:rPr sz="2050" spc="-105" dirty="0" smtClean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 smtClean="0">
                <a:latin typeface="Arial"/>
                <a:cs typeface="Arial"/>
              </a:rPr>
              <a:t>is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220" dirty="0" smtClean="0">
                <a:latin typeface="Arial"/>
                <a:cs typeface="Arial"/>
              </a:rPr>
              <a:t>a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190" dirty="0" smtClean="0">
                <a:latin typeface="Arial"/>
                <a:cs typeface="Arial"/>
              </a:rPr>
              <a:t>sentence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65" dirty="0" smtClean="0">
                <a:latin typeface="Arial"/>
                <a:cs typeface="Arial"/>
              </a:rPr>
              <a:t>(</a:t>
            </a:r>
            <a:r>
              <a:rPr sz="2050" spc="-105" dirty="0" smtClean="0">
                <a:solidFill>
                  <a:srgbClr val="00007E"/>
                </a:solidFill>
                <a:latin typeface="Arial"/>
                <a:cs typeface="Arial"/>
              </a:rPr>
              <a:t>conjunctio</a:t>
            </a:r>
            <a:r>
              <a:rPr sz="2050" spc="-145" dirty="0" smtClean="0">
                <a:solidFill>
                  <a:srgbClr val="00007E"/>
                </a:solidFill>
                <a:latin typeface="Arial"/>
                <a:cs typeface="Arial"/>
              </a:rPr>
              <a:t>n</a:t>
            </a:r>
            <a:r>
              <a:rPr sz="2050" spc="65" dirty="0" smtClean="0">
                <a:latin typeface="Arial"/>
                <a:cs typeface="Arial"/>
              </a:rPr>
              <a:t>)</a:t>
            </a:r>
            <a:r>
              <a:rPr sz="2050" spc="55" dirty="0" smtClean="0">
                <a:latin typeface="Arial"/>
                <a:cs typeface="Arial"/>
              </a:rPr>
              <a:t> </a:t>
            </a:r>
            <a:endParaRPr lang="en-US" sz="2050" spc="55" dirty="0" smtClean="0">
              <a:latin typeface="Arial"/>
              <a:cs typeface="Arial"/>
            </a:endParaRPr>
          </a:p>
          <a:p>
            <a:pPr marL="12700" marR="391160" indent="0">
              <a:lnSpc>
                <a:spcPct val="163400"/>
              </a:lnSpc>
            </a:pPr>
            <a:r>
              <a:rPr sz="2050" spc="-15" dirty="0" smtClean="0">
                <a:latin typeface="Arial"/>
                <a:cs typeface="Arial"/>
              </a:rPr>
              <a:t>If</a:t>
            </a:r>
            <a:r>
              <a:rPr sz="2050" spc="75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75" dirty="0" smtClean="0">
                <a:latin typeface="Arial"/>
                <a:cs typeface="Arial"/>
              </a:rPr>
              <a:t>and</a:t>
            </a:r>
            <a:r>
              <a:rPr sz="2050" spc="90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265" dirty="0" smtClean="0">
                <a:latin typeface="Arial"/>
                <a:cs typeface="Arial"/>
              </a:rPr>
              <a:t>a</a:t>
            </a:r>
            <a:r>
              <a:rPr sz="2050" spc="-155" dirty="0" smtClean="0">
                <a:latin typeface="Arial"/>
                <a:cs typeface="Arial"/>
              </a:rPr>
              <a:t>re</a:t>
            </a:r>
            <a:r>
              <a:rPr sz="2050" spc="65" dirty="0" smtClean="0">
                <a:latin typeface="Arial"/>
                <a:cs typeface="Arial"/>
              </a:rPr>
              <a:t> </a:t>
            </a:r>
            <a:r>
              <a:rPr sz="2050" spc="-180" dirty="0" smtClean="0">
                <a:latin typeface="Arial"/>
                <a:cs typeface="Arial"/>
              </a:rPr>
              <a:t>sentences,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130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</a:t>
            </a:r>
            <a:r>
              <a:rPr sz="2100" spc="179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245" dirty="0" smtClean="0">
                <a:solidFill>
                  <a:srgbClr val="990099"/>
                </a:solidFill>
                <a:latin typeface="Segoe UI Symbol"/>
                <a:cs typeface="Segoe UI Symbol"/>
              </a:rPr>
              <a:t>∨</a:t>
            </a:r>
            <a:r>
              <a:rPr sz="2050" spc="-105" dirty="0" smtClean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 smtClean="0">
                <a:latin typeface="Arial"/>
                <a:cs typeface="Arial"/>
              </a:rPr>
              <a:t>is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220" dirty="0" smtClean="0">
                <a:latin typeface="Arial"/>
                <a:cs typeface="Arial"/>
              </a:rPr>
              <a:t>a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190" dirty="0" smtClean="0">
                <a:latin typeface="Arial"/>
                <a:cs typeface="Arial"/>
              </a:rPr>
              <a:t>sentence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65" dirty="0" smtClean="0">
                <a:latin typeface="Arial"/>
                <a:cs typeface="Arial"/>
              </a:rPr>
              <a:t>(</a:t>
            </a:r>
            <a:r>
              <a:rPr sz="2050" spc="-95" dirty="0" smtClean="0">
                <a:solidFill>
                  <a:srgbClr val="00007E"/>
                </a:solidFill>
                <a:latin typeface="Arial"/>
                <a:cs typeface="Arial"/>
              </a:rPr>
              <a:t>disjunctio</a:t>
            </a:r>
            <a:r>
              <a:rPr sz="2050" spc="-150" dirty="0" smtClean="0">
                <a:solidFill>
                  <a:srgbClr val="00007E"/>
                </a:solidFill>
                <a:latin typeface="Arial"/>
                <a:cs typeface="Arial"/>
              </a:rPr>
              <a:t>n</a:t>
            </a:r>
            <a:r>
              <a:rPr sz="2050" spc="65" dirty="0" smtClean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 marL="12700" marR="12700" indent="0">
              <a:lnSpc>
                <a:spcPct val="163400"/>
              </a:lnSpc>
              <a:tabLst>
                <a:tab pos="3258185" algn="l"/>
                <a:tab pos="3651250" algn="l"/>
              </a:tabLst>
            </a:pPr>
            <a:r>
              <a:rPr sz="2050" spc="-15" dirty="0" smtClean="0">
                <a:latin typeface="Arial"/>
                <a:cs typeface="Arial"/>
              </a:rPr>
              <a:t>If</a:t>
            </a:r>
            <a:r>
              <a:rPr sz="2050" spc="75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75" dirty="0" smtClean="0">
                <a:latin typeface="Arial"/>
                <a:cs typeface="Arial"/>
              </a:rPr>
              <a:t>and</a:t>
            </a:r>
            <a:r>
              <a:rPr sz="2050" spc="90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265" dirty="0" smtClean="0">
                <a:latin typeface="Arial"/>
                <a:cs typeface="Arial"/>
              </a:rPr>
              <a:t>a</a:t>
            </a:r>
            <a:r>
              <a:rPr sz="2050" spc="-155" dirty="0" smtClean="0">
                <a:latin typeface="Arial"/>
                <a:cs typeface="Arial"/>
              </a:rPr>
              <a:t>re</a:t>
            </a:r>
            <a:r>
              <a:rPr sz="2050" spc="65" dirty="0" smtClean="0">
                <a:latin typeface="Arial"/>
                <a:cs typeface="Arial"/>
              </a:rPr>
              <a:t> </a:t>
            </a:r>
            <a:r>
              <a:rPr sz="2050" spc="-180" dirty="0" smtClean="0">
                <a:latin typeface="Arial"/>
                <a:cs typeface="Arial"/>
              </a:rPr>
              <a:t>sentences,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130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	</a:t>
            </a:r>
            <a:r>
              <a:rPr sz="2050" spc="280" dirty="0" smtClean="0">
                <a:solidFill>
                  <a:srgbClr val="990099"/>
                </a:solidFill>
                <a:latin typeface="Segoe UI Symbol"/>
                <a:cs typeface="Segoe UI Symbol"/>
              </a:rPr>
              <a:t>⇒	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 smtClean="0">
                <a:latin typeface="Arial"/>
                <a:cs typeface="Arial"/>
              </a:rPr>
              <a:t>is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220" dirty="0" smtClean="0">
                <a:latin typeface="Arial"/>
                <a:cs typeface="Arial"/>
              </a:rPr>
              <a:t>a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190" dirty="0" smtClean="0">
                <a:latin typeface="Arial"/>
                <a:cs typeface="Arial"/>
              </a:rPr>
              <a:t>sentence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65" dirty="0" smtClean="0">
                <a:latin typeface="Arial"/>
                <a:cs typeface="Arial"/>
              </a:rPr>
              <a:t>(</a:t>
            </a:r>
            <a:r>
              <a:rPr sz="2050" spc="-80" dirty="0" smtClean="0">
                <a:solidFill>
                  <a:srgbClr val="00007E"/>
                </a:solidFill>
                <a:latin typeface="Arial"/>
                <a:cs typeface="Arial"/>
              </a:rPr>
              <a:t>implicatio</a:t>
            </a:r>
            <a:r>
              <a:rPr sz="2050" spc="-130" dirty="0" smtClean="0">
                <a:solidFill>
                  <a:srgbClr val="00007E"/>
                </a:solidFill>
                <a:latin typeface="Arial"/>
                <a:cs typeface="Arial"/>
              </a:rPr>
              <a:t>n</a:t>
            </a:r>
            <a:r>
              <a:rPr sz="2050" spc="65" dirty="0" smtClean="0">
                <a:latin typeface="Arial"/>
                <a:cs typeface="Arial"/>
              </a:rPr>
              <a:t>)</a:t>
            </a:r>
            <a:r>
              <a:rPr sz="2050" spc="55" dirty="0" smtClean="0">
                <a:latin typeface="Arial"/>
                <a:cs typeface="Arial"/>
              </a:rPr>
              <a:t>  </a:t>
            </a:r>
            <a:endParaRPr lang="en-US" sz="2050" spc="55" dirty="0" smtClean="0">
              <a:latin typeface="Arial"/>
              <a:cs typeface="Arial"/>
            </a:endParaRPr>
          </a:p>
          <a:p>
            <a:pPr marL="12700" marR="12700" indent="0">
              <a:lnSpc>
                <a:spcPct val="163400"/>
              </a:lnSpc>
              <a:tabLst>
                <a:tab pos="3258185" algn="l"/>
                <a:tab pos="3651250" algn="l"/>
              </a:tabLst>
            </a:pPr>
            <a:r>
              <a:rPr sz="2050" spc="-15" dirty="0" smtClean="0">
                <a:latin typeface="Arial"/>
                <a:cs typeface="Arial"/>
              </a:rPr>
              <a:t>If</a:t>
            </a:r>
            <a:r>
              <a:rPr sz="2050" spc="75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75" dirty="0" smtClean="0">
                <a:latin typeface="Arial"/>
                <a:cs typeface="Arial"/>
              </a:rPr>
              <a:t>and</a:t>
            </a:r>
            <a:r>
              <a:rPr sz="2050" spc="90" dirty="0" smtClean="0">
                <a:latin typeface="Arial"/>
                <a:cs typeface="Aria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265" dirty="0" smtClean="0">
                <a:latin typeface="Arial"/>
                <a:cs typeface="Arial"/>
              </a:rPr>
              <a:t>a</a:t>
            </a:r>
            <a:r>
              <a:rPr sz="2050" spc="-155" dirty="0" smtClean="0">
                <a:latin typeface="Arial"/>
                <a:cs typeface="Arial"/>
              </a:rPr>
              <a:t>re</a:t>
            </a:r>
            <a:r>
              <a:rPr sz="2050" spc="65" dirty="0" smtClean="0">
                <a:latin typeface="Arial"/>
                <a:cs typeface="Arial"/>
              </a:rPr>
              <a:t> </a:t>
            </a:r>
            <a:r>
              <a:rPr sz="2050" spc="-180" dirty="0" smtClean="0">
                <a:latin typeface="Arial"/>
                <a:cs typeface="Arial"/>
              </a:rPr>
              <a:t>sentences,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130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1	</a:t>
            </a:r>
            <a:r>
              <a:rPr sz="2100" spc="-427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80" dirty="0" smtClean="0">
                <a:solidFill>
                  <a:srgbClr val="990099"/>
                </a:solidFill>
                <a:latin typeface="Segoe UI Symbol"/>
                <a:cs typeface="Segoe UI Symbol"/>
              </a:rPr>
              <a:t>⇔	</a:t>
            </a:r>
            <a:r>
              <a:rPr sz="2050" spc="-340" dirty="0" smtClean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135" dirty="0" smtClean="0">
                <a:solidFill>
                  <a:srgbClr val="990099"/>
                </a:solidFill>
                <a:latin typeface="Arial"/>
                <a:cs typeface="Arial"/>
              </a:rPr>
              <a:t>S</a:t>
            </a:r>
            <a:r>
              <a:rPr sz="2100" spc="-120" baseline="-11904" dirty="0" smtClean="0">
                <a:solidFill>
                  <a:srgbClr val="990099"/>
                </a:solidFill>
                <a:latin typeface="Arial"/>
                <a:cs typeface="Arial"/>
              </a:rPr>
              <a:t>2 </a:t>
            </a:r>
            <a:r>
              <a:rPr sz="2100" spc="-135" baseline="-11904" dirty="0" smtClean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 smtClean="0">
                <a:latin typeface="Arial"/>
                <a:cs typeface="Arial"/>
              </a:rPr>
              <a:t>is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-220" dirty="0" smtClean="0">
                <a:latin typeface="Arial"/>
                <a:cs typeface="Arial"/>
              </a:rPr>
              <a:t>a</a:t>
            </a:r>
            <a:r>
              <a:rPr sz="2050" spc="70" dirty="0" smtClean="0">
                <a:latin typeface="Arial"/>
                <a:cs typeface="Arial"/>
              </a:rPr>
              <a:t> </a:t>
            </a:r>
            <a:r>
              <a:rPr sz="2050" spc="-190" dirty="0" smtClean="0">
                <a:latin typeface="Arial"/>
                <a:cs typeface="Arial"/>
              </a:rPr>
              <a:t>sentence</a:t>
            </a:r>
            <a:r>
              <a:rPr sz="2050" spc="85" dirty="0" smtClean="0">
                <a:latin typeface="Arial"/>
                <a:cs typeface="Arial"/>
              </a:rPr>
              <a:t> </a:t>
            </a:r>
            <a:r>
              <a:rPr sz="2050" spc="65" dirty="0" smtClean="0">
                <a:latin typeface="Arial"/>
                <a:cs typeface="Arial"/>
              </a:rPr>
              <a:t>(</a:t>
            </a:r>
            <a:r>
              <a:rPr sz="2050" spc="-95" dirty="0" smtClean="0">
                <a:solidFill>
                  <a:srgbClr val="00007E"/>
                </a:solidFill>
                <a:latin typeface="Arial"/>
                <a:cs typeface="Arial"/>
              </a:rPr>
              <a:t>biconditiona</a:t>
            </a:r>
            <a:r>
              <a:rPr sz="2050" spc="-75" dirty="0" smtClean="0">
                <a:solidFill>
                  <a:srgbClr val="00007E"/>
                </a:solidFill>
                <a:latin typeface="Arial"/>
                <a:cs typeface="Arial"/>
              </a:rPr>
              <a:t>l</a:t>
            </a:r>
            <a:r>
              <a:rPr sz="2050" spc="65" dirty="0" smtClean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7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parentheses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 B  C is not allowed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30" y="3034488"/>
            <a:ext cx="5658853" cy="34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logic: Semantics</a:t>
            </a:r>
            <a:endParaRPr lang="en-US" dirty="0"/>
          </a:p>
        </p:txBody>
      </p:sp>
      <p:sp>
        <p:nvSpPr>
          <p:cNvPr id="4" name="object 4"/>
          <p:cNvSpPr>
            <a:spLocks noGrp="1"/>
          </p:cNvSpPr>
          <p:nvPr>
            <p:ph idx="1"/>
          </p:nvPr>
        </p:nvSpPr>
        <p:spPr>
          <a:xfrm>
            <a:off x="1154806" y="1490774"/>
            <a:ext cx="9233079" cy="474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for connectives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567351" y="2077791"/>
            <a:ext cx="8418068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1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sentences</a:t>
            </a:r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977251" y="1847479"/>
            <a:ext cx="1438910" cy="516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Let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-7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775" spc="345" baseline="-21021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775" spc="262" baseline="-21021" dirty="0" smtClean="0">
                <a:solidFill>
                  <a:srgbClr val="6F2F9F"/>
                </a:solidFill>
                <a:latin typeface="Arial"/>
                <a:cs typeface="Arial"/>
              </a:rPr>
              <a:t>;j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638665" y="1847479"/>
            <a:ext cx="5453380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Verdana"/>
                <a:cs typeface="Verdana"/>
              </a:rPr>
              <a:t>be true if the</a:t>
            </a:r>
            <a:r>
              <a:rPr sz="2800" spc="-10" dirty="0" smtClean="0">
                <a:latin typeface="Verdana"/>
                <a:cs typeface="Verdana"/>
              </a:rPr>
              <a:t>r</a:t>
            </a:r>
            <a:r>
              <a:rPr sz="2800" spc="0" dirty="0" smtClean="0">
                <a:latin typeface="Verdana"/>
                <a:cs typeface="Verdana"/>
              </a:rPr>
              <a:t>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a pit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in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[</a:t>
            </a:r>
            <a:r>
              <a:rPr sz="2800" spc="145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spc="190" dirty="0" smtClean="0">
                <a:solidFill>
                  <a:srgbClr val="6F2F9F"/>
                </a:solidFill>
                <a:latin typeface="Arial"/>
                <a:cs typeface="Arial"/>
              </a:rPr>
              <a:t>;</a:t>
            </a:r>
            <a:r>
              <a:rPr sz="2800" spc="530" dirty="0" smtClean="0">
                <a:solidFill>
                  <a:srgbClr val="6F2F9F"/>
                </a:solidFill>
                <a:latin typeface="Arial"/>
                <a:cs typeface="Arial"/>
              </a:rPr>
              <a:t>j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].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977251" y="2312299"/>
            <a:ext cx="7766050" cy="2314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Let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24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775" spc="345" baseline="-21021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775" spc="262" baseline="-21021" dirty="0" smtClean="0">
                <a:solidFill>
                  <a:srgbClr val="6F2F9F"/>
                </a:solidFill>
                <a:latin typeface="Arial"/>
                <a:cs typeface="Arial"/>
              </a:rPr>
              <a:t>;j </a:t>
            </a:r>
            <a:r>
              <a:rPr sz="2775" spc="-67" baseline="-21021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be</a:t>
            </a:r>
            <a:r>
              <a:rPr sz="2800" spc="-2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true if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there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a bree</a:t>
            </a:r>
            <a:r>
              <a:rPr sz="2800" spc="-20" dirty="0" smtClean="0">
                <a:latin typeface="Verdana"/>
                <a:cs typeface="Verdana"/>
              </a:rPr>
              <a:t>z</a:t>
            </a:r>
            <a:r>
              <a:rPr sz="2800" spc="0" dirty="0" smtClean="0">
                <a:latin typeface="Verdana"/>
                <a:cs typeface="Verdana"/>
              </a:rPr>
              <a:t>e in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[</a:t>
            </a:r>
            <a:r>
              <a:rPr sz="2800" spc="145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spc="190" dirty="0" smtClean="0">
                <a:solidFill>
                  <a:srgbClr val="6F2F9F"/>
                </a:solidFill>
                <a:latin typeface="Arial"/>
                <a:cs typeface="Arial"/>
              </a:rPr>
              <a:t>;</a:t>
            </a:r>
            <a:r>
              <a:rPr sz="2800" spc="530" dirty="0" smtClean="0">
                <a:solidFill>
                  <a:srgbClr val="6F2F9F"/>
                </a:solidFill>
                <a:latin typeface="Arial"/>
                <a:cs typeface="Arial"/>
              </a:rPr>
              <a:t>j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].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43"/>
              </a:spcBef>
              <a:buClr>
                <a:srgbClr val="EF7E09"/>
              </a:buClr>
              <a:buFont typeface="Wingdings 2"/>
              <a:buChar char="·"/>
            </a:pPr>
            <a:endParaRPr sz="650" dirty="0"/>
          </a:p>
          <a:p>
            <a:pPr marL="1035685" marR="6154420" algn="just">
              <a:lnSpc>
                <a:spcPct val="109000"/>
              </a:lnSpc>
            </a:pPr>
            <a:r>
              <a:rPr sz="4200" spc="-104" baseline="13888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1850" spc="-1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1850" spc="-55" dirty="0" smtClean="0">
                <a:solidFill>
                  <a:srgbClr val="6F2F9F"/>
                </a:solidFill>
                <a:latin typeface="Arial"/>
                <a:cs typeface="Arial"/>
              </a:rPr>
              <a:t>;1</a:t>
            </a:r>
            <a:r>
              <a:rPr sz="1850" spc="-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4200" spc="367" baseline="13888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50" spc="-1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1850" spc="-50" dirty="0" smtClean="0">
                <a:solidFill>
                  <a:srgbClr val="6F2F9F"/>
                </a:solidFill>
                <a:latin typeface="Arial"/>
                <a:cs typeface="Arial"/>
              </a:rPr>
              <a:t>;1</a:t>
            </a:r>
            <a:r>
              <a:rPr sz="1850" spc="-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4200" spc="367" baseline="13888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50" spc="-100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1850" spc="-55" dirty="0" smtClean="0">
                <a:solidFill>
                  <a:srgbClr val="6F2F9F"/>
                </a:solidFill>
                <a:latin typeface="Arial"/>
                <a:cs typeface="Arial"/>
              </a:rPr>
              <a:t>;1</a:t>
            </a:r>
            <a:endParaRPr sz="1850" dirty="0">
              <a:latin typeface="Arial"/>
              <a:cs typeface="Arial"/>
            </a:endParaRPr>
          </a:p>
          <a:p>
            <a:pPr marL="277495" indent="-265430">
              <a:lnSpc>
                <a:spcPts val="316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“Pits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cause bree</a:t>
            </a:r>
            <a:r>
              <a:rPr sz="2800" spc="-25" dirty="0" smtClean="0">
                <a:latin typeface="Verdana"/>
                <a:cs typeface="Verdana"/>
              </a:rPr>
              <a:t>z</a:t>
            </a:r>
            <a:r>
              <a:rPr sz="2800" spc="0" dirty="0" smtClean="0">
                <a:latin typeface="Verdana"/>
                <a:cs typeface="Verdana"/>
              </a:rPr>
              <a:t>es in adjac</a:t>
            </a:r>
            <a:r>
              <a:rPr sz="2800" spc="-10" dirty="0" smtClean="0">
                <a:latin typeface="Verdana"/>
                <a:cs typeface="Verdana"/>
              </a:rPr>
              <a:t>e</a:t>
            </a:r>
            <a:r>
              <a:rPr sz="2800" spc="0" dirty="0" smtClean="0">
                <a:latin typeface="Verdana"/>
                <a:cs typeface="Verdana"/>
              </a:rPr>
              <a:t>nt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square</a:t>
            </a:r>
            <a:r>
              <a:rPr sz="2800" spc="-10" dirty="0" smtClean="0">
                <a:latin typeface="Verdana"/>
                <a:cs typeface="Verdana"/>
              </a:rPr>
              <a:t>s</a:t>
            </a:r>
            <a:r>
              <a:rPr sz="2800" spc="0" dirty="0" smtClean="0">
                <a:latin typeface="Verdana"/>
                <a:cs typeface="Verdana"/>
              </a:rPr>
              <a:t>”</a:t>
            </a: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08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sentences</a:t>
            </a:r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977251" y="1847479"/>
            <a:ext cx="1438910" cy="516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Let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-7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775" spc="345" baseline="-21021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775" spc="262" baseline="-21021" dirty="0" smtClean="0">
                <a:solidFill>
                  <a:srgbClr val="6F2F9F"/>
                </a:solidFill>
                <a:latin typeface="Arial"/>
                <a:cs typeface="Arial"/>
              </a:rPr>
              <a:t>;j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638665" y="1847479"/>
            <a:ext cx="5453380" cy="457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Verdana"/>
                <a:cs typeface="Verdana"/>
              </a:rPr>
              <a:t>be true if the</a:t>
            </a:r>
            <a:r>
              <a:rPr sz="2800" spc="-10" dirty="0" smtClean="0">
                <a:latin typeface="Verdana"/>
                <a:cs typeface="Verdana"/>
              </a:rPr>
              <a:t>r</a:t>
            </a:r>
            <a:r>
              <a:rPr sz="2800" spc="0" dirty="0" smtClean="0">
                <a:latin typeface="Verdana"/>
                <a:cs typeface="Verdana"/>
              </a:rPr>
              <a:t>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a pit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in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[</a:t>
            </a:r>
            <a:r>
              <a:rPr sz="2800" spc="145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spc="190" dirty="0" smtClean="0">
                <a:solidFill>
                  <a:srgbClr val="6F2F9F"/>
                </a:solidFill>
                <a:latin typeface="Arial"/>
                <a:cs typeface="Arial"/>
              </a:rPr>
              <a:t>;</a:t>
            </a:r>
            <a:r>
              <a:rPr sz="2800" spc="530" dirty="0" smtClean="0">
                <a:solidFill>
                  <a:srgbClr val="6F2F9F"/>
                </a:solidFill>
                <a:latin typeface="Arial"/>
                <a:cs typeface="Arial"/>
              </a:rPr>
              <a:t>j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].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977251" y="2312299"/>
            <a:ext cx="7766050" cy="2314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Let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24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775" spc="345" baseline="-21021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775" spc="262" baseline="-21021" dirty="0" smtClean="0">
                <a:solidFill>
                  <a:srgbClr val="6F2F9F"/>
                </a:solidFill>
                <a:latin typeface="Arial"/>
                <a:cs typeface="Arial"/>
              </a:rPr>
              <a:t>;j </a:t>
            </a:r>
            <a:r>
              <a:rPr sz="2775" spc="-67" baseline="-21021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be</a:t>
            </a:r>
            <a:r>
              <a:rPr sz="2800" spc="-2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true if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there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a bree</a:t>
            </a:r>
            <a:r>
              <a:rPr sz="2800" spc="-20" dirty="0" smtClean="0">
                <a:latin typeface="Verdana"/>
                <a:cs typeface="Verdana"/>
              </a:rPr>
              <a:t>z</a:t>
            </a:r>
            <a:r>
              <a:rPr sz="2800" spc="0" dirty="0" smtClean="0">
                <a:latin typeface="Verdana"/>
                <a:cs typeface="Verdana"/>
              </a:rPr>
              <a:t>e in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[</a:t>
            </a:r>
            <a:r>
              <a:rPr sz="2800" spc="145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spc="190" dirty="0" smtClean="0">
                <a:solidFill>
                  <a:srgbClr val="6F2F9F"/>
                </a:solidFill>
                <a:latin typeface="Arial"/>
                <a:cs typeface="Arial"/>
              </a:rPr>
              <a:t>;</a:t>
            </a:r>
            <a:r>
              <a:rPr sz="2800" spc="530" dirty="0" smtClean="0">
                <a:solidFill>
                  <a:srgbClr val="6F2F9F"/>
                </a:solidFill>
                <a:latin typeface="Arial"/>
                <a:cs typeface="Arial"/>
              </a:rPr>
              <a:t>j</a:t>
            </a:r>
            <a:r>
              <a:rPr sz="2800" spc="-5" dirty="0" smtClean="0">
                <a:solidFill>
                  <a:srgbClr val="6F2F9F"/>
                </a:solidFill>
                <a:latin typeface="Verdana"/>
                <a:cs typeface="Verdana"/>
              </a:rPr>
              <a:t>].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43"/>
              </a:spcBef>
              <a:buClr>
                <a:srgbClr val="EF7E09"/>
              </a:buClr>
              <a:buFont typeface="Wingdings 2"/>
              <a:buChar char="·"/>
            </a:pPr>
            <a:endParaRPr sz="650" dirty="0"/>
          </a:p>
          <a:p>
            <a:pPr marL="1035685" marR="6154420" algn="just">
              <a:lnSpc>
                <a:spcPct val="109000"/>
              </a:lnSpc>
            </a:pPr>
            <a:r>
              <a:rPr sz="4200" spc="-104" baseline="13888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1850" spc="-1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1850" spc="-55" dirty="0" smtClean="0">
                <a:solidFill>
                  <a:srgbClr val="6F2F9F"/>
                </a:solidFill>
                <a:latin typeface="Arial"/>
                <a:cs typeface="Arial"/>
              </a:rPr>
              <a:t>;1</a:t>
            </a:r>
            <a:r>
              <a:rPr sz="1850" spc="-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4200" spc="367" baseline="13888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50" spc="-1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1850" spc="-50" dirty="0" smtClean="0">
                <a:solidFill>
                  <a:srgbClr val="6F2F9F"/>
                </a:solidFill>
                <a:latin typeface="Arial"/>
                <a:cs typeface="Arial"/>
              </a:rPr>
              <a:t>;1</a:t>
            </a:r>
            <a:r>
              <a:rPr sz="1850" spc="-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4200" spc="367" baseline="13888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50" spc="-100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1850" spc="-55" dirty="0" smtClean="0">
                <a:solidFill>
                  <a:srgbClr val="6F2F9F"/>
                </a:solidFill>
                <a:latin typeface="Arial"/>
                <a:cs typeface="Arial"/>
              </a:rPr>
              <a:t>;1</a:t>
            </a:r>
            <a:endParaRPr sz="1850" dirty="0">
              <a:latin typeface="Arial"/>
              <a:cs typeface="Arial"/>
            </a:endParaRPr>
          </a:p>
          <a:p>
            <a:pPr marL="277495" indent="-265430">
              <a:lnSpc>
                <a:spcPts val="316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“Pits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cause bree</a:t>
            </a:r>
            <a:r>
              <a:rPr sz="2800" spc="-25" dirty="0" smtClean="0">
                <a:latin typeface="Verdana"/>
                <a:cs typeface="Verdana"/>
              </a:rPr>
              <a:t>z</a:t>
            </a:r>
            <a:r>
              <a:rPr sz="2800" spc="0" dirty="0" smtClean="0">
                <a:latin typeface="Verdana"/>
                <a:cs typeface="Verdana"/>
              </a:rPr>
              <a:t>es in adjac</a:t>
            </a:r>
            <a:r>
              <a:rPr sz="2800" spc="-10" dirty="0" smtClean="0">
                <a:latin typeface="Verdana"/>
                <a:cs typeface="Verdana"/>
              </a:rPr>
              <a:t>e</a:t>
            </a:r>
            <a:r>
              <a:rPr sz="2800" spc="0" dirty="0" smtClean="0">
                <a:latin typeface="Verdana"/>
                <a:cs typeface="Verdana"/>
              </a:rPr>
              <a:t>nt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square</a:t>
            </a:r>
            <a:r>
              <a:rPr sz="2800" spc="-10" dirty="0" smtClean="0">
                <a:latin typeface="Verdana"/>
                <a:cs typeface="Verdana"/>
              </a:rPr>
              <a:t>s</a:t>
            </a:r>
            <a:r>
              <a:rPr sz="2800" spc="0" dirty="0" smtClean="0">
                <a:latin typeface="Verdana"/>
                <a:cs typeface="Verdana"/>
              </a:rPr>
              <a:t>”</a:t>
            </a:r>
            <a:endParaRPr lang="en-US" sz="2800" spc="0" dirty="0" smtClean="0">
              <a:latin typeface="Verdana"/>
              <a:cs typeface="Verdana"/>
            </a:endParaRPr>
          </a:p>
          <a:p>
            <a:pPr marL="1035685" marR="4044950" algn="just">
              <a:lnSpc>
                <a:spcPct val="100000"/>
              </a:lnSpc>
            </a:pPr>
            <a:r>
              <a:rPr lang="en-US" sz="3600" spc="367" baseline="13888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z="1600" spc="-1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z="1600" spc="-55" dirty="0" smtClean="0">
                <a:solidFill>
                  <a:srgbClr val="6F2F9F"/>
                </a:solidFill>
                <a:latin typeface="Arial"/>
                <a:cs typeface="Arial"/>
              </a:rPr>
              <a:t>;1  </a:t>
            </a:r>
            <a:r>
              <a:rPr lang="en-US" sz="1600" spc="-5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</a:t>
            </a:r>
            <a:r>
              <a:rPr lang="en-US" sz="3600" spc="315" baseline="13888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600" spc="-7" baseline="13888" dirty="0" smtClean="0">
                <a:latin typeface="Verdana"/>
                <a:cs typeface="Verdana"/>
              </a:rPr>
              <a:t>(</a:t>
            </a:r>
            <a:r>
              <a:rPr lang="en-US" sz="3600" spc="-104" baseline="13888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1600" spc="-1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z="1600" spc="-55" dirty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lang="en-US" sz="1600" spc="-55" dirty="0" smtClean="0">
                <a:solidFill>
                  <a:srgbClr val="6F2F9F"/>
                </a:solidFill>
                <a:latin typeface="Arial"/>
                <a:cs typeface="Arial"/>
              </a:rPr>
              <a:t>2 </a:t>
            </a:r>
            <a:r>
              <a:rPr lang="en-US" sz="1600" spc="-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600" spc="442" baseline="13888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lang="en-US" sz="3600" spc="307" baseline="13888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600" spc="-104" baseline="13888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1600" spc="-100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lang="en-US" sz="1600" spc="-40" dirty="0" smtClean="0">
                <a:solidFill>
                  <a:srgbClr val="6F2F9F"/>
                </a:solidFill>
                <a:latin typeface="Arial"/>
                <a:cs typeface="Arial"/>
              </a:rPr>
              <a:t>;</a:t>
            </a:r>
            <a:r>
              <a:rPr lang="en-US" sz="1600" spc="-6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z="3600" spc="0" baseline="13888" dirty="0" smtClean="0">
                <a:latin typeface="Verdana"/>
                <a:cs typeface="Verdana"/>
              </a:rPr>
              <a:t>)</a:t>
            </a:r>
            <a:endParaRPr lang="en-US" sz="3600" baseline="13888" dirty="0" smtClean="0">
              <a:latin typeface="Verdana"/>
              <a:cs typeface="Verdana"/>
            </a:endParaRPr>
          </a:p>
          <a:p>
            <a:pPr marL="1035685" marR="3025775" algn="just">
              <a:lnSpc>
                <a:spcPct val="100000"/>
              </a:lnSpc>
              <a:spcBef>
                <a:spcPts val="300"/>
              </a:spcBef>
            </a:pPr>
            <a:r>
              <a:rPr lang="en-US" sz="3600" spc="367" baseline="13888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z="1600" spc="-100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lang="en-US" sz="1600" spc="-55" dirty="0" smtClean="0">
                <a:solidFill>
                  <a:srgbClr val="6F2F9F"/>
                </a:solidFill>
                <a:latin typeface="Arial"/>
                <a:cs typeface="Arial"/>
              </a:rPr>
              <a:t>;1  </a:t>
            </a:r>
            <a:r>
              <a:rPr lang="en-US" sz="1600" spc="-5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</a:t>
            </a:r>
            <a:r>
              <a:rPr lang="en-US" sz="3600" spc="307" baseline="13888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600" spc="-7" baseline="13888" dirty="0" smtClean="0">
                <a:latin typeface="Verdana"/>
                <a:cs typeface="Verdana"/>
              </a:rPr>
              <a:t>(</a:t>
            </a:r>
            <a:r>
              <a:rPr lang="en-US" sz="3600" spc="-104" baseline="13888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1600" spc="-1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z="1600" spc="-55" dirty="0" smtClean="0">
                <a:solidFill>
                  <a:srgbClr val="6F2F9F"/>
                </a:solidFill>
                <a:latin typeface="Arial"/>
                <a:cs typeface="Arial"/>
              </a:rPr>
              <a:t>,1 </a:t>
            </a:r>
            <a:r>
              <a:rPr lang="en-US" sz="1600" spc="-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600" spc="442" baseline="13888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lang="en-US" sz="3600" spc="300" baseline="13888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600" spc="-104" baseline="13888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1600" spc="-100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lang="en-US" sz="1600" spc="-55" dirty="0" smtClean="0">
                <a:solidFill>
                  <a:srgbClr val="6F2F9F"/>
                </a:solidFill>
                <a:latin typeface="Arial"/>
                <a:cs typeface="Arial"/>
              </a:rPr>
              <a:t>;2  </a:t>
            </a:r>
            <a:r>
              <a:rPr lang="en-US" sz="3600" spc="442" baseline="13888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lang="en-US" sz="3600" spc="300" baseline="13888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600" spc="-104" baseline="13888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1600" spc="-100" dirty="0" smtClean="0">
                <a:solidFill>
                  <a:srgbClr val="6F2F9F"/>
                </a:solidFill>
                <a:latin typeface="Arial"/>
                <a:cs typeface="Arial"/>
              </a:rPr>
              <a:t>3</a:t>
            </a:r>
            <a:r>
              <a:rPr lang="en-US" sz="1600" spc="-40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z="1600" spc="-6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z="3600" spc="0" baseline="13888" dirty="0" smtClean="0">
                <a:latin typeface="Verdana"/>
                <a:cs typeface="Verdana"/>
              </a:rPr>
              <a:t>)</a:t>
            </a:r>
            <a:endParaRPr lang="en-US" sz="3600" baseline="13888" dirty="0" smtClean="0">
              <a:latin typeface="Verdana"/>
              <a:cs typeface="Verdana"/>
            </a:endParaRPr>
          </a:p>
          <a:p>
            <a:pPr marL="277495" indent="-265430">
              <a:lnSpc>
                <a:spcPts val="316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lang="en-US" sz="2000" spc="-140" dirty="0" smtClean="0">
                <a:latin typeface="Verdana"/>
                <a:cs typeface="Verdana"/>
              </a:rPr>
              <a:t>“</a:t>
            </a:r>
            <a:r>
              <a:rPr lang="en-US" sz="2000" spc="0" dirty="0" smtClean="0">
                <a:latin typeface="Verdana"/>
                <a:cs typeface="Verdana"/>
              </a:rPr>
              <a:t>A squa</a:t>
            </a:r>
            <a:r>
              <a:rPr lang="en-US" sz="2000" spc="-15" dirty="0" smtClean="0">
                <a:latin typeface="Verdana"/>
                <a:cs typeface="Verdana"/>
              </a:rPr>
              <a:t>r</a:t>
            </a:r>
            <a:r>
              <a:rPr lang="en-US" sz="2000" spc="0" dirty="0" smtClean="0">
                <a:latin typeface="Verdana"/>
                <a:cs typeface="Verdana"/>
              </a:rPr>
              <a:t>e</a:t>
            </a:r>
            <a:r>
              <a:rPr lang="en-US" sz="2000" spc="10" dirty="0" smtClean="0">
                <a:latin typeface="Verdana"/>
                <a:cs typeface="Verdana"/>
              </a:rPr>
              <a:t> </a:t>
            </a:r>
            <a:r>
              <a:rPr lang="en-US" sz="2000" spc="0" dirty="0" smtClean="0">
                <a:latin typeface="Verdana"/>
                <a:cs typeface="Verdana"/>
              </a:rPr>
              <a:t>is breezy if and</a:t>
            </a:r>
            <a:r>
              <a:rPr lang="en-US" sz="2000" spc="5" dirty="0" smtClean="0">
                <a:latin typeface="Verdana"/>
                <a:cs typeface="Verdana"/>
              </a:rPr>
              <a:t> </a:t>
            </a:r>
            <a:r>
              <a:rPr lang="en-US" sz="2000" spc="0" dirty="0" smtClean="0">
                <a:latin typeface="Verdana"/>
                <a:cs typeface="Verdana"/>
              </a:rPr>
              <a:t>only if there</a:t>
            </a:r>
            <a:r>
              <a:rPr lang="en-US" sz="2000" spc="-20" dirty="0" smtClean="0">
                <a:latin typeface="Verdana"/>
                <a:cs typeface="Verdana"/>
              </a:rPr>
              <a:t> </a:t>
            </a:r>
            <a:r>
              <a:rPr lang="en-US" sz="2000" spc="0" dirty="0" smtClean="0">
                <a:latin typeface="Verdana"/>
                <a:cs typeface="Verdana"/>
              </a:rPr>
              <a:t>is an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adjac</a:t>
            </a:r>
            <a:r>
              <a:rPr lang="en-US" sz="2000" spc="-10" dirty="0" smtClean="0">
                <a:latin typeface="Verdana"/>
                <a:cs typeface="Verdana"/>
              </a:rPr>
              <a:t>e</a:t>
            </a:r>
            <a:r>
              <a:rPr lang="en-US" sz="2000" spc="0" dirty="0" smtClean="0">
                <a:latin typeface="Verdana"/>
                <a:cs typeface="Verdana"/>
              </a:rPr>
              <a:t>nt pi</a:t>
            </a:r>
            <a:r>
              <a:rPr lang="en-US" sz="2000" spc="30" dirty="0" smtClean="0">
                <a:latin typeface="Verdana"/>
                <a:cs typeface="Verdana"/>
              </a:rPr>
              <a:t>t</a:t>
            </a:r>
            <a:r>
              <a:rPr lang="en-US" sz="2000" spc="0" dirty="0" smtClean="0">
                <a:latin typeface="Verdana"/>
                <a:cs typeface="Verdana"/>
              </a:rPr>
              <a:t>”</a:t>
            </a:r>
            <a:endParaRPr lang="en-US" sz="2000" dirty="0" smtClean="0">
              <a:latin typeface="Verdana"/>
              <a:cs typeface="Verdana"/>
            </a:endParaRPr>
          </a:p>
          <a:p>
            <a:pPr marL="277495" indent="-265430">
              <a:lnSpc>
                <a:spcPts val="316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139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knowledge-based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495" marR="183197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64795" algn="l"/>
              </a:tabLst>
            </a:pPr>
            <a:endParaRPr lang="en-US" sz="2200" dirty="0" smtClean="0">
              <a:latin typeface="Verdana"/>
              <a:cs typeface="Verdana"/>
            </a:endParaRPr>
          </a:p>
          <a:p>
            <a:pPr marL="277495" marR="183197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64795" algn="l"/>
              </a:tabLst>
            </a:pPr>
            <a:endParaRPr lang="en-US" sz="2200" dirty="0">
              <a:latin typeface="Verdana"/>
              <a:cs typeface="Verdana"/>
            </a:endParaRPr>
          </a:p>
          <a:p>
            <a:pPr marL="277495" marR="183197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64795" algn="l"/>
              </a:tabLst>
            </a:pPr>
            <a:endParaRPr lang="en-US" sz="2200" dirty="0" smtClean="0">
              <a:latin typeface="Verdana"/>
              <a:cs typeface="Verdana"/>
            </a:endParaRPr>
          </a:p>
          <a:p>
            <a:pPr marL="277495" marR="183197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64795" algn="l"/>
              </a:tabLst>
            </a:pPr>
            <a:endParaRPr lang="en-US" sz="2200" dirty="0">
              <a:latin typeface="Verdana"/>
              <a:cs typeface="Verdana"/>
            </a:endParaRPr>
          </a:p>
          <a:p>
            <a:pPr marL="277495" marR="183197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64795" algn="l"/>
              </a:tabLst>
            </a:pPr>
            <a:endParaRPr lang="en-US" sz="2200" dirty="0" smtClean="0">
              <a:latin typeface="Verdana"/>
              <a:cs typeface="Verdana"/>
            </a:endParaRPr>
          </a:p>
          <a:p>
            <a:pPr marL="277495" marR="183197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64795" algn="l"/>
              </a:tabLst>
            </a:pPr>
            <a:r>
              <a:rPr lang="en-US" sz="2200" dirty="0" smtClean="0">
                <a:latin typeface="Verdana"/>
                <a:cs typeface="Verdana"/>
              </a:rPr>
              <a:t>The</a:t>
            </a:r>
            <a:r>
              <a:rPr lang="en-US" sz="2200" spc="-20" dirty="0" smtClean="0">
                <a:latin typeface="Verdana"/>
                <a:cs typeface="Verdana"/>
              </a:rPr>
              <a:t> </a:t>
            </a:r>
            <a:r>
              <a:rPr lang="en-US" sz="2200" spc="0" dirty="0" smtClean="0">
                <a:latin typeface="Verdana"/>
                <a:cs typeface="Verdana"/>
              </a:rPr>
              <a:t>agent </a:t>
            </a:r>
            <a:r>
              <a:rPr lang="en-US" sz="2200" spc="-10" dirty="0" smtClean="0">
                <a:latin typeface="Verdana"/>
                <a:cs typeface="Verdana"/>
              </a:rPr>
              <a:t>m</a:t>
            </a:r>
            <a:r>
              <a:rPr lang="en-US" sz="2200" spc="0" dirty="0" smtClean="0">
                <a:latin typeface="Verdana"/>
                <a:cs typeface="Verdana"/>
              </a:rPr>
              <a:t>ust</a:t>
            </a:r>
            <a:r>
              <a:rPr lang="en-US" sz="2200" spc="-15" dirty="0" smtClean="0">
                <a:latin typeface="Verdana"/>
                <a:cs typeface="Verdana"/>
              </a:rPr>
              <a:t> </a:t>
            </a:r>
            <a:r>
              <a:rPr lang="en-US" sz="2200" spc="0" dirty="0" smtClean="0">
                <a:latin typeface="Verdana"/>
                <a:cs typeface="Verdana"/>
              </a:rPr>
              <a:t>be able to:</a:t>
            </a:r>
            <a:endParaRPr lang="en-US" sz="22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7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900" spc="-50" dirty="0" smtClean="0">
                <a:latin typeface="Verdana"/>
                <a:cs typeface="Verdana"/>
              </a:rPr>
              <a:t>R</a:t>
            </a:r>
            <a:r>
              <a:rPr lang="en-US" sz="1900" spc="0" dirty="0" smtClean="0">
                <a:latin typeface="Verdana"/>
                <a:cs typeface="Verdana"/>
              </a:rPr>
              <a:t>epresent states,</a:t>
            </a:r>
            <a:r>
              <a:rPr lang="en-US" sz="1900" spc="-1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actions,</a:t>
            </a:r>
            <a:r>
              <a:rPr lang="en-US" sz="1900" spc="-3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etc.</a:t>
            </a:r>
            <a:endParaRPr lang="en-US" sz="19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75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900" spc="0" dirty="0" smtClean="0">
                <a:latin typeface="Verdana"/>
                <a:cs typeface="Verdana"/>
              </a:rPr>
              <a:t>Inco</a:t>
            </a:r>
            <a:r>
              <a:rPr lang="en-US" sz="1900" spc="-5" dirty="0" smtClean="0">
                <a:latin typeface="Verdana"/>
                <a:cs typeface="Verdana"/>
              </a:rPr>
              <a:t>r</a:t>
            </a:r>
            <a:r>
              <a:rPr lang="en-US" sz="1900" spc="0" dirty="0" smtClean="0">
                <a:latin typeface="Verdana"/>
                <a:cs typeface="Verdana"/>
              </a:rPr>
              <a:t>po</a:t>
            </a:r>
            <a:r>
              <a:rPr lang="en-US" sz="1900" spc="-40" dirty="0" smtClean="0">
                <a:latin typeface="Verdana"/>
                <a:cs typeface="Verdana"/>
              </a:rPr>
              <a:t>r</a:t>
            </a:r>
            <a:r>
              <a:rPr lang="en-US" sz="1900" spc="0" dirty="0" smtClean="0">
                <a:latin typeface="Verdana"/>
                <a:cs typeface="Verdana"/>
              </a:rPr>
              <a:t>ate</a:t>
            </a:r>
            <a:r>
              <a:rPr lang="en-US" sz="1900" spc="-20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new</a:t>
            </a:r>
            <a:r>
              <a:rPr lang="en-US" sz="1900" spc="-1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percepts</a:t>
            </a:r>
            <a:endParaRPr lang="en-US" sz="19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7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900" spc="0" dirty="0" smtClean="0">
                <a:latin typeface="Verdana"/>
                <a:cs typeface="Verdana"/>
              </a:rPr>
              <a:t>Update</a:t>
            </a:r>
            <a:r>
              <a:rPr lang="en-US" sz="1900" spc="-20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internal</a:t>
            </a:r>
            <a:r>
              <a:rPr lang="en-US" sz="1900" spc="-10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representations</a:t>
            </a:r>
            <a:r>
              <a:rPr lang="en-US" sz="1900" spc="-10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of</a:t>
            </a:r>
            <a:r>
              <a:rPr lang="en-US" sz="1900" spc="-20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the</a:t>
            </a:r>
            <a:r>
              <a:rPr lang="en-US" sz="1900" spc="-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wo</a:t>
            </a:r>
            <a:r>
              <a:rPr lang="en-US" sz="1900" spc="-10" dirty="0" smtClean="0">
                <a:latin typeface="Verdana"/>
                <a:cs typeface="Verdana"/>
              </a:rPr>
              <a:t>r</a:t>
            </a:r>
            <a:r>
              <a:rPr lang="en-US" sz="1900" spc="0" dirty="0" smtClean="0">
                <a:latin typeface="Verdana"/>
                <a:cs typeface="Verdana"/>
              </a:rPr>
              <a:t>ld</a:t>
            </a:r>
            <a:endParaRPr lang="en-US" sz="19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7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900" spc="0" dirty="0" smtClean="0">
                <a:latin typeface="Verdana"/>
                <a:cs typeface="Verdana"/>
              </a:rPr>
              <a:t>Deduce</a:t>
            </a:r>
            <a:r>
              <a:rPr lang="en-US" sz="1900" spc="-1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hidden</a:t>
            </a:r>
            <a:r>
              <a:rPr lang="en-US" sz="1900" spc="-10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properties of</a:t>
            </a:r>
            <a:r>
              <a:rPr lang="en-US" sz="1900" spc="-1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the</a:t>
            </a:r>
            <a:r>
              <a:rPr lang="en-US" sz="1900" spc="-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wo</a:t>
            </a:r>
            <a:r>
              <a:rPr lang="en-US" sz="1900" spc="-10" dirty="0" smtClean="0">
                <a:latin typeface="Verdana"/>
                <a:cs typeface="Verdana"/>
              </a:rPr>
              <a:t>r</a:t>
            </a:r>
            <a:r>
              <a:rPr lang="en-US" sz="1900" spc="0" dirty="0" smtClean="0">
                <a:latin typeface="Verdana"/>
                <a:cs typeface="Verdana"/>
              </a:rPr>
              <a:t>ld</a:t>
            </a:r>
            <a:endParaRPr lang="en-US" sz="19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7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900" spc="0" dirty="0" smtClean="0">
                <a:latin typeface="Verdana"/>
                <a:cs typeface="Verdana"/>
              </a:rPr>
              <a:t>Deduce</a:t>
            </a:r>
            <a:r>
              <a:rPr lang="en-US" sz="1900" spc="-15" dirty="0" smtClean="0">
                <a:latin typeface="Verdana"/>
                <a:cs typeface="Verdana"/>
              </a:rPr>
              <a:t> </a:t>
            </a:r>
            <a:r>
              <a:rPr lang="en-US" sz="1900" spc="0" dirty="0" smtClean="0">
                <a:latin typeface="Verdana"/>
                <a:cs typeface="Verdana"/>
              </a:rPr>
              <a:t>appropriate </a:t>
            </a:r>
            <a:r>
              <a:rPr lang="en-US" sz="1900" spc="-10" dirty="0" smtClean="0">
                <a:latin typeface="Verdana"/>
                <a:cs typeface="Verdana"/>
              </a:rPr>
              <a:t>a</a:t>
            </a:r>
            <a:r>
              <a:rPr lang="en-US" sz="1900" spc="0" dirty="0" smtClean="0">
                <a:latin typeface="Verdana"/>
                <a:cs typeface="Verdana"/>
              </a:rPr>
              <a:t>ctions</a:t>
            </a:r>
            <a:endParaRPr lang="en-US" sz="19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7"/>
          <p:cNvSpPr/>
          <p:nvPr/>
        </p:nvSpPr>
        <p:spPr>
          <a:xfrm>
            <a:off x="2555382" y="1690688"/>
            <a:ext cx="7116651" cy="246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837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for inference</a:t>
            </a:r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102217" y="1435994"/>
            <a:ext cx="8411591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1088663" y="5084704"/>
            <a:ext cx="6088380" cy="53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030"/>
              </a:lnSpc>
            </a:pPr>
            <a:r>
              <a:rPr sz="1800" spc="-15" dirty="0" smtClean="0">
                <a:latin typeface="Verdana"/>
                <a:cs typeface="Verdana"/>
              </a:rPr>
              <a:t>Enume</a:t>
            </a:r>
            <a:r>
              <a:rPr sz="1800" spc="-45" dirty="0" smtClean="0">
                <a:latin typeface="Verdana"/>
                <a:cs typeface="Verdana"/>
              </a:rPr>
              <a:t>r</a:t>
            </a:r>
            <a:r>
              <a:rPr sz="1800" spc="-10" dirty="0" smtClean="0">
                <a:latin typeface="Verdana"/>
                <a:cs typeface="Verdana"/>
              </a:rPr>
              <a:t>ate</a:t>
            </a:r>
            <a:r>
              <a:rPr sz="1800" spc="-2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rows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(di</a:t>
            </a:r>
            <a:r>
              <a:rPr sz="1800" spc="-10" dirty="0" smtClean="0">
                <a:latin typeface="Verdana"/>
                <a:cs typeface="Verdana"/>
              </a:rPr>
              <a:t>fferent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as</a:t>
            </a:r>
            <a:r>
              <a:rPr sz="1800" spc="-15" dirty="0" smtClean="0">
                <a:latin typeface="Verdana"/>
                <a:cs typeface="Verdana"/>
              </a:rPr>
              <a:t>signments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to symbols), if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true in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ro</a:t>
            </a:r>
            <a:r>
              <a:rPr sz="1800" spc="-60" dirty="0" smtClean="0">
                <a:latin typeface="Verdana"/>
                <a:cs typeface="Verdana"/>
              </a:rPr>
              <a:t>w</a:t>
            </a:r>
            <a:r>
              <a:rPr sz="1800" spc="-10" dirty="0" smtClean="0">
                <a:latin typeface="Verdana"/>
                <a:cs typeface="Verdana"/>
              </a:rPr>
              <a:t>,</a:t>
            </a:r>
            <a:r>
              <a:rPr sz="1800" spc="-15" dirty="0" smtClean="0">
                <a:latin typeface="Verdana"/>
                <a:cs typeface="Verdana"/>
              </a:rPr>
              <a:t> check </a:t>
            </a:r>
            <a:r>
              <a:rPr sz="1800" spc="-10" dirty="0" smtClean="0">
                <a:latin typeface="Verdana"/>
                <a:cs typeface="Verdana"/>
              </a:rPr>
              <a:t>th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t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lang="el-GR" spc="-190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too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30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inference: enumeration method</a:t>
            </a:r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821450" y="2248437"/>
            <a:ext cx="810387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2231659" y="1438684"/>
            <a:ext cx="7325995" cy="834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Verdana"/>
                <a:cs typeface="Verdana"/>
              </a:rPr>
              <a:t>Let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18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15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and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= (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35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15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sz="1800" spc="-25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Verdana"/>
                <a:cs typeface="Verdana"/>
              </a:rPr>
              <a:t>Is it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the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ca</a:t>
            </a:r>
            <a:r>
              <a:rPr sz="1800" spc="-15" dirty="0" smtClean="0">
                <a:latin typeface="Verdana"/>
                <a:cs typeface="Verdana"/>
              </a:rPr>
              <a:t>se </a:t>
            </a:r>
            <a:r>
              <a:rPr sz="1800" spc="-10" dirty="0" smtClean="0">
                <a:latin typeface="Verdana"/>
                <a:cs typeface="Verdana"/>
              </a:rPr>
              <a:t>that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sz="1800" spc="18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1800" spc="0" dirty="0" smtClean="0">
                <a:latin typeface="Verdana"/>
                <a:cs typeface="Verdana"/>
              </a:rPr>
              <a:t>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Check all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possib</a:t>
            </a:r>
            <a:r>
              <a:rPr sz="1800" spc="-10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2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model</a:t>
            </a:r>
            <a:r>
              <a:rPr sz="1800" spc="-5" dirty="0" smtClean="0">
                <a:latin typeface="Verdana"/>
                <a:cs typeface="Verdana"/>
              </a:rPr>
              <a:t>s</a:t>
            </a:r>
            <a:r>
              <a:rPr sz="1800" spc="0" dirty="0" smtClean="0">
                <a:latin typeface="Verdana"/>
                <a:cs typeface="Verdana"/>
              </a:rPr>
              <a:t>—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9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must be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true where</a:t>
            </a:r>
            <a:r>
              <a:rPr sz="1800" spc="-30" dirty="0" smtClean="0">
                <a:latin typeface="Verdana"/>
                <a:cs typeface="Verdana"/>
              </a:rPr>
              <a:t>v</a:t>
            </a:r>
            <a:r>
              <a:rPr sz="1800" spc="-10" dirty="0" smtClean="0">
                <a:latin typeface="Verdana"/>
                <a:cs typeface="Verdana"/>
              </a:rPr>
              <a:t>er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true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199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Enumeration: Solution</a:t>
            </a:r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2231659" y="1438684"/>
            <a:ext cx="7325995" cy="834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Verdana"/>
                <a:cs typeface="Verdana"/>
              </a:rPr>
              <a:t>Let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18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15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and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= (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35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15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sz="1800" spc="-25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Verdana"/>
                <a:cs typeface="Verdana"/>
              </a:rPr>
              <a:t>Is it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the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ca</a:t>
            </a:r>
            <a:r>
              <a:rPr sz="1800" spc="-15" dirty="0" smtClean="0">
                <a:latin typeface="Verdana"/>
                <a:cs typeface="Verdana"/>
              </a:rPr>
              <a:t>se </a:t>
            </a:r>
            <a:r>
              <a:rPr sz="1800" spc="-10" dirty="0" smtClean="0">
                <a:latin typeface="Verdana"/>
                <a:cs typeface="Verdana"/>
              </a:rPr>
              <a:t>that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sz="1800" spc="18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1800" spc="0" dirty="0" smtClean="0">
                <a:latin typeface="Verdana"/>
                <a:cs typeface="Verdana"/>
              </a:rPr>
              <a:t>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Check all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possib</a:t>
            </a:r>
            <a:r>
              <a:rPr sz="1800" spc="-10" dirty="0" smtClean="0">
                <a:latin typeface="Verdana"/>
                <a:cs typeface="Verdana"/>
              </a:rPr>
              <a:t>l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2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model</a:t>
            </a:r>
            <a:r>
              <a:rPr sz="1800" spc="-5" dirty="0" smtClean="0">
                <a:latin typeface="Verdana"/>
                <a:cs typeface="Verdana"/>
              </a:rPr>
              <a:t>s</a:t>
            </a:r>
            <a:r>
              <a:rPr sz="1800" spc="0" dirty="0" smtClean="0">
                <a:latin typeface="Verdana"/>
                <a:cs typeface="Verdana"/>
              </a:rPr>
              <a:t>—</a:t>
            </a:r>
            <a:r>
              <a:rPr lang="el-GR" spc="-19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9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must be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true where</a:t>
            </a:r>
            <a:r>
              <a:rPr sz="1800" spc="-30" dirty="0" smtClean="0">
                <a:latin typeface="Verdana"/>
                <a:cs typeface="Verdana"/>
              </a:rPr>
              <a:t>v</a:t>
            </a:r>
            <a:r>
              <a:rPr sz="1800" spc="-10" dirty="0" smtClean="0">
                <a:latin typeface="Verdana"/>
                <a:cs typeface="Verdana"/>
              </a:rPr>
              <a:t>er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2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true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779856" y="2504941"/>
            <a:ext cx="82296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8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by enumeration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659833" y="1501225"/>
            <a:ext cx="803910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ts val="2345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Dept</a:t>
            </a:r>
            <a:r>
              <a:rPr sz="2000" spc="-20" dirty="0" smtClean="0">
                <a:latin typeface="Verdana"/>
                <a:cs typeface="Verdana"/>
              </a:rPr>
              <a:t>h</a:t>
            </a:r>
            <a:r>
              <a:rPr sz="2000" spc="-15" dirty="0" smtClean="0">
                <a:latin typeface="Verdana"/>
                <a:cs typeface="Verdana"/>
              </a:rPr>
              <a:t>-</a:t>
            </a:r>
            <a:r>
              <a:rPr sz="2000" spc="-10" dirty="0" smtClean="0">
                <a:latin typeface="Verdana"/>
                <a:cs typeface="Verdana"/>
              </a:rPr>
              <a:t>fir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enume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ation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all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mode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ound and 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ompl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te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833" y="5941145"/>
            <a:ext cx="6447155" cy="33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45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(2</a:t>
            </a:r>
            <a:r>
              <a:rPr sz="1950" spc="104" baseline="25641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fo</a:t>
            </a:r>
            <a:r>
              <a:rPr sz="2000" spc="-10" dirty="0" smtClean="0">
                <a:latin typeface="Verdana"/>
                <a:cs typeface="Verdana"/>
              </a:rPr>
              <a:t>r </a:t>
            </a:r>
            <a:r>
              <a:rPr sz="2000" spc="75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sym</a:t>
            </a:r>
            <a:r>
              <a:rPr sz="2000" spc="-20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ols;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pro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lem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solidFill>
                  <a:srgbClr val="CE6B08"/>
                </a:solidFill>
                <a:latin typeface="Verdana"/>
                <a:cs typeface="Verdana"/>
              </a:rPr>
              <a:t>c</a:t>
            </a:r>
            <a:r>
              <a:rPr sz="2000" spc="-15" dirty="0" smtClean="0">
                <a:solidFill>
                  <a:srgbClr val="CE6B08"/>
                </a:solidFill>
                <a:latin typeface="Verdana"/>
                <a:cs typeface="Verdana"/>
              </a:rPr>
              <a:t>o</a:t>
            </a:r>
            <a:r>
              <a:rPr sz="2000" spc="-20" dirty="0" smtClean="0">
                <a:solidFill>
                  <a:srgbClr val="CE6B08"/>
                </a:solidFill>
                <a:latin typeface="Verdana"/>
                <a:cs typeface="Verdana"/>
              </a:rPr>
              <a:t>-N</a:t>
            </a:r>
            <a:r>
              <a:rPr sz="2000" spc="-15" dirty="0" smtClean="0">
                <a:solidFill>
                  <a:srgbClr val="CE6B08"/>
                </a:solidFill>
                <a:latin typeface="Verdana"/>
                <a:cs typeface="Verdana"/>
              </a:rPr>
              <a:t>P-comple</a:t>
            </a:r>
            <a:r>
              <a:rPr sz="2000" spc="-20" dirty="0" smtClean="0">
                <a:solidFill>
                  <a:srgbClr val="CE6B08"/>
                </a:solidFill>
                <a:latin typeface="Verdana"/>
                <a:cs typeface="Verdana"/>
              </a:rPr>
              <a:t>t</a:t>
            </a:r>
            <a:r>
              <a:rPr sz="2000" spc="-15" dirty="0" smtClean="0">
                <a:solidFill>
                  <a:srgbClr val="CE6B08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5453" y="1944710"/>
            <a:ext cx="7013067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6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inference: normal forms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092816" y="1643093"/>
            <a:ext cx="7315200" cy="4908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93389" y="2358141"/>
            <a:ext cx="2899410" cy="2139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" marR="12700">
              <a:lnSpc>
                <a:spcPct val="100000"/>
              </a:lnSpc>
            </a:pP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“p</a:t>
            </a:r>
            <a:r>
              <a:rPr sz="2000" spc="-20" dirty="0" smtClean="0">
                <a:solidFill>
                  <a:srgbClr val="0066FF"/>
                </a:solidFill>
                <a:latin typeface="Tahoma"/>
                <a:cs typeface="Tahoma"/>
              </a:rPr>
              <a:t>r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oduct</a:t>
            </a:r>
            <a:r>
              <a:rPr sz="2000" spc="-5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of</a:t>
            </a:r>
            <a:r>
              <a:rPr sz="2000" spc="-5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su</a:t>
            </a:r>
            <a:r>
              <a:rPr sz="2000" spc="-15" dirty="0" smtClean="0">
                <a:solidFill>
                  <a:srgbClr val="0066FF"/>
                </a:solidFill>
                <a:latin typeface="Tahoma"/>
                <a:cs typeface="Tahoma"/>
              </a:rPr>
              <a:t>m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s</a:t>
            </a:r>
            <a:r>
              <a:rPr sz="2000" spc="-20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of simple </a:t>
            </a:r>
            <a:r>
              <a:rPr sz="2000" spc="-50" dirty="0" smtClean="0">
                <a:solidFill>
                  <a:srgbClr val="0066FF"/>
                </a:solidFill>
                <a:latin typeface="Tahoma"/>
                <a:cs typeface="Tahoma"/>
              </a:rPr>
              <a:t>v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ariables</a:t>
            </a:r>
            <a:r>
              <a:rPr sz="2000" spc="10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or </a:t>
            </a:r>
            <a:r>
              <a:rPr sz="2000" spc="-15" dirty="0" smtClean="0">
                <a:solidFill>
                  <a:srgbClr val="0066FF"/>
                </a:solidFill>
                <a:latin typeface="Tahoma"/>
                <a:cs typeface="Tahoma"/>
              </a:rPr>
              <a:t>negated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simple</a:t>
            </a:r>
            <a:r>
              <a:rPr sz="2000" spc="-5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50" dirty="0" smtClean="0">
                <a:solidFill>
                  <a:srgbClr val="0066FF"/>
                </a:solidFill>
                <a:latin typeface="Tahoma"/>
                <a:cs typeface="Tahoma"/>
              </a:rPr>
              <a:t>v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ariables”</a:t>
            </a:r>
            <a:endParaRPr sz="2000">
              <a:latin typeface="Tahoma"/>
              <a:cs typeface="Tahom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 marR="20320">
              <a:lnSpc>
                <a:spcPct val="100000"/>
              </a:lnSpc>
            </a:pPr>
            <a:r>
              <a:rPr sz="2000" spc="-15" dirty="0" smtClean="0">
                <a:solidFill>
                  <a:srgbClr val="0066FF"/>
                </a:solidFill>
                <a:latin typeface="Tahoma"/>
                <a:cs typeface="Tahoma"/>
              </a:rPr>
              <a:t>“sum</a:t>
            </a:r>
            <a:r>
              <a:rPr sz="2000" spc="-25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of </a:t>
            </a:r>
            <a:r>
              <a:rPr sz="2000" spc="-15" dirty="0" smtClean="0">
                <a:solidFill>
                  <a:srgbClr val="0066FF"/>
                </a:solidFill>
                <a:latin typeface="Tahoma"/>
                <a:cs typeface="Tahoma"/>
              </a:rPr>
              <a:t>p</a:t>
            </a:r>
            <a:r>
              <a:rPr sz="2000" spc="-25" dirty="0" smtClean="0">
                <a:solidFill>
                  <a:srgbClr val="0066FF"/>
                </a:solidFill>
                <a:latin typeface="Tahoma"/>
                <a:cs typeface="Tahoma"/>
              </a:rPr>
              <a:t>r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oducts</a:t>
            </a:r>
            <a:r>
              <a:rPr sz="2000" spc="-5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of simple </a:t>
            </a:r>
            <a:r>
              <a:rPr sz="2000" spc="-50" dirty="0" smtClean="0">
                <a:solidFill>
                  <a:srgbClr val="0066FF"/>
                </a:solidFill>
                <a:latin typeface="Tahoma"/>
                <a:cs typeface="Tahoma"/>
              </a:rPr>
              <a:t>v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ariables</a:t>
            </a:r>
            <a:r>
              <a:rPr sz="2000" spc="10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or negat</a:t>
            </a:r>
            <a:r>
              <a:rPr sz="2000" spc="0" dirty="0" smtClean="0">
                <a:solidFill>
                  <a:srgbClr val="0066FF"/>
                </a:solidFill>
                <a:latin typeface="Tahoma"/>
                <a:cs typeface="Tahoma"/>
              </a:rPr>
              <a:t>ed</a:t>
            </a:r>
            <a:r>
              <a:rPr sz="2000" spc="-15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0066FF"/>
                </a:solidFill>
                <a:latin typeface="Tahoma"/>
                <a:cs typeface="Tahoma"/>
              </a:rPr>
              <a:t>simple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000" spc="-40" dirty="0" smtClean="0">
                <a:solidFill>
                  <a:srgbClr val="0066FF"/>
                </a:solidFill>
                <a:latin typeface="Tahoma"/>
                <a:cs typeface="Tahoma"/>
              </a:rPr>
              <a:t>v</a:t>
            </a:r>
            <a:r>
              <a:rPr sz="2000" spc="0" dirty="0" smtClean="0">
                <a:solidFill>
                  <a:srgbClr val="0066FF"/>
                </a:solidFill>
                <a:latin typeface="Tahoma"/>
                <a:cs typeface="Tahoma"/>
              </a:rPr>
              <a:t>ariab</a:t>
            </a:r>
            <a:r>
              <a:rPr sz="2000" spc="-10" dirty="0" smtClean="0">
                <a:solidFill>
                  <a:srgbClr val="0066F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0066FF"/>
                </a:solidFill>
                <a:latin typeface="Tahoma"/>
                <a:cs typeface="Tahoma"/>
              </a:rPr>
              <a:t>es”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86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equivalence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371600" y="1487510"/>
            <a:ext cx="8168258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67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and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A sent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 </a:t>
            </a:r>
            <a:r>
              <a:rPr lang="en-US" spc="-60" dirty="0" smtClean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alid</a:t>
            </a:r>
            <a:r>
              <a:rPr lang="en-US" spc="10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it 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true </a:t>
            </a:r>
            <a:r>
              <a:rPr lang="en-US" spc="-10" dirty="0" smtClean="0">
                <a:latin typeface="Verdana"/>
                <a:cs typeface="Verdana"/>
              </a:rPr>
              <a:t>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all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mod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-10" dirty="0" smtClean="0">
                <a:latin typeface="Verdana"/>
                <a:cs typeface="Verdana"/>
              </a:rPr>
              <a:t>ls,</a:t>
            </a:r>
            <a:endParaRPr lang="en-US" dirty="0" smtClean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55"/>
              </a:spcBef>
            </a:pPr>
            <a:r>
              <a:rPr lang="en-US" spc="-10" dirty="0" smtClean="0">
                <a:latin typeface="Verdana"/>
                <a:cs typeface="Verdana"/>
              </a:rPr>
              <a:t>e.</a:t>
            </a:r>
            <a:r>
              <a:rPr lang="en-US" spc="-20" dirty="0" smtClean="0">
                <a:latin typeface="Verdana"/>
                <a:cs typeface="Verdana"/>
              </a:rPr>
              <a:t>g</a:t>
            </a:r>
            <a:r>
              <a:rPr lang="en-US" spc="-140" dirty="0" smtClean="0">
                <a:latin typeface="Verdana"/>
                <a:cs typeface="Verdana"/>
              </a:rPr>
              <a:t>.</a:t>
            </a:r>
            <a:r>
              <a:rPr lang="en-US" spc="-10" dirty="0" smtClean="0">
                <a:latin typeface="Verdana"/>
                <a:cs typeface="Verdana"/>
              </a:rPr>
              <a:t>, </a:t>
            </a:r>
            <a:r>
              <a:rPr lang="en-US" spc="11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lang="en-US" spc="6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lang="en-US" spc="-80" dirty="0" smtClean="0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lang="en-US" spc="-7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lang="en-US" spc="-10" dirty="0" smtClean="0">
                <a:solidFill>
                  <a:srgbClr val="6F2F9F"/>
                </a:solidFill>
                <a:latin typeface="Verdana"/>
                <a:cs typeface="Verdana"/>
              </a:rPr>
              <a:t>,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210" dirty="0" smtClean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lang="en-US" spc="1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 smtClean="0"/>
              <a:t>¬ </a:t>
            </a:r>
            <a:r>
              <a:rPr lang="en-US" spc="165" dirty="0" smtClean="0">
                <a:solidFill>
                  <a:srgbClr val="6F2F9F"/>
                </a:solidFill>
                <a:latin typeface="Arial"/>
                <a:cs typeface="Arial"/>
              </a:rPr>
              <a:t>A, </a:t>
            </a:r>
            <a:r>
              <a:rPr lang="en-US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6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-10" dirty="0" smtClean="0">
                <a:solidFill>
                  <a:srgbClr val="6F2F9F"/>
                </a:solidFill>
                <a:latin typeface="Verdana"/>
                <a:cs typeface="Verdana"/>
              </a:rPr>
              <a:t>,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-1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lang="en-US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lang="en-US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-1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lang="en-US" spc="-10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lang="en-US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en-US" dirty="0" smtClean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44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10" dirty="0" smtClean="0">
                <a:latin typeface="Verdana"/>
                <a:cs typeface="Verdana"/>
              </a:rPr>
              <a:t>V</a:t>
            </a:r>
            <a:r>
              <a:rPr lang="en-US" spc="-10" dirty="0" smtClean="0">
                <a:latin typeface="Verdana"/>
                <a:cs typeface="Verdana"/>
              </a:rPr>
              <a:t>ali</a:t>
            </a:r>
            <a:r>
              <a:rPr lang="en-US" spc="-25" dirty="0" smtClean="0">
                <a:latin typeface="Verdana"/>
                <a:cs typeface="Verdana"/>
              </a:rPr>
              <a:t>d</a:t>
            </a:r>
            <a:r>
              <a:rPr lang="en-US" spc="-10" dirty="0" smtClean="0">
                <a:latin typeface="Verdana"/>
                <a:cs typeface="Verdana"/>
              </a:rPr>
              <a:t>i</a:t>
            </a:r>
            <a:r>
              <a:rPr lang="en-US" spc="-25" dirty="0" smtClean="0">
                <a:latin typeface="Verdana"/>
                <a:cs typeface="Verdana"/>
              </a:rPr>
              <a:t>t</a:t>
            </a:r>
            <a:r>
              <a:rPr lang="en-US" spc="-15" dirty="0" smtClean="0">
                <a:latin typeface="Verdana"/>
                <a:cs typeface="Verdana"/>
              </a:rPr>
              <a:t>y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conne</a:t>
            </a:r>
            <a:r>
              <a:rPr lang="en-US" spc="-20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ted </a:t>
            </a:r>
            <a:r>
              <a:rPr lang="en-US" spc="-10" dirty="0" smtClean="0">
                <a:latin typeface="Verdana"/>
                <a:cs typeface="Verdana"/>
              </a:rPr>
              <a:t>to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inf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rence </a:t>
            </a:r>
            <a:r>
              <a:rPr lang="en-US" spc="-10" dirty="0" smtClean="0">
                <a:latin typeface="Verdana"/>
                <a:cs typeface="Verdana"/>
              </a:rPr>
              <a:t>via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Deduct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ion</a:t>
            </a:r>
            <a:r>
              <a:rPr lang="en-US" spc="-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solidFill>
                  <a:srgbClr val="006FC0"/>
                </a:solidFill>
                <a:latin typeface="Verdana"/>
                <a:cs typeface="Verdana"/>
              </a:rPr>
              <a:t>Theore</a:t>
            </a:r>
            <a:r>
              <a:rPr lang="en-US" spc="-25" dirty="0" smtClean="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lang="en-US" spc="-10" dirty="0" smtClean="0">
                <a:latin typeface="Verdana"/>
                <a:cs typeface="Verdana"/>
              </a:rPr>
              <a:t>:</a:t>
            </a:r>
            <a:endParaRPr lang="en-US" dirty="0" smtClean="0">
              <a:latin typeface="Verdana"/>
              <a:cs typeface="Verdana"/>
            </a:endParaRPr>
          </a:p>
          <a:p>
            <a:pPr marL="1003935">
              <a:lnSpc>
                <a:spcPct val="100000"/>
              </a:lnSpc>
              <a:spcBef>
                <a:spcPts val="155"/>
              </a:spcBef>
            </a:pP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lang="en-US" spc="19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14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and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only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(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0" dirty="0" smtClean="0">
                <a:latin typeface="Verdana"/>
                <a:cs typeface="Verdana"/>
              </a:rPr>
              <a:t>) 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65" dirty="0" smtClean="0">
                <a:latin typeface="Verdana"/>
                <a:cs typeface="Verdana"/>
              </a:rPr>
              <a:t>v</a:t>
            </a:r>
            <a:r>
              <a:rPr lang="en-US" spc="-10" dirty="0" smtClean="0">
                <a:latin typeface="Verdana"/>
                <a:cs typeface="Verdana"/>
              </a:rPr>
              <a:t>alid</a:t>
            </a:r>
            <a:endParaRPr lang="en-US" sz="1100" dirty="0" smtClean="0"/>
          </a:p>
          <a:p>
            <a:pPr marL="927100" marR="1469390" indent="-914400">
              <a:lnSpc>
                <a:spcPct val="1065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A sent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 </a:t>
            </a:r>
            <a:r>
              <a:rPr lang="en-US" spc="-10" dirty="0" err="1" smtClean="0">
                <a:solidFill>
                  <a:srgbClr val="006FC0"/>
                </a:solidFill>
                <a:latin typeface="Verdana"/>
                <a:cs typeface="Verdana"/>
              </a:rPr>
              <a:t>sat</a:t>
            </a:r>
            <a:r>
              <a:rPr lang="en-US" spc="-20" dirty="0" err="1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lang="en-US" spc="-10" dirty="0" err="1" smtClean="0">
                <a:solidFill>
                  <a:srgbClr val="006FC0"/>
                </a:solidFill>
                <a:latin typeface="Verdana"/>
                <a:cs typeface="Verdana"/>
              </a:rPr>
              <a:t>sfi</a:t>
            </a:r>
            <a:r>
              <a:rPr lang="en-US" spc="-25" dirty="0" err="1" smtClean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lang="en-US" spc="-10" dirty="0" err="1" smtClean="0">
                <a:solidFill>
                  <a:srgbClr val="006FC0"/>
                </a:solidFill>
                <a:latin typeface="Verdana"/>
                <a:cs typeface="Verdana"/>
              </a:rPr>
              <a:t>ble</a:t>
            </a:r>
            <a:r>
              <a:rPr lang="en-US" spc="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it 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true </a:t>
            </a:r>
            <a:r>
              <a:rPr lang="en-US" spc="-10" dirty="0" smtClean="0">
                <a:latin typeface="Verdana"/>
                <a:cs typeface="Verdana"/>
              </a:rPr>
              <a:t>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solidFill>
                  <a:srgbClr val="CE6B08"/>
                </a:solidFill>
                <a:latin typeface="Verdana"/>
                <a:cs typeface="Verdana"/>
              </a:rPr>
              <a:t>some</a:t>
            </a:r>
            <a:r>
              <a:rPr lang="en-US" spc="-10" dirty="0" smtClean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mod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0" dirty="0" smtClean="0">
                <a:latin typeface="Verdana"/>
                <a:cs typeface="Verdana"/>
              </a:rPr>
              <a:t>l </a:t>
            </a:r>
            <a:r>
              <a:rPr lang="en-US" spc="-10" dirty="0" smtClean="0">
                <a:latin typeface="Verdana"/>
                <a:cs typeface="Verdana"/>
              </a:rPr>
              <a:t>e.</a:t>
            </a:r>
            <a:r>
              <a:rPr lang="en-US" spc="-20" dirty="0" smtClean="0">
                <a:latin typeface="Verdana"/>
                <a:cs typeface="Verdana"/>
              </a:rPr>
              <a:t>g</a:t>
            </a:r>
            <a:r>
              <a:rPr lang="en-US" spc="-140" dirty="0" smtClean="0">
                <a:latin typeface="Verdana"/>
                <a:cs typeface="Verdana"/>
              </a:rPr>
              <a:t>.</a:t>
            </a:r>
            <a:r>
              <a:rPr lang="en-US" spc="-10" dirty="0" smtClean="0">
                <a:latin typeface="Verdana"/>
                <a:cs typeface="Verdana"/>
              </a:rPr>
              <a:t>, </a:t>
            </a:r>
            <a:r>
              <a:rPr lang="en-US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21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-10" dirty="0" smtClean="0">
                <a:latin typeface="Verdana"/>
                <a:cs typeface="Verdana"/>
              </a:rPr>
              <a:t>,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-3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endParaRPr lang="en-US" dirty="0" smtClean="0">
              <a:latin typeface="Arial"/>
              <a:cs typeface="Arial"/>
            </a:endParaRPr>
          </a:p>
          <a:p>
            <a:pPr marL="927100" marR="1387475" indent="-914400">
              <a:lnSpc>
                <a:spcPct val="106500"/>
              </a:lnSpc>
              <a:spcBef>
                <a:spcPts val="285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A sent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nce</a:t>
            </a:r>
            <a:r>
              <a:rPr lang="en-US" spc="-2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 </a:t>
            </a:r>
            <a:r>
              <a:rPr lang="en-US" spc="-15" dirty="0" err="1" smtClean="0">
                <a:solidFill>
                  <a:srgbClr val="006FC0"/>
                </a:solidFill>
                <a:latin typeface="Verdana"/>
                <a:cs typeface="Verdana"/>
              </a:rPr>
              <a:t>unsati</a:t>
            </a:r>
            <a:r>
              <a:rPr lang="en-US" spc="-25" dirty="0" err="1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lang="en-US" spc="-10" dirty="0" err="1" smtClean="0">
                <a:solidFill>
                  <a:srgbClr val="006FC0"/>
                </a:solidFill>
                <a:latin typeface="Verdana"/>
                <a:cs typeface="Verdana"/>
              </a:rPr>
              <a:t>fia</a:t>
            </a:r>
            <a:r>
              <a:rPr lang="en-US" spc="-25" dirty="0" err="1" smtClean="0">
                <a:solidFill>
                  <a:srgbClr val="006FC0"/>
                </a:solidFill>
                <a:latin typeface="Verdana"/>
                <a:cs typeface="Verdana"/>
              </a:rPr>
              <a:t>b</a:t>
            </a:r>
            <a:r>
              <a:rPr lang="en-US" spc="-10" dirty="0" err="1" smtClean="0">
                <a:solidFill>
                  <a:srgbClr val="006FC0"/>
                </a:solidFill>
                <a:latin typeface="Verdana"/>
                <a:cs typeface="Verdana"/>
              </a:rPr>
              <a:t>le</a:t>
            </a:r>
            <a:r>
              <a:rPr lang="en-US" spc="-10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i</a:t>
            </a:r>
            <a:r>
              <a:rPr lang="en-US" spc="-10" dirty="0" smtClean="0">
                <a:latin typeface="Verdana"/>
                <a:cs typeface="Verdana"/>
              </a:rPr>
              <a:t>f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i</a:t>
            </a:r>
            <a:r>
              <a:rPr lang="en-US" spc="-10" dirty="0" smtClean="0">
                <a:latin typeface="Verdana"/>
                <a:cs typeface="Verdana"/>
              </a:rPr>
              <a:t>t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tr</a:t>
            </a:r>
            <a:r>
              <a:rPr lang="en-US" spc="-10" dirty="0" smtClean="0">
                <a:latin typeface="Verdana"/>
                <a:cs typeface="Verdana"/>
              </a:rPr>
              <a:t>u</a:t>
            </a:r>
            <a:r>
              <a:rPr lang="en-US" spc="-15" dirty="0" smtClean="0">
                <a:latin typeface="Verdana"/>
                <a:cs typeface="Verdana"/>
              </a:rPr>
              <a:t>e in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n</a:t>
            </a:r>
            <a:r>
              <a:rPr lang="en-US" spc="-15" dirty="0" smtClean="0">
                <a:latin typeface="Verdana"/>
                <a:cs typeface="Verdana"/>
              </a:rPr>
              <a:t>o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models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e.</a:t>
            </a:r>
            <a:r>
              <a:rPr lang="en-US" spc="-20" dirty="0" smtClean="0">
                <a:latin typeface="Verdana"/>
                <a:cs typeface="Verdana"/>
              </a:rPr>
              <a:t>g</a:t>
            </a:r>
            <a:r>
              <a:rPr lang="en-US" spc="-140" dirty="0" smtClean="0">
                <a:latin typeface="Verdana"/>
                <a:cs typeface="Verdana"/>
              </a:rPr>
              <a:t>.</a:t>
            </a:r>
            <a:r>
              <a:rPr lang="en-US" spc="-10" dirty="0" smtClean="0">
                <a:latin typeface="Verdana"/>
                <a:cs typeface="Verdana"/>
              </a:rPr>
              <a:t>, </a:t>
            </a:r>
            <a:r>
              <a:rPr lang="en-US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dirty="0" smtClean="0"/>
              <a:t> ¬ </a:t>
            </a:r>
            <a:r>
              <a:rPr lang="en-US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endParaRPr lang="en-US" dirty="0" smtClean="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445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0" dirty="0" err="1" smtClean="0">
                <a:latin typeface="Verdana"/>
                <a:cs typeface="Verdana"/>
              </a:rPr>
              <a:t>Satis</a:t>
            </a:r>
            <a:r>
              <a:rPr lang="en-US" spc="-15" dirty="0" err="1" smtClean="0">
                <a:latin typeface="Verdana"/>
                <a:cs typeface="Verdana"/>
              </a:rPr>
              <a:t>f</a:t>
            </a:r>
            <a:r>
              <a:rPr lang="en-US" spc="-10" dirty="0" err="1" smtClean="0">
                <a:latin typeface="Verdana"/>
                <a:cs typeface="Verdana"/>
              </a:rPr>
              <a:t>iab</a:t>
            </a:r>
            <a:r>
              <a:rPr lang="en-US" spc="-20" dirty="0" err="1" smtClean="0">
                <a:latin typeface="Verdana"/>
                <a:cs typeface="Verdana"/>
              </a:rPr>
              <a:t>i</a:t>
            </a:r>
            <a:r>
              <a:rPr lang="en-US" spc="-10" dirty="0" err="1" smtClean="0">
                <a:latin typeface="Verdana"/>
                <a:cs typeface="Verdana"/>
              </a:rPr>
              <a:t>li</a:t>
            </a:r>
            <a:r>
              <a:rPr lang="en-US" spc="-30" dirty="0" err="1" smtClean="0">
                <a:latin typeface="Verdana"/>
                <a:cs typeface="Verdana"/>
              </a:rPr>
              <a:t>t</a:t>
            </a:r>
            <a:r>
              <a:rPr lang="en-US" spc="-15" dirty="0" err="1" smtClean="0">
                <a:latin typeface="Verdana"/>
                <a:cs typeface="Verdana"/>
              </a:rPr>
              <a:t>y</a:t>
            </a:r>
            <a:r>
              <a:rPr lang="en-US" spc="20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onnect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d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to infe</a:t>
            </a:r>
            <a:r>
              <a:rPr lang="en-US" spc="-15" dirty="0" smtClean="0">
                <a:latin typeface="Verdana"/>
                <a:cs typeface="Verdana"/>
              </a:rPr>
              <a:t>rence</a:t>
            </a:r>
            <a:r>
              <a:rPr lang="en-US" spc="-2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via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the </a:t>
            </a:r>
            <a:r>
              <a:rPr lang="en-US" spc="-10" dirty="0" smtClean="0">
                <a:latin typeface="Verdana"/>
                <a:cs typeface="Verdana"/>
              </a:rPr>
              <a:t>fol</a:t>
            </a:r>
            <a:r>
              <a:rPr lang="en-US" spc="-20" dirty="0" smtClean="0">
                <a:latin typeface="Verdana"/>
                <a:cs typeface="Verdana"/>
              </a:rPr>
              <a:t>l</a:t>
            </a:r>
            <a:r>
              <a:rPr lang="en-US" spc="-15" dirty="0" smtClean="0">
                <a:latin typeface="Verdana"/>
                <a:cs typeface="Verdana"/>
              </a:rPr>
              <a:t>owing:</a:t>
            </a:r>
            <a:endParaRPr lang="en-US" dirty="0" smtClean="0">
              <a:latin typeface="Verdana"/>
              <a:cs typeface="Verdana"/>
            </a:endParaRPr>
          </a:p>
          <a:p>
            <a:pPr marL="1003935">
              <a:lnSpc>
                <a:spcPct val="100000"/>
              </a:lnSpc>
              <a:spcBef>
                <a:spcPts val="155"/>
              </a:spcBef>
            </a:pP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lang="en-US" spc="19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6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if </a:t>
            </a:r>
            <a:r>
              <a:rPr lang="en-US" spc="-25" dirty="0" smtClean="0">
                <a:latin typeface="Verdana"/>
                <a:cs typeface="Verdana"/>
              </a:rPr>
              <a:t>a</a:t>
            </a:r>
            <a:r>
              <a:rPr lang="en-US" spc="-15" dirty="0" smtClean="0">
                <a:latin typeface="Verdana"/>
                <a:cs typeface="Verdana"/>
              </a:rPr>
              <a:t>nd only</a:t>
            </a:r>
            <a:r>
              <a:rPr lang="en-US" spc="-10" dirty="0" smtClean="0">
                <a:latin typeface="Verdana"/>
                <a:cs typeface="Verdana"/>
              </a:rPr>
              <a:t> if </a:t>
            </a:r>
            <a:r>
              <a:rPr lang="en-US" spc="-5" dirty="0" smtClean="0">
                <a:latin typeface="Verdana"/>
                <a:cs typeface="Verdana"/>
              </a:rPr>
              <a:t>(</a:t>
            </a:r>
            <a:r>
              <a:rPr lang="en-US" spc="27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39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775" dirty="0" smtClean="0">
                <a:solidFill>
                  <a:srgbClr val="6F2F9F"/>
                </a:solidFill>
                <a:latin typeface="Arial"/>
                <a:cs typeface="Arial"/>
              </a:rPr>
              <a:t>:</a:t>
            </a:r>
            <a:r>
              <a:rPr lang="en-US" dirty="0" smtClean="0"/>
              <a:t> ¬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0" dirty="0" smtClean="0">
                <a:latin typeface="Verdana"/>
                <a:cs typeface="Verdana"/>
              </a:rPr>
              <a:t>)</a:t>
            </a:r>
            <a:r>
              <a:rPr lang="en-US" spc="-15" dirty="0" smtClean="0">
                <a:latin typeface="Verdana"/>
                <a:cs typeface="Verdana"/>
              </a:rPr>
              <a:t> </a:t>
            </a:r>
            <a:r>
              <a:rPr lang="en-US" spc="0" dirty="0" smtClean="0">
                <a:latin typeface="Verdana"/>
                <a:cs typeface="Verdana"/>
              </a:rPr>
              <a:t>is</a:t>
            </a:r>
            <a:r>
              <a:rPr lang="en-US" spc="-10" dirty="0" smtClean="0">
                <a:latin typeface="Verdana"/>
                <a:cs typeface="Verdana"/>
              </a:rPr>
              <a:t> </a:t>
            </a:r>
            <a:r>
              <a:rPr lang="en-US" spc="-15" dirty="0" err="1" smtClean="0">
                <a:latin typeface="Verdana"/>
                <a:cs typeface="Verdana"/>
              </a:rPr>
              <a:t>uns</a:t>
            </a:r>
            <a:r>
              <a:rPr lang="en-US" spc="-20" dirty="0" err="1" smtClean="0">
                <a:latin typeface="Verdana"/>
                <a:cs typeface="Verdana"/>
              </a:rPr>
              <a:t>a</a:t>
            </a:r>
            <a:r>
              <a:rPr lang="en-US" spc="0" dirty="0" err="1" smtClean="0">
                <a:latin typeface="Verdana"/>
                <a:cs typeface="Verdana"/>
              </a:rPr>
              <a:t>ti</a:t>
            </a:r>
            <a:r>
              <a:rPr lang="en-US" spc="-10" dirty="0" err="1" smtClean="0">
                <a:latin typeface="Verdana"/>
                <a:cs typeface="Verdana"/>
              </a:rPr>
              <a:t>sfi</a:t>
            </a:r>
            <a:r>
              <a:rPr lang="en-US" spc="-25" dirty="0" err="1" smtClean="0">
                <a:latin typeface="Verdana"/>
                <a:cs typeface="Verdana"/>
              </a:rPr>
              <a:t>a</a:t>
            </a:r>
            <a:r>
              <a:rPr lang="en-US" spc="0" dirty="0" err="1" smtClean="0">
                <a:latin typeface="Verdana"/>
                <a:cs typeface="Verdana"/>
              </a:rPr>
              <a:t>b</a:t>
            </a:r>
            <a:r>
              <a:rPr lang="en-US" spc="-10" dirty="0" err="1" smtClean="0">
                <a:latin typeface="Verdana"/>
                <a:cs typeface="Verdana"/>
              </a:rPr>
              <a:t>l</a:t>
            </a:r>
            <a:r>
              <a:rPr lang="en-US" spc="-15" dirty="0" err="1" smtClean="0">
                <a:latin typeface="Verdana"/>
                <a:cs typeface="Verdana"/>
              </a:rPr>
              <a:t>e</a:t>
            </a:r>
            <a:endParaRPr lang="en-US" dirty="0" smtClean="0">
              <a:latin typeface="Verdana"/>
              <a:cs typeface="Verdana"/>
            </a:endParaRPr>
          </a:p>
          <a:p>
            <a:pPr marL="734695" lvl="1">
              <a:lnSpc>
                <a:spcPct val="100000"/>
              </a:lnSpc>
              <a:spcBef>
                <a:spcPts val="300"/>
              </a:spcBef>
            </a:pPr>
            <a:r>
              <a:rPr lang="en-US" spc="-10" dirty="0" smtClean="0">
                <a:latin typeface="Verdana"/>
                <a:cs typeface="Verdana"/>
              </a:rPr>
              <a:t>i.e</a:t>
            </a:r>
            <a:r>
              <a:rPr lang="en-US" spc="-145" dirty="0" smtClean="0">
                <a:latin typeface="Verdana"/>
                <a:cs typeface="Verdana"/>
              </a:rPr>
              <a:t>.</a:t>
            </a:r>
            <a:r>
              <a:rPr lang="en-US" spc="-10" dirty="0" smtClean="0">
                <a:latin typeface="Verdana"/>
                <a:cs typeface="Verdana"/>
              </a:rPr>
              <a:t>, </a:t>
            </a:r>
            <a:r>
              <a:rPr lang="en-US" spc="-15" dirty="0" smtClean="0">
                <a:latin typeface="Verdana"/>
                <a:cs typeface="Verdana"/>
              </a:rPr>
              <a:t>pr</a:t>
            </a:r>
            <a:r>
              <a:rPr lang="en-US" spc="-35" dirty="0" smtClean="0">
                <a:latin typeface="Verdana"/>
                <a:cs typeface="Verdana"/>
              </a:rPr>
              <a:t>ov</a:t>
            </a:r>
            <a:r>
              <a:rPr lang="en-US" spc="-15" dirty="0" smtClean="0">
                <a:latin typeface="Verdana"/>
                <a:cs typeface="Verdana"/>
              </a:rPr>
              <a:t>e </a:t>
            </a:r>
            <a:r>
              <a:rPr lang="el-GR" spc="-210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b</a:t>
            </a:r>
            <a:r>
              <a:rPr lang="en-US" spc="-15" dirty="0" smtClean="0">
                <a:latin typeface="Verdana"/>
                <a:cs typeface="Verdana"/>
              </a:rPr>
              <a:t>y</a:t>
            </a:r>
            <a:r>
              <a:rPr lang="en-US" spc="5" dirty="0" smtClean="0">
                <a:latin typeface="Verdana"/>
                <a:cs typeface="Verdana"/>
              </a:rPr>
              <a:t> </a:t>
            </a:r>
            <a:r>
              <a:rPr lang="en-US" spc="10" dirty="0" smtClean="0">
                <a:latin typeface="Arial"/>
                <a:cs typeface="Arial"/>
              </a:rPr>
              <a:t>r</a:t>
            </a:r>
            <a:r>
              <a:rPr lang="en-US" spc="30" dirty="0" smtClean="0">
                <a:latin typeface="Arial"/>
                <a:cs typeface="Arial"/>
              </a:rPr>
              <a:t>e</a:t>
            </a:r>
            <a:r>
              <a:rPr lang="en-US" spc="-25" dirty="0" smtClean="0">
                <a:latin typeface="Arial"/>
                <a:cs typeface="Arial"/>
              </a:rPr>
              <a:t>d</a:t>
            </a:r>
            <a:r>
              <a:rPr lang="en-US" spc="-20" dirty="0" smtClean="0">
                <a:latin typeface="Arial"/>
                <a:cs typeface="Arial"/>
              </a:rPr>
              <a:t>u</a:t>
            </a:r>
            <a:r>
              <a:rPr lang="en-US" spc="-140" dirty="0" smtClean="0">
                <a:latin typeface="Arial"/>
                <a:cs typeface="Arial"/>
              </a:rPr>
              <a:t>c</a:t>
            </a:r>
            <a:r>
              <a:rPr lang="en-US" spc="80" dirty="0" smtClean="0">
                <a:latin typeface="Arial"/>
                <a:cs typeface="Arial"/>
              </a:rPr>
              <a:t>tio</a:t>
            </a:r>
            <a:r>
              <a:rPr lang="en-US" spc="50" dirty="0" smtClean="0">
                <a:latin typeface="Arial"/>
                <a:cs typeface="Arial"/>
              </a:rPr>
              <a:t> </a:t>
            </a:r>
            <a:r>
              <a:rPr lang="en-US" spc="-65" dirty="0" smtClean="0">
                <a:latin typeface="Arial"/>
                <a:cs typeface="Arial"/>
              </a:rPr>
              <a:t>a</a:t>
            </a:r>
            <a:r>
              <a:rPr lang="en-US" spc="-80" dirty="0" smtClean="0">
                <a:latin typeface="Arial"/>
                <a:cs typeface="Arial"/>
              </a:rPr>
              <a:t>d</a:t>
            </a:r>
            <a:r>
              <a:rPr lang="en-US" spc="55" dirty="0" smtClean="0">
                <a:latin typeface="Arial"/>
                <a:cs typeface="Arial"/>
              </a:rPr>
              <a:t> </a:t>
            </a:r>
            <a:r>
              <a:rPr lang="en-US" spc="-70" dirty="0" smtClean="0">
                <a:latin typeface="Arial"/>
                <a:cs typeface="Arial"/>
              </a:rPr>
              <a:t>a</a:t>
            </a:r>
            <a:r>
              <a:rPr lang="en-US" spc="-260" dirty="0" smtClean="0">
                <a:latin typeface="Arial"/>
                <a:cs typeface="Arial"/>
              </a:rPr>
              <a:t>b</a:t>
            </a:r>
            <a:r>
              <a:rPr lang="en-US" spc="-70" dirty="0" smtClean="0">
                <a:latin typeface="Arial"/>
                <a:cs typeface="Arial"/>
              </a:rPr>
              <a:t>s</a:t>
            </a:r>
            <a:r>
              <a:rPr lang="en-US" spc="155" dirty="0" smtClean="0">
                <a:latin typeface="Arial"/>
                <a:cs typeface="Arial"/>
              </a:rPr>
              <a:t>u</a:t>
            </a:r>
            <a:r>
              <a:rPr lang="en-US" spc="95" dirty="0" smtClean="0">
                <a:latin typeface="Arial"/>
                <a:cs typeface="Arial"/>
              </a:rPr>
              <a:t>r</a:t>
            </a:r>
            <a:r>
              <a:rPr lang="en-US" spc="-25" dirty="0" smtClean="0">
                <a:latin typeface="Arial"/>
                <a:cs typeface="Arial"/>
              </a:rPr>
              <a:t>d</a:t>
            </a:r>
            <a:r>
              <a:rPr lang="en-US" spc="-20" dirty="0" smtClean="0">
                <a:latin typeface="Arial"/>
                <a:cs typeface="Arial"/>
              </a:rPr>
              <a:t>u</a:t>
            </a:r>
            <a:r>
              <a:rPr lang="en-US" spc="80" dirty="0" smtClean="0">
                <a:latin typeface="Arial"/>
                <a:cs typeface="Arial"/>
              </a:rPr>
              <a:t>m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3" y="1420232"/>
            <a:ext cx="7811899" cy="48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Related </a:t>
            </a:r>
            <a:r>
              <a:rPr lang="en-US" dirty="0"/>
              <a:t>to constraint satisfaction</a:t>
            </a:r>
          </a:p>
          <a:p>
            <a:r>
              <a:rPr lang="en-US" dirty="0" smtClean="0"/>
              <a:t>Given </a:t>
            </a:r>
            <a:r>
              <a:rPr lang="en-US" dirty="0"/>
              <a:t>a sentence S, try to find an interpretation </a:t>
            </a:r>
            <a:r>
              <a:rPr lang="en-US" dirty="0" smtClean="0"/>
              <a:t>I where </a:t>
            </a:r>
            <a:r>
              <a:rPr lang="en-US" dirty="0"/>
              <a:t>S is true</a:t>
            </a:r>
          </a:p>
          <a:p>
            <a:r>
              <a:rPr lang="en-US" dirty="0" smtClean="0"/>
              <a:t>Analogous </a:t>
            </a:r>
            <a:r>
              <a:rPr lang="en-US" dirty="0"/>
              <a:t>to finding an assignment of values </a:t>
            </a:r>
            <a:r>
              <a:rPr lang="en-US" dirty="0" smtClean="0"/>
              <a:t>to variables </a:t>
            </a:r>
            <a:r>
              <a:rPr lang="en-US" dirty="0"/>
              <a:t>such that the constraint hold</a:t>
            </a:r>
          </a:p>
          <a:p>
            <a:r>
              <a:rPr lang="en-US" dirty="0" smtClean="0"/>
              <a:t>Example </a:t>
            </a:r>
            <a:r>
              <a:rPr lang="en-US" dirty="0"/>
              <a:t>problem: scheduling nurses in a hospital</a:t>
            </a:r>
          </a:p>
          <a:p>
            <a:pPr lvl="1"/>
            <a:r>
              <a:rPr lang="en-US" dirty="0" smtClean="0"/>
              <a:t>Propositional </a:t>
            </a:r>
            <a:r>
              <a:rPr lang="en-US" dirty="0"/>
              <a:t>variables represent for example </a:t>
            </a:r>
            <a:r>
              <a:rPr lang="en-US" dirty="0" smtClean="0"/>
              <a:t>that Nurse1 </a:t>
            </a:r>
            <a:r>
              <a:rPr lang="en-US" dirty="0"/>
              <a:t>is working on Tuesday at 2</a:t>
            </a:r>
          </a:p>
          <a:p>
            <a:pPr lvl="1"/>
            <a:r>
              <a:rPr lang="en-US" dirty="0" smtClean="0"/>
              <a:t>Constraints </a:t>
            </a:r>
            <a:r>
              <a:rPr lang="en-US" dirty="0"/>
              <a:t>on the schedule are represented using </a:t>
            </a:r>
            <a:r>
              <a:rPr lang="en-US" dirty="0" smtClean="0"/>
              <a:t>logical expressions </a:t>
            </a:r>
            <a:r>
              <a:rPr lang="en-US" dirty="0"/>
              <a:t>over the variables</a:t>
            </a:r>
          </a:p>
          <a:p>
            <a:r>
              <a:rPr lang="en-US" dirty="0" smtClean="0"/>
              <a:t>Brute </a:t>
            </a:r>
            <a:r>
              <a:rPr lang="en-US" dirty="0"/>
              <a:t>force method: enumerate </a:t>
            </a:r>
            <a:r>
              <a:rPr lang="en-US"/>
              <a:t>all </a:t>
            </a:r>
            <a:r>
              <a:rPr lang="en-US" smtClean="0"/>
              <a:t>interpretations</a:t>
            </a:r>
          </a:p>
          <a:p>
            <a:pPr marL="0" indent="0">
              <a:buNone/>
            </a:pPr>
            <a:r>
              <a:rPr lang="en-US" smtClean="0"/>
              <a:t>and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that we knew that:</a:t>
            </a:r>
          </a:p>
          <a:p>
            <a:pPr lvl="1"/>
            <a:r>
              <a:rPr lang="en-US" dirty="0" smtClean="0"/>
              <a:t>If today is sunny, then Amir will be happy</a:t>
            </a:r>
          </a:p>
          <a:p>
            <a:pPr marL="457200" lvl="1" indent="0">
              <a:buNone/>
            </a:pPr>
            <a:r>
              <a:rPr lang="en-US" dirty="0" smtClean="0"/>
              <a:t>   (S</a:t>
            </a:r>
            <a:r>
              <a:rPr lang="en-US" dirty="0" smtClean="0">
                <a:sym typeface="Wingdings" panose="05000000000000000000" pitchFamily="2" charset="2"/>
              </a:rPr>
              <a:t> H)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Amir is happy, then the lecture will be good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(H  G)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Today is Sunny (S)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Should we conclude that today the lecture will be good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125"/>
              <a:buFont typeface="Wingdings 2"/>
              <a:buChar char="·"/>
              <a:tabLst>
                <a:tab pos="277495" algn="l"/>
              </a:tabLst>
            </a:pPr>
            <a:r>
              <a:rPr lang="en-US" sz="1600" spc="-45" dirty="0" smtClean="0">
                <a:latin typeface="Verdana"/>
                <a:cs typeface="Verdana"/>
              </a:rPr>
              <a:t>P</a:t>
            </a:r>
            <a:r>
              <a:rPr lang="en-US" sz="1600" spc="0" dirty="0" smtClean="0">
                <a:latin typeface="Verdana"/>
                <a:cs typeface="Verdana"/>
              </a:rPr>
              <a:t>erformance me</a:t>
            </a:r>
            <a:r>
              <a:rPr lang="en-US" sz="1600" spc="-5" dirty="0" smtClean="0">
                <a:latin typeface="Verdana"/>
                <a:cs typeface="Verdana"/>
              </a:rPr>
              <a:t>a</a:t>
            </a:r>
            <a:r>
              <a:rPr lang="en-US" sz="1600" spc="0" dirty="0" smtClean="0">
                <a:latin typeface="Verdana"/>
                <a:cs typeface="Verdana"/>
              </a:rPr>
              <a:t>sure</a:t>
            </a:r>
            <a:endParaRPr lang="en-US" sz="1600" dirty="0" smtClean="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lang="en-US" sz="1400" spc="-5" dirty="0" smtClean="0">
                <a:solidFill>
                  <a:srgbClr val="EF7E09"/>
                </a:solidFill>
                <a:latin typeface="Verdana"/>
                <a:cs typeface="Verdana"/>
              </a:rPr>
              <a:t>◦	</a:t>
            </a:r>
            <a:r>
              <a:rPr lang="en-US" sz="1400" spc="-10" dirty="0" smtClean="0">
                <a:latin typeface="Verdana"/>
                <a:cs typeface="Verdana"/>
              </a:rPr>
              <a:t>gold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+100</a:t>
            </a:r>
            <a:r>
              <a:rPr lang="en-US" sz="1400" spc="-15" dirty="0" smtClean="0">
                <a:latin typeface="Verdana"/>
                <a:cs typeface="Verdana"/>
              </a:rPr>
              <a:t>0</a:t>
            </a:r>
            <a:r>
              <a:rPr lang="en-US" sz="1400" spc="-5" dirty="0" smtClean="0">
                <a:latin typeface="Verdana"/>
                <a:cs typeface="Verdana"/>
              </a:rPr>
              <a:t>, </a:t>
            </a:r>
            <a:r>
              <a:rPr lang="en-US" sz="1400" spc="-10" dirty="0" smtClean="0">
                <a:latin typeface="Verdana"/>
                <a:cs typeface="Verdana"/>
              </a:rPr>
              <a:t>death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-</a:t>
            </a:r>
            <a:r>
              <a:rPr lang="en-US" sz="1400" spc="-15" dirty="0" smtClean="0">
                <a:latin typeface="Verdana"/>
                <a:cs typeface="Verdana"/>
              </a:rPr>
              <a:t>1000</a:t>
            </a:r>
            <a:endParaRPr lang="en-US" sz="14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-1</a:t>
            </a:r>
            <a:r>
              <a:rPr lang="en-US" sz="1400" spc="-1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per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ste</a:t>
            </a:r>
            <a:r>
              <a:rPr lang="en-US" sz="1400" spc="-30" dirty="0" smtClean="0">
                <a:latin typeface="Verdana"/>
                <a:cs typeface="Verdana"/>
              </a:rPr>
              <a:t>p</a:t>
            </a:r>
            <a:r>
              <a:rPr lang="en-US" sz="1400" spc="-5" dirty="0" smtClean="0">
                <a:latin typeface="Verdana"/>
                <a:cs typeface="Verdana"/>
              </a:rPr>
              <a:t>, </a:t>
            </a:r>
            <a:r>
              <a:rPr lang="en-US" sz="1400" spc="-10" dirty="0" smtClean="0">
                <a:latin typeface="Verdana"/>
                <a:cs typeface="Verdana"/>
              </a:rPr>
              <a:t>-10 </a:t>
            </a:r>
            <a:r>
              <a:rPr lang="en-US" sz="1400" spc="-5" dirty="0" smtClean="0">
                <a:latin typeface="Verdana"/>
                <a:cs typeface="Verdana"/>
              </a:rPr>
              <a:t>f</a:t>
            </a:r>
            <a:r>
              <a:rPr lang="en-US" sz="1400" spc="-15" dirty="0" smtClean="0">
                <a:latin typeface="Verdana"/>
                <a:cs typeface="Verdana"/>
              </a:rPr>
              <a:t>o</a:t>
            </a:r>
            <a:r>
              <a:rPr lang="en-US" sz="1400" spc="-10" dirty="0" smtClean="0">
                <a:latin typeface="Verdana"/>
                <a:cs typeface="Verdana"/>
              </a:rPr>
              <a:t>r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20" dirty="0" smtClean="0">
                <a:latin typeface="Verdana"/>
                <a:cs typeface="Verdana"/>
              </a:rPr>
              <a:t>u</a:t>
            </a:r>
            <a:r>
              <a:rPr lang="en-US" sz="1400" spc="-10" dirty="0" smtClean="0">
                <a:latin typeface="Verdana"/>
                <a:cs typeface="Verdana"/>
              </a:rPr>
              <a:t>si</a:t>
            </a:r>
            <a:r>
              <a:rPr lang="en-US" sz="1400" spc="-15" dirty="0" smtClean="0">
                <a:latin typeface="Verdana"/>
                <a:cs typeface="Verdana"/>
              </a:rPr>
              <a:t>n</a:t>
            </a:r>
            <a:r>
              <a:rPr lang="en-US" sz="1400" spc="-10" dirty="0" smtClean="0">
                <a:latin typeface="Verdana"/>
                <a:cs typeface="Verdana"/>
              </a:rPr>
              <a:t>g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the ar</a:t>
            </a:r>
            <a:r>
              <a:rPr lang="en-US" sz="1400" spc="-15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ow</a:t>
            </a:r>
            <a:endParaRPr lang="en-US" sz="1400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295"/>
              </a:spcBef>
              <a:buClr>
                <a:srgbClr val="EF7E09"/>
              </a:buClr>
              <a:buSzPct val="78125"/>
              <a:buFont typeface="Wingdings 2"/>
              <a:buChar char="·"/>
              <a:tabLst>
                <a:tab pos="277495" algn="l"/>
              </a:tabLst>
            </a:pPr>
            <a:r>
              <a:rPr lang="en-US" sz="1600" dirty="0" smtClean="0">
                <a:latin typeface="Verdana"/>
                <a:cs typeface="Verdana"/>
              </a:rPr>
              <a:t>E</a:t>
            </a:r>
            <a:r>
              <a:rPr lang="en-US" sz="1600" spc="-20" dirty="0" smtClean="0">
                <a:latin typeface="Verdana"/>
                <a:cs typeface="Verdana"/>
              </a:rPr>
              <a:t>n</a:t>
            </a:r>
            <a:r>
              <a:rPr lang="en-US" sz="1600" spc="0" dirty="0" smtClean="0">
                <a:latin typeface="Verdana"/>
                <a:cs typeface="Verdana"/>
              </a:rPr>
              <a:t>vironment</a:t>
            </a:r>
            <a:endParaRPr lang="en-US" sz="16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Sq</a:t>
            </a:r>
            <a:r>
              <a:rPr lang="en-US" sz="1400" spc="-15" dirty="0" smtClean="0">
                <a:latin typeface="Verdana"/>
                <a:cs typeface="Verdana"/>
              </a:rPr>
              <a:t>u</a:t>
            </a:r>
            <a:r>
              <a:rPr lang="en-US" sz="1400" spc="-10" dirty="0" smtClean="0">
                <a:latin typeface="Verdana"/>
                <a:cs typeface="Verdana"/>
              </a:rPr>
              <a:t>ares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adja</a:t>
            </a:r>
            <a:r>
              <a:rPr lang="en-US" sz="1400" spc="-15" dirty="0" smtClean="0">
                <a:latin typeface="Verdana"/>
                <a:cs typeface="Verdana"/>
              </a:rPr>
              <a:t>c</a:t>
            </a:r>
            <a:r>
              <a:rPr lang="en-US" sz="1400" spc="-10" dirty="0" smtClean="0">
                <a:latin typeface="Verdana"/>
                <a:cs typeface="Verdana"/>
              </a:rPr>
              <a:t>ent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to </a:t>
            </a:r>
            <a:r>
              <a:rPr lang="en-US" sz="1400" spc="-10" dirty="0" err="1" smtClean="0">
                <a:latin typeface="Verdana"/>
                <a:cs typeface="Verdana"/>
              </a:rPr>
              <a:t>wumpus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are </a:t>
            </a:r>
            <a:r>
              <a:rPr lang="en-US" sz="1400" spc="-15" dirty="0" smtClean="0">
                <a:latin typeface="Verdana"/>
                <a:cs typeface="Verdana"/>
              </a:rPr>
              <a:t>s</a:t>
            </a:r>
            <a:r>
              <a:rPr lang="en-US" sz="1400" spc="-10" dirty="0" smtClean="0">
                <a:latin typeface="Verdana"/>
                <a:cs typeface="Verdana"/>
              </a:rPr>
              <a:t>melly</a:t>
            </a:r>
            <a:endParaRPr lang="en-US" sz="14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Sq</a:t>
            </a:r>
            <a:r>
              <a:rPr lang="en-US" sz="1400" spc="-15" dirty="0" smtClean="0">
                <a:latin typeface="Verdana"/>
                <a:cs typeface="Verdana"/>
              </a:rPr>
              <a:t>u</a:t>
            </a:r>
            <a:r>
              <a:rPr lang="en-US" sz="1400" spc="-10" dirty="0" smtClean="0">
                <a:latin typeface="Verdana"/>
                <a:cs typeface="Verdana"/>
              </a:rPr>
              <a:t>ares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adja</a:t>
            </a:r>
            <a:r>
              <a:rPr lang="en-US" sz="1400" spc="-15" dirty="0" smtClean="0">
                <a:latin typeface="Verdana"/>
                <a:cs typeface="Verdana"/>
              </a:rPr>
              <a:t>c</a:t>
            </a:r>
            <a:r>
              <a:rPr lang="en-US" sz="1400" spc="-10" dirty="0" smtClean="0">
                <a:latin typeface="Verdana"/>
                <a:cs typeface="Verdana"/>
              </a:rPr>
              <a:t>ent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to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pit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are b</a:t>
            </a:r>
            <a:r>
              <a:rPr lang="en-US" sz="1400" spc="-20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eezy</a:t>
            </a:r>
            <a:endParaRPr lang="en-US" sz="14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Glitter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5" dirty="0" err="1" smtClean="0">
                <a:latin typeface="Verdana"/>
                <a:cs typeface="Verdana"/>
              </a:rPr>
              <a:t>iff</a:t>
            </a:r>
            <a:r>
              <a:rPr lang="en-US" sz="1400" spc="-10" dirty="0" smtClean="0">
                <a:latin typeface="Verdana"/>
                <a:cs typeface="Verdana"/>
              </a:rPr>
              <a:t> gold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is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in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the same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sq</a:t>
            </a:r>
            <a:r>
              <a:rPr lang="en-US" sz="1400" spc="-20" dirty="0" smtClean="0">
                <a:latin typeface="Verdana"/>
                <a:cs typeface="Verdana"/>
              </a:rPr>
              <a:t>u</a:t>
            </a:r>
            <a:r>
              <a:rPr lang="en-US" sz="1400" spc="-10" dirty="0" smtClean="0">
                <a:latin typeface="Verdana"/>
                <a:cs typeface="Verdana"/>
              </a:rPr>
              <a:t>are</a:t>
            </a:r>
            <a:endParaRPr lang="en-US" sz="14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S</a:t>
            </a:r>
            <a:r>
              <a:rPr lang="en-US" sz="1400" spc="-15" dirty="0" smtClean="0">
                <a:latin typeface="Verdana"/>
                <a:cs typeface="Verdana"/>
              </a:rPr>
              <a:t>h</a:t>
            </a:r>
            <a:r>
              <a:rPr lang="en-US" sz="1400" spc="-10" dirty="0" smtClean="0">
                <a:latin typeface="Verdana"/>
                <a:cs typeface="Verdana"/>
              </a:rPr>
              <a:t>o</a:t>
            </a:r>
            <a:r>
              <a:rPr lang="en-US" sz="1400" spc="-20" dirty="0" smtClean="0">
                <a:latin typeface="Verdana"/>
                <a:cs typeface="Verdana"/>
              </a:rPr>
              <a:t>o</a:t>
            </a:r>
            <a:r>
              <a:rPr lang="en-US" sz="1400" spc="-10" dirty="0" smtClean="0">
                <a:latin typeface="Verdana"/>
                <a:cs typeface="Verdana"/>
              </a:rPr>
              <a:t>ting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kills </a:t>
            </a:r>
            <a:r>
              <a:rPr lang="en-US" sz="1400" spc="-10" dirty="0" err="1" smtClean="0">
                <a:latin typeface="Verdana"/>
                <a:cs typeface="Verdana"/>
              </a:rPr>
              <a:t>wumpus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if</a:t>
            </a:r>
            <a:r>
              <a:rPr lang="en-US" sz="1400" spc="-10" dirty="0" smtClean="0">
                <a:latin typeface="Verdana"/>
                <a:cs typeface="Verdana"/>
              </a:rPr>
              <a:t> </a:t>
            </a:r>
            <a:r>
              <a:rPr lang="en-US" sz="1400" spc="-25" dirty="0" smtClean="0">
                <a:latin typeface="Verdana"/>
                <a:cs typeface="Verdana"/>
              </a:rPr>
              <a:t>y</a:t>
            </a:r>
            <a:r>
              <a:rPr lang="en-US" sz="1400" spc="-10" dirty="0" smtClean="0">
                <a:latin typeface="Verdana"/>
                <a:cs typeface="Verdana"/>
              </a:rPr>
              <a:t>ou are facing </a:t>
            </a:r>
            <a:r>
              <a:rPr lang="en-US" sz="1400" spc="-5" dirty="0" smtClean="0">
                <a:latin typeface="Verdana"/>
                <a:cs typeface="Verdana"/>
              </a:rPr>
              <a:t>it</a:t>
            </a:r>
            <a:endParaRPr lang="en-US" sz="14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S</a:t>
            </a:r>
            <a:r>
              <a:rPr lang="en-US" sz="1400" spc="-15" dirty="0" smtClean="0">
                <a:latin typeface="Verdana"/>
                <a:cs typeface="Verdana"/>
              </a:rPr>
              <a:t>h</a:t>
            </a:r>
            <a:r>
              <a:rPr lang="en-US" sz="1400" spc="-10" dirty="0" smtClean="0">
                <a:latin typeface="Verdana"/>
                <a:cs typeface="Verdana"/>
              </a:rPr>
              <a:t>o</a:t>
            </a:r>
            <a:r>
              <a:rPr lang="en-US" sz="1400" spc="-20" dirty="0" smtClean="0">
                <a:latin typeface="Verdana"/>
                <a:cs typeface="Verdana"/>
              </a:rPr>
              <a:t>o</a:t>
            </a:r>
            <a:r>
              <a:rPr lang="en-US" sz="1400" spc="-10" dirty="0" smtClean="0">
                <a:latin typeface="Verdana"/>
                <a:cs typeface="Verdana"/>
              </a:rPr>
              <a:t>ting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u</a:t>
            </a:r>
            <a:r>
              <a:rPr lang="en-US" sz="1400" spc="-20" dirty="0" smtClean="0">
                <a:latin typeface="Verdana"/>
                <a:cs typeface="Verdana"/>
              </a:rPr>
              <a:t>s</a:t>
            </a:r>
            <a:r>
              <a:rPr lang="en-US" sz="1400" spc="-10" dirty="0" smtClean="0">
                <a:latin typeface="Verdana"/>
                <a:cs typeface="Verdana"/>
              </a:rPr>
              <a:t>es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5" dirty="0" smtClean="0">
                <a:latin typeface="Verdana"/>
                <a:cs typeface="Verdana"/>
              </a:rPr>
              <a:t>u</a:t>
            </a:r>
            <a:r>
              <a:rPr lang="en-US" sz="1400" spc="-10" dirty="0" smtClean="0">
                <a:latin typeface="Verdana"/>
                <a:cs typeface="Verdana"/>
              </a:rPr>
              <a:t>p the o</a:t>
            </a:r>
            <a:r>
              <a:rPr lang="en-US" sz="1400" spc="-20" dirty="0" smtClean="0">
                <a:latin typeface="Verdana"/>
                <a:cs typeface="Verdana"/>
              </a:rPr>
              <a:t>n</a:t>
            </a:r>
            <a:r>
              <a:rPr lang="en-US" sz="1400" spc="-10" dirty="0" smtClean="0">
                <a:latin typeface="Verdana"/>
                <a:cs typeface="Verdana"/>
              </a:rPr>
              <a:t>ly ar</a:t>
            </a:r>
            <a:r>
              <a:rPr lang="en-US" sz="1400" spc="-15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ow</a:t>
            </a:r>
            <a:endParaRPr lang="en-US" sz="14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5" dirty="0" smtClean="0">
                <a:latin typeface="Verdana"/>
                <a:cs typeface="Verdana"/>
              </a:rPr>
              <a:t>G</a:t>
            </a:r>
            <a:r>
              <a:rPr lang="en-US" sz="1400" spc="-35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abbing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picks up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gold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5" dirty="0" smtClean="0">
                <a:latin typeface="Verdana"/>
                <a:cs typeface="Verdana"/>
              </a:rPr>
              <a:t>if</a:t>
            </a:r>
            <a:r>
              <a:rPr lang="en-US" sz="1400" spc="-10" dirty="0" smtClean="0">
                <a:latin typeface="Verdana"/>
                <a:cs typeface="Verdana"/>
              </a:rPr>
              <a:t> in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same </a:t>
            </a:r>
            <a:r>
              <a:rPr lang="en-US" sz="1400" spc="-15" dirty="0" smtClean="0">
                <a:latin typeface="Verdana"/>
                <a:cs typeface="Verdana"/>
              </a:rPr>
              <a:t>s</a:t>
            </a:r>
            <a:r>
              <a:rPr lang="en-US" sz="1400" spc="-10" dirty="0" smtClean="0">
                <a:latin typeface="Verdana"/>
                <a:cs typeface="Verdana"/>
              </a:rPr>
              <a:t>qua</a:t>
            </a:r>
            <a:r>
              <a:rPr lang="en-US" sz="1400" spc="-20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e</a:t>
            </a:r>
            <a:endParaRPr lang="en-US" sz="14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50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eleasing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dr</a:t>
            </a:r>
            <a:r>
              <a:rPr lang="en-US" sz="1400" spc="-20" dirty="0" smtClean="0">
                <a:latin typeface="Verdana"/>
                <a:cs typeface="Verdana"/>
              </a:rPr>
              <a:t>o</a:t>
            </a:r>
            <a:r>
              <a:rPr lang="en-US" sz="1400" spc="-10" dirty="0" smtClean="0">
                <a:latin typeface="Verdana"/>
                <a:cs typeface="Verdana"/>
              </a:rPr>
              <a:t>ps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the g</a:t>
            </a:r>
            <a:r>
              <a:rPr lang="en-US" sz="1400" spc="-15" dirty="0" smtClean="0">
                <a:latin typeface="Verdana"/>
                <a:cs typeface="Verdana"/>
              </a:rPr>
              <a:t>o</a:t>
            </a:r>
            <a:r>
              <a:rPr lang="en-US" sz="1400" spc="-10" dirty="0" smtClean="0">
                <a:latin typeface="Verdana"/>
                <a:cs typeface="Verdana"/>
              </a:rPr>
              <a:t>ld</a:t>
            </a:r>
            <a:r>
              <a:rPr lang="en-US" sz="1400" spc="1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in</a:t>
            </a:r>
            <a:r>
              <a:rPr lang="en-US" sz="1400" spc="-5" dirty="0" smtClean="0">
                <a:latin typeface="Verdana"/>
                <a:cs typeface="Verdana"/>
              </a:rPr>
              <a:t> </a:t>
            </a:r>
            <a:r>
              <a:rPr lang="en-US" sz="1400" spc="-15" dirty="0" smtClean="0">
                <a:latin typeface="Verdana"/>
                <a:cs typeface="Verdana"/>
              </a:rPr>
              <a:t>s</a:t>
            </a:r>
            <a:r>
              <a:rPr lang="en-US" sz="1400" spc="-10" dirty="0" smtClean="0">
                <a:latin typeface="Verdana"/>
                <a:cs typeface="Verdana"/>
              </a:rPr>
              <a:t>ame squ</a:t>
            </a:r>
            <a:r>
              <a:rPr lang="en-US" sz="1400" spc="-15" dirty="0" smtClean="0">
                <a:latin typeface="Verdana"/>
                <a:cs typeface="Verdana"/>
              </a:rPr>
              <a:t>a</a:t>
            </a:r>
            <a:r>
              <a:rPr lang="en-US" sz="1400" spc="-10" dirty="0" smtClean="0">
                <a:latin typeface="Verdana"/>
                <a:cs typeface="Verdana"/>
              </a:rPr>
              <a:t>re</a:t>
            </a:r>
            <a:endParaRPr lang="en-US" sz="1400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295"/>
              </a:spcBef>
              <a:buClr>
                <a:srgbClr val="EF7E09"/>
              </a:buClr>
              <a:buSzPct val="78125"/>
              <a:buFont typeface="Wingdings 2"/>
              <a:buChar char="·"/>
              <a:tabLst>
                <a:tab pos="277495" algn="l"/>
              </a:tabLst>
            </a:pPr>
            <a:r>
              <a:rPr lang="en-US" sz="1600" dirty="0" smtClean="0">
                <a:latin typeface="Verdana"/>
                <a:cs typeface="Verdana"/>
              </a:rPr>
              <a:t>Actuators</a:t>
            </a:r>
          </a:p>
          <a:p>
            <a:pPr marL="561340" marR="1002665" lvl="1" indent="-201295">
              <a:lnSpc>
                <a:spcPct val="117900"/>
              </a:lnSpc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Left</a:t>
            </a:r>
            <a:r>
              <a:rPr lang="en-US" sz="1400" spc="-1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tu</a:t>
            </a:r>
            <a:r>
              <a:rPr lang="en-US" sz="1400" spc="-15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n,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Right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tu</a:t>
            </a:r>
            <a:r>
              <a:rPr lang="en-US" sz="1400" spc="-15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n,</a:t>
            </a:r>
            <a:r>
              <a:rPr lang="en-US" sz="1400" spc="5" dirty="0" smtClean="0">
                <a:latin typeface="Verdana"/>
                <a:cs typeface="Verdana"/>
              </a:rPr>
              <a:t> </a:t>
            </a:r>
            <a:r>
              <a:rPr lang="en-US" sz="1400" spc="-50" dirty="0" smtClean="0">
                <a:latin typeface="Verdana"/>
                <a:cs typeface="Verdana"/>
              </a:rPr>
              <a:t>F</a:t>
            </a:r>
            <a:r>
              <a:rPr lang="en-US" sz="1400" spc="-10" dirty="0" smtClean="0">
                <a:latin typeface="Verdana"/>
                <a:cs typeface="Verdana"/>
              </a:rPr>
              <a:t>o</a:t>
            </a:r>
            <a:r>
              <a:rPr lang="en-US" sz="1400" spc="-20" dirty="0" smtClean="0">
                <a:latin typeface="Verdana"/>
                <a:cs typeface="Verdana"/>
              </a:rPr>
              <a:t>r</a:t>
            </a:r>
            <a:r>
              <a:rPr lang="en-US" sz="1400" spc="-30" dirty="0" smtClean="0">
                <a:latin typeface="Verdana"/>
                <a:cs typeface="Verdana"/>
              </a:rPr>
              <a:t>w</a:t>
            </a:r>
            <a:r>
              <a:rPr lang="en-US" sz="1400" spc="-10" dirty="0" smtClean="0">
                <a:latin typeface="Verdana"/>
                <a:cs typeface="Verdana"/>
              </a:rPr>
              <a:t>ard, G</a:t>
            </a:r>
            <a:r>
              <a:rPr lang="en-US" sz="1400" spc="-35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a</a:t>
            </a:r>
            <a:r>
              <a:rPr lang="en-US" sz="1400" spc="-30" dirty="0" smtClean="0">
                <a:latin typeface="Verdana"/>
                <a:cs typeface="Verdana"/>
              </a:rPr>
              <a:t>b</a:t>
            </a:r>
            <a:r>
              <a:rPr lang="en-US" sz="1400" spc="-5" dirty="0" smtClean="0">
                <a:latin typeface="Verdana"/>
                <a:cs typeface="Verdana"/>
              </a:rPr>
              <a:t>, </a:t>
            </a:r>
            <a:r>
              <a:rPr lang="en-US" sz="1400" spc="-50" dirty="0" smtClean="0">
                <a:latin typeface="Verdana"/>
                <a:cs typeface="Verdana"/>
              </a:rPr>
              <a:t>R</a:t>
            </a:r>
            <a:r>
              <a:rPr lang="en-US" sz="1400" spc="-10" dirty="0" smtClean="0">
                <a:latin typeface="Verdana"/>
                <a:cs typeface="Verdana"/>
              </a:rPr>
              <a:t>elease,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S</a:t>
            </a:r>
            <a:r>
              <a:rPr lang="en-US" sz="1400" spc="-15" dirty="0" smtClean="0">
                <a:latin typeface="Verdana"/>
                <a:cs typeface="Verdana"/>
              </a:rPr>
              <a:t>h</a:t>
            </a:r>
            <a:r>
              <a:rPr lang="en-US" sz="1400" spc="-10" dirty="0" smtClean="0">
                <a:latin typeface="Verdana"/>
                <a:cs typeface="Verdana"/>
              </a:rPr>
              <a:t>o</a:t>
            </a:r>
            <a:r>
              <a:rPr lang="en-US" sz="1400" spc="-20" dirty="0" smtClean="0">
                <a:latin typeface="Verdana"/>
                <a:cs typeface="Verdana"/>
              </a:rPr>
              <a:t>o</a:t>
            </a:r>
            <a:r>
              <a:rPr lang="en-US" sz="1400" spc="-10" dirty="0" smtClean="0">
                <a:latin typeface="Verdana"/>
                <a:cs typeface="Verdana"/>
              </a:rPr>
              <a:t>t</a:t>
            </a:r>
            <a:endParaRPr lang="en-US" sz="1400" dirty="0" smtClean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125"/>
              <a:buFont typeface="Wingdings 2"/>
              <a:buChar char="·"/>
              <a:tabLst>
                <a:tab pos="277495" algn="l"/>
              </a:tabLst>
            </a:pPr>
            <a:r>
              <a:rPr lang="en-US" sz="1600" dirty="0" smtClean="0">
                <a:latin typeface="Verdana"/>
                <a:cs typeface="Verdana"/>
              </a:rPr>
              <a:t>Sensors</a:t>
            </a: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0705" algn="l"/>
              </a:tabLst>
            </a:pPr>
            <a:r>
              <a:rPr lang="en-US" sz="1400" spc="-10" dirty="0" smtClean="0">
                <a:latin typeface="Verdana"/>
                <a:cs typeface="Verdana"/>
              </a:rPr>
              <a:t>Bree</a:t>
            </a:r>
            <a:r>
              <a:rPr lang="en-US" sz="1400" spc="-20" dirty="0" smtClean="0">
                <a:latin typeface="Verdana"/>
                <a:cs typeface="Verdana"/>
              </a:rPr>
              <a:t>z</a:t>
            </a:r>
            <a:r>
              <a:rPr lang="en-US" sz="1400" spc="-10" dirty="0" smtClean="0">
                <a:latin typeface="Verdana"/>
                <a:cs typeface="Verdana"/>
              </a:rPr>
              <a:t>e,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Glitte</a:t>
            </a:r>
            <a:r>
              <a:rPr lang="en-US" sz="1400" spc="-210" dirty="0" smtClean="0">
                <a:latin typeface="Verdana"/>
                <a:cs typeface="Verdana"/>
              </a:rPr>
              <a:t>r</a:t>
            </a:r>
            <a:r>
              <a:rPr lang="en-US" sz="1400" spc="-5" dirty="0" smtClean="0">
                <a:latin typeface="Verdana"/>
                <a:cs typeface="Verdana"/>
              </a:rPr>
              <a:t>,</a:t>
            </a:r>
            <a:r>
              <a:rPr lang="en-US" sz="1400" spc="10" dirty="0" smtClean="0">
                <a:latin typeface="Verdana"/>
                <a:cs typeface="Verdana"/>
              </a:rPr>
              <a:t> </a:t>
            </a:r>
            <a:r>
              <a:rPr lang="en-US" sz="1400" spc="-10" dirty="0" smtClean="0">
                <a:latin typeface="Verdana"/>
                <a:cs typeface="Verdana"/>
              </a:rPr>
              <a:t>Smell</a:t>
            </a:r>
            <a:endParaRPr lang="en-US" sz="14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6"/>
          <p:cNvSpPr/>
          <p:nvPr/>
        </p:nvSpPr>
        <p:spPr>
          <a:xfrm>
            <a:off x="6534955" y="1825625"/>
            <a:ext cx="3572509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510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2660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Start by figuring out what set of </a:t>
            </a:r>
            <a:r>
              <a:rPr lang="en-US" dirty="0" smtClean="0"/>
              <a:t>interpretations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make </a:t>
            </a:r>
            <a:r>
              <a:rPr lang="en-US" dirty="0"/>
              <a:t>our original sentences true.</a:t>
            </a:r>
          </a:p>
          <a:p>
            <a:r>
              <a:rPr lang="en-US" dirty="0" smtClean="0"/>
              <a:t>Then</a:t>
            </a:r>
            <a:r>
              <a:rPr lang="en-US" dirty="0"/>
              <a:t>, if G is true in all those interpretations, it </a:t>
            </a:r>
            <a:r>
              <a:rPr lang="en-US" dirty="0" smtClean="0"/>
              <a:t>must </a:t>
            </a:r>
          </a:p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dirty="0"/>
              <a:t>OK to conclude it from the sentences we started</a:t>
            </a:r>
          </a:p>
          <a:p>
            <a:pPr marL="0" indent="0">
              <a:buNone/>
            </a:pPr>
            <a:r>
              <a:rPr lang="en-US" dirty="0"/>
              <a:t>out with (our knowledge base).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In a universe with only three variables, there are 8</a:t>
            </a:r>
          </a:p>
          <a:p>
            <a:pPr marL="0" indent="0">
              <a:buNone/>
            </a:pPr>
            <a:r>
              <a:rPr lang="en-US" b="1" i="1" dirty="0"/>
              <a:t>possible interpretations in total.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23" y="1690688"/>
            <a:ext cx="1789368" cy="42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8966" cy="4588054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one of these</a:t>
            </a:r>
          </a:p>
          <a:p>
            <a:pPr marL="0" indent="0">
              <a:buNone/>
            </a:pPr>
            <a:r>
              <a:rPr lang="en-US" dirty="0"/>
              <a:t>interpretations makes all the</a:t>
            </a:r>
          </a:p>
          <a:p>
            <a:pPr marL="0" indent="0">
              <a:buNone/>
            </a:pPr>
            <a:r>
              <a:rPr lang="en-US" dirty="0"/>
              <a:t>sentences in our knowledge</a:t>
            </a:r>
          </a:p>
          <a:p>
            <a:pPr marL="0" indent="0">
              <a:buNone/>
            </a:pPr>
            <a:r>
              <a:rPr lang="en-US" dirty="0"/>
              <a:t>base true:</a:t>
            </a:r>
          </a:p>
          <a:p>
            <a:r>
              <a:rPr lang="en-US" dirty="0" smtClean="0"/>
              <a:t>S </a:t>
            </a:r>
            <a:r>
              <a:rPr lang="en-US" dirty="0"/>
              <a:t>= true, H = true, G = true.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43" y="1825624"/>
            <a:ext cx="4958234" cy="49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158803" cy="4394871"/>
          </a:xfrm>
        </p:spPr>
        <p:txBody>
          <a:bodyPr/>
          <a:lstStyle/>
          <a:p>
            <a:r>
              <a:rPr lang="en-US" dirty="0"/>
              <a:t>it's easy enough to check that G</a:t>
            </a:r>
          </a:p>
          <a:p>
            <a:pPr marL="0" indent="0">
              <a:buNone/>
            </a:pPr>
            <a:r>
              <a:rPr lang="en-US" dirty="0"/>
              <a:t>is true in that interpretation, so it</a:t>
            </a:r>
          </a:p>
          <a:p>
            <a:pPr marL="0" indent="0">
              <a:buNone/>
            </a:pPr>
            <a:r>
              <a:rPr lang="en-US" dirty="0"/>
              <a:t>seems like it must be reasonable</a:t>
            </a:r>
          </a:p>
          <a:p>
            <a:pPr marL="0" indent="0">
              <a:buNone/>
            </a:pPr>
            <a:r>
              <a:rPr lang="en-US" dirty="0"/>
              <a:t>to draw the conclusion that the</a:t>
            </a:r>
          </a:p>
          <a:p>
            <a:pPr marL="0" indent="0">
              <a:buNone/>
            </a:pPr>
            <a:r>
              <a:rPr lang="en-US" dirty="0"/>
              <a:t>lecture will be good.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22" y="1825623"/>
            <a:ext cx="6809190" cy="39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entailement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2" y="1690688"/>
            <a:ext cx="6669505" cy="1052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0738"/>
            <a:ext cx="6452937" cy="1372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137" y="1570993"/>
            <a:ext cx="4592471" cy="23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and Proof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896726" cy="5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72074" cy="48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z="2000" spc="-15" dirty="0" smtClean="0">
                <a:latin typeface="Verdana"/>
                <a:cs typeface="Verdana"/>
              </a:rPr>
              <a:t>Proof</a:t>
            </a:r>
            <a:r>
              <a:rPr lang="en-US" sz="2000" spc="-25" dirty="0" smtClean="0">
                <a:latin typeface="Verdana"/>
                <a:cs typeface="Verdana"/>
              </a:rPr>
              <a:t> </a:t>
            </a:r>
            <a:r>
              <a:rPr lang="en-US" sz="2000" spc="-15" dirty="0" smtClean="0">
                <a:latin typeface="Verdana"/>
                <a:cs typeface="Verdana"/>
              </a:rPr>
              <a:t>metho</a:t>
            </a:r>
            <a:r>
              <a:rPr lang="en-US" sz="2000" spc="-20" dirty="0" smtClean="0">
                <a:latin typeface="Verdana"/>
                <a:cs typeface="Verdana"/>
              </a:rPr>
              <a:t>d</a:t>
            </a:r>
            <a:r>
              <a:rPr lang="en-US" sz="2000" spc="-15" dirty="0" smtClean="0">
                <a:latin typeface="Verdana"/>
                <a:cs typeface="Verdana"/>
              </a:rPr>
              <a:t>s</a:t>
            </a:r>
            <a:r>
              <a:rPr lang="en-US" sz="2000" spc="5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divide</a:t>
            </a:r>
            <a:r>
              <a:rPr lang="en-US" sz="2000" spc="5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into</a:t>
            </a:r>
            <a:r>
              <a:rPr lang="en-US" sz="2000" spc="-5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(r</a:t>
            </a:r>
            <a:r>
              <a:rPr lang="en-US" sz="2000" spc="-25" dirty="0" smtClean="0">
                <a:latin typeface="Verdana"/>
                <a:cs typeface="Verdana"/>
              </a:rPr>
              <a:t>o</a:t>
            </a:r>
            <a:r>
              <a:rPr lang="en-US" sz="2000" spc="-15" dirty="0" smtClean="0">
                <a:latin typeface="Verdana"/>
                <a:cs typeface="Verdana"/>
              </a:rPr>
              <a:t>ughly)</a:t>
            </a:r>
            <a:r>
              <a:rPr lang="en-US" sz="2000" spc="15" dirty="0" smtClean="0">
                <a:latin typeface="Verdana"/>
                <a:cs typeface="Verdana"/>
              </a:rPr>
              <a:t> </a:t>
            </a:r>
            <a:r>
              <a:rPr lang="en-US" sz="2000" spc="-15" dirty="0" smtClean="0">
                <a:latin typeface="Verdana"/>
                <a:cs typeface="Verdana"/>
              </a:rPr>
              <a:t>two</a:t>
            </a:r>
            <a:r>
              <a:rPr lang="en-US" sz="2000" spc="-5" dirty="0" smtClean="0">
                <a:latin typeface="Verdana"/>
                <a:cs typeface="Verdana"/>
              </a:rPr>
              <a:t> </a:t>
            </a:r>
            <a:r>
              <a:rPr lang="en-US" sz="2000" spc="-15" dirty="0" smtClean="0">
                <a:latin typeface="Verdana"/>
                <a:cs typeface="Verdana"/>
              </a:rPr>
              <a:t>kind</a:t>
            </a:r>
            <a:r>
              <a:rPr lang="en-US" sz="2000" spc="-25" dirty="0" smtClean="0">
                <a:latin typeface="Verdana"/>
                <a:cs typeface="Verdana"/>
              </a:rPr>
              <a:t>s</a:t>
            </a:r>
            <a:r>
              <a:rPr lang="en-US" sz="2000" spc="-10" dirty="0" smtClean="0">
                <a:latin typeface="Verdana"/>
                <a:cs typeface="Verdana"/>
              </a:rPr>
              <a:t>:</a:t>
            </a:r>
            <a:endParaRPr lang="en-US" sz="10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z="2000" u="heavy" spc="-15" dirty="0" smtClean="0">
                <a:latin typeface="Verdana"/>
                <a:cs typeface="Verdana"/>
              </a:rPr>
              <a:t>Appl</a:t>
            </a:r>
            <a:r>
              <a:rPr lang="en-US" sz="2000" u="heavy" spc="-20" dirty="0" smtClean="0">
                <a:latin typeface="Verdana"/>
                <a:cs typeface="Verdana"/>
              </a:rPr>
              <a:t>i</a:t>
            </a:r>
            <a:r>
              <a:rPr lang="en-US" sz="2000" u="heavy" spc="-10" dirty="0" smtClean="0">
                <a:latin typeface="Verdana"/>
                <a:cs typeface="Verdana"/>
              </a:rPr>
              <a:t>cat</a:t>
            </a:r>
            <a:r>
              <a:rPr lang="en-US" sz="2000" u="heavy" spc="-20" dirty="0" smtClean="0">
                <a:latin typeface="Verdana"/>
                <a:cs typeface="Verdana"/>
              </a:rPr>
              <a:t>i</a:t>
            </a:r>
            <a:r>
              <a:rPr lang="en-US" sz="2000" u="heavy" spc="-15" dirty="0" smtClean="0">
                <a:latin typeface="Verdana"/>
                <a:cs typeface="Verdana"/>
              </a:rPr>
              <a:t>on</a:t>
            </a:r>
            <a:r>
              <a:rPr lang="en-US" sz="2000" u="heavy" spc="0" dirty="0" smtClean="0">
                <a:latin typeface="Verdana"/>
                <a:cs typeface="Verdana"/>
              </a:rPr>
              <a:t> </a:t>
            </a:r>
            <a:r>
              <a:rPr lang="en-US" sz="2000" u="heavy" spc="-10" dirty="0" smtClean="0">
                <a:latin typeface="Verdana"/>
                <a:cs typeface="Verdana"/>
              </a:rPr>
              <a:t>of inf</a:t>
            </a:r>
            <a:r>
              <a:rPr lang="en-US" sz="2000" u="heavy" spc="-25" dirty="0" smtClean="0">
                <a:latin typeface="Verdana"/>
                <a:cs typeface="Verdana"/>
              </a:rPr>
              <a:t>e</a:t>
            </a:r>
            <a:r>
              <a:rPr lang="en-US" sz="2000" u="heavy" spc="-15" dirty="0" smtClean="0">
                <a:latin typeface="Verdana"/>
                <a:cs typeface="Verdana"/>
              </a:rPr>
              <a:t>rence</a:t>
            </a:r>
            <a:r>
              <a:rPr lang="en-US" sz="2000" u="heavy" spc="-30" dirty="0" smtClean="0">
                <a:latin typeface="Verdana"/>
                <a:cs typeface="Verdana"/>
              </a:rPr>
              <a:t> </a:t>
            </a:r>
            <a:r>
              <a:rPr lang="en-US" sz="2000" u="heavy" spc="-10" dirty="0" smtClean="0">
                <a:latin typeface="Verdana"/>
                <a:cs typeface="Verdana"/>
              </a:rPr>
              <a:t>rules</a:t>
            </a:r>
            <a:endParaRPr lang="en-US" sz="20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800" spc="-10" dirty="0" smtClean="0">
                <a:latin typeface="Verdana"/>
                <a:cs typeface="Verdana"/>
              </a:rPr>
              <a:t>Legitimate</a:t>
            </a:r>
            <a:r>
              <a:rPr lang="en-US" sz="1800" spc="1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(sound)</a:t>
            </a:r>
            <a:r>
              <a:rPr lang="en-US" sz="1800" spc="-15" dirty="0" smtClean="0">
                <a:latin typeface="Verdana"/>
                <a:cs typeface="Verdana"/>
              </a:rPr>
              <a:t> gene</a:t>
            </a:r>
            <a:r>
              <a:rPr lang="en-US" sz="1800" spc="-40" dirty="0" smtClean="0">
                <a:latin typeface="Verdana"/>
                <a:cs typeface="Verdana"/>
              </a:rPr>
              <a:t>r</a:t>
            </a:r>
            <a:r>
              <a:rPr lang="en-US" sz="1800" spc="-10" dirty="0" smtClean="0">
                <a:latin typeface="Verdana"/>
                <a:cs typeface="Verdana"/>
              </a:rPr>
              <a:t>ation of</a:t>
            </a:r>
            <a:r>
              <a:rPr lang="en-US" sz="1800" spc="-5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latin typeface="Verdana"/>
                <a:cs typeface="Verdana"/>
              </a:rPr>
              <a:t>new</a:t>
            </a:r>
            <a:r>
              <a:rPr lang="en-US" sz="1800" spc="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sentences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latin typeface="Verdana"/>
                <a:cs typeface="Verdana"/>
              </a:rPr>
              <a:t>from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old</a:t>
            </a:r>
            <a:endParaRPr lang="en-US" sz="18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800" u="heavy" spc="-10" dirty="0" smtClean="0">
                <a:solidFill>
                  <a:srgbClr val="006FC0"/>
                </a:solidFill>
                <a:latin typeface="Verdana"/>
                <a:cs typeface="Verdana"/>
              </a:rPr>
              <a:t>Proof</a:t>
            </a:r>
            <a:r>
              <a:rPr lang="en-US" sz="1800" spc="-1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= </a:t>
            </a:r>
            <a:r>
              <a:rPr lang="en-US" sz="1800" spc="-15" dirty="0" smtClean="0">
                <a:latin typeface="Verdana"/>
                <a:cs typeface="Verdana"/>
              </a:rPr>
              <a:t>a sequence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of inference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rule</a:t>
            </a:r>
            <a:r>
              <a:rPr lang="en-US" sz="1800" spc="5" dirty="0" smtClean="0"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applic</a:t>
            </a:r>
            <a:r>
              <a:rPr lang="en-US" sz="1800" spc="-10" dirty="0" smtClean="0">
                <a:latin typeface="Verdana"/>
                <a:cs typeface="Verdana"/>
              </a:rPr>
              <a:t>a</a:t>
            </a:r>
            <a:r>
              <a:rPr lang="en-US" sz="1800" spc="0" dirty="0" smtClean="0">
                <a:latin typeface="Verdana"/>
                <a:cs typeface="Verdana"/>
              </a:rPr>
              <a:t>tions</a:t>
            </a:r>
            <a:endParaRPr lang="en-US" sz="1800" dirty="0" smtClean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lang="en-US" sz="1800" spc="-15" dirty="0" smtClean="0">
                <a:latin typeface="Verdana"/>
                <a:cs typeface="Verdana"/>
              </a:rPr>
              <a:t>Can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latin typeface="Verdana"/>
                <a:cs typeface="Verdana"/>
              </a:rPr>
              <a:t>use</a:t>
            </a:r>
            <a:r>
              <a:rPr lang="en-US" sz="1800" spc="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inference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rules as </a:t>
            </a:r>
            <a:r>
              <a:rPr lang="en-US" sz="1800" spc="-15" dirty="0" smtClean="0">
                <a:latin typeface="Verdana"/>
                <a:cs typeface="Verdana"/>
              </a:rPr>
              <a:t>ope</a:t>
            </a:r>
            <a:r>
              <a:rPr lang="en-US" sz="1800" spc="-40" dirty="0" smtClean="0">
                <a:latin typeface="Verdana"/>
                <a:cs typeface="Verdana"/>
              </a:rPr>
              <a:t>r</a:t>
            </a:r>
            <a:r>
              <a:rPr lang="en-US" sz="1800" spc="-10" dirty="0" smtClean="0">
                <a:latin typeface="Verdana"/>
                <a:cs typeface="Verdana"/>
              </a:rPr>
              <a:t>ators</a:t>
            </a:r>
            <a:r>
              <a:rPr lang="en-US" sz="1800" spc="-25" dirty="0" smtClean="0"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in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latin typeface="Verdana"/>
                <a:cs typeface="Verdana"/>
              </a:rPr>
              <a:t>a </a:t>
            </a:r>
            <a:r>
              <a:rPr lang="en-US" sz="1800" spc="-20" dirty="0" smtClean="0">
                <a:latin typeface="Verdana"/>
                <a:cs typeface="Verdana"/>
              </a:rPr>
              <a:t>s</a:t>
            </a:r>
            <a:r>
              <a:rPr lang="en-US" sz="1800" spc="-10" dirty="0" smtClean="0">
                <a:latin typeface="Verdana"/>
                <a:cs typeface="Verdana"/>
              </a:rPr>
              <a:t>tandard search alg.</a:t>
            </a:r>
            <a:endParaRPr lang="en-US" sz="18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800" spc="-175" dirty="0" smtClean="0">
                <a:latin typeface="Verdana"/>
                <a:cs typeface="Verdana"/>
              </a:rPr>
              <a:t>T</a:t>
            </a:r>
            <a:r>
              <a:rPr lang="en-US" sz="1800" spc="0" dirty="0" smtClean="0">
                <a:latin typeface="Verdana"/>
                <a:cs typeface="Verdana"/>
              </a:rPr>
              <a:t>ypically </a:t>
            </a:r>
            <a:r>
              <a:rPr lang="en-US" sz="1800" spc="-10" dirty="0" smtClean="0">
                <a:latin typeface="Verdana"/>
                <a:cs typeface="Verdana"/>
              </a:rPr>
              <a:t>require</a:t>
            </a:r>
            <a:r>
              <a:rPr lang="en-US" sz="1800" spc="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t</a:t>
            </a:r>
            <a:r>
              <a:rPr lang="en-US" sz="1800" spc="-45" dirty="0" smtClean="0">
                <a:latin typeface="Verdana"/>
                <a:cs typeface="Verdana"/>
              </a:rPr>
              <a:t>r</a:t>
            </a:r>
            <a:r>
              <a:rPr lang="en-US" sz="1800" spc="-10" dirty="0" smtClean="0">
                <a:latin typeface="Verdana"/>
                <a:cs typeface="Verdana"/>
              </a:rPr>
              <a:t>ansl</a:t>
            </a:r>
            <a:r>
              <a:rPr lang="en-US" sz="1800" spc="-20" dirty="0" smtClean="0">
                <a:latin typeface="Verdana"/>
                <a:cs typeface="Verdana"/>
              </a:rPr>
              <a:t>a</a:t>
            </a:r>
            <a:r>
              <a:rPr lang="en-US" sz="1800" spc="0" dirty="0" smtClean="0">
                <a:latin typeface="Verdana"/>
                <a:cs typeface="Verdana"/>
              </a:rPr>
              <a:t>tion</a:t>
            </a:r>
            <a:r>
              <a:rPr lang="en-US" sz="1800" spc="-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of sentences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into </a:t>
            </a:r>
            <a:r>
              <a:rPr lang="en-US" sz="1800" spc="-15" dirty="0" smtClean="0">
                <a:latin typeface="Verdana"/>
                <a:cs typeface="Verdana"/>
              </a:rPr>
              <a:t>a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solidFill>
                  <a:srgbClr val="006FC0"/>
                </a:solidFill>
                <a:latin typeface="Verdana"/>
                <a:cs typeface="Verdana"/>
              </a:rPr>
              <a:t>normal form</a:t>
            </a:r>
            <a:endParaRPr lang="en-US" sz="10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z="2000" u="heavy" spc="-15" dirty="0" smtClean="0">
                <a:latin typeface="Verdana"/>
                <a:cs typeface="Verdana"/>
              </a:rPr>
              <a:t>Model checking</a:t>
            </a:r>
            <a:endParaRPr lang="en-US" sz="2000" dirty="0" smtClean="0">
              <a:latin typeface="Verdana"/>
              <a:cs typeface="Verdana"/>
            </a:endParaRPr>
          </a:p>
          <a:p>
            <a:pPr marL="927100" lvl="1" indent="-567055">
              <a:lnSpc>
                <a:spcPct val="100000"/>
              </a:lnSpc>
              <a:spcBef>
                <a:spcPts val="175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800" spc="-10" dirty="0" smtClean="0">
                <a:latin typeface="Verdana"/>
                <a:cs typeface="Verdana"/>
              </a:rPr>
              <a:t>truth</a:t>
            </a:r>
            <a:r>
              <a:rPr lang="en-US" sz="1800" spc="-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table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latin typeface="Verdana"/>
                <a:cs typeface="Verdana"/>
              </a:rPr>
              <a:t>enume</a:t>
            </a:r>
            <a:r>
              <a:rPr lang="en-US" sz="1800" spc="-35" dirty="0" smtClean="0">
                <a:latin typeface="Verdana"/>
                <a:cs typeface="Verdana"/>
              </a:rPr>
              <a:t>r</a:t>
            </a:r>
            <a:r>
              <a:rPr lang="en-US" sz="1800" spc="-10" dirty="0" smtClean="0">
                <a:latin typeface="Verdana"/>
                <a:cs typeface="Verdana"/>
              </a:rPr>
              <a:t>ation </a:t>
            </a:r>
            <a:r>
              <a:rPr lang="en-US" sz="1800" spc="0" dirty="0" smtClean="0">
                <a:latin typeface="Verdana"/>
                <a:cs typeface="Verdana"/>
              </a:rPr>
              <a:t>(al</a:t>
            </a:r>
            <a:r>
              <a:rPr lang="en-US" sz="1800" spc="-20" dirty="0" smtClean="0">
                <a:latin typeface="Verdana"/>
                <a:cs typeface="Verdana"/>
              </a:rPr>
              <a:t>w</a:t>
            </a:r>
            <a:r>
              <a:rPr lang="en-US" sz="1800" spc="-30" dirty="0" smtClean="0">
                <a:latin typeface="Verdana"/>
                <a:cs typeface="Verdana"/>
              </a:rPr>
              <a:t>a</a:t>
            </a:r>
            <a:r>
              <a:rPr lang="en-US" sz="1800" spc="-10" dirty="0" smtClean="0">
                <a:latin typeface="Verdana"/>
                <a:cs typeface="Verdana"/>
              </a:rPr>
              <a:t>ys </a:t>
            </a:r>
            <a:r>
              <a:rPr lang="en-US" sz="1800" spc="-15" dirty="0" smtClean="0">
                <a:latin typeface="Verdana"/>
                <a:cs typeface="Verdana"/>
              </a:rPr>
              <a:t>expone</a:t>
            </a:r>
            <a:r>
              <a:rPr lang="en-US" sz="1800" spc="-10" dirty="0" smtClean="0">
                <a:latin typeface="Verdana"/>
                <a:cs typeface="Verdana"/>
              </a:rPr>
              <a:t>n</a:t>
            </a:r>
            <a:r>
              <a:rPr lang="en-US" sz="1800" spc="0" dirty="0" smtClean="0">
                <a:latin typeface="Verdana"/>
                <a:cs typeface="Verdana"/>
              </a:rPr>
              <a:t>tial in</a:t>
            </a:r>
            <a:r>
              <a:rPr lang="en-US" sz="1800" spc="15" dirty="0" smtClean="0">
                <a:latin typeface="Verdana"/>
                <a:cs typeface="Verdana"/>
              </a:rPr>
              <a:t> </a:t>
            </a:r>
            <a:r>
              <a:rPr lang="en-US" sz="1800" spc="75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lang="en-US" sz="1800" spc="0" dirty="0" smtClean="0">
                <a:latin typeface="Verdana"/>
                <a:cs typeface="Verdana"/>
              </a:rPr>
              <a:t>)</a:t>
            </a:r>
            <a:endParaRPr lang="en-US" sz="1800" dirty="0" smtClean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425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800" spc="-15" dirty="0" smtClean="0">
                <a:latin typeface="Verdana"/>
                <a:cs typeface="Verdana"/>
              </a:rPr>
              <a:t>impr</a:t>
            </a:r>
            <a:r>
              <a:rPr lang="en-US" sz="1800" spc="-30" dirty="0" smtClean="0">
                <a:latin typeface="Verdana"/>
                <a:cs typeface="Verdana"/>
              </a:rPr>
              <a:t>o</a:t>
            </a:r>
            <a:r>
              <a:rPr lang="en-US" sz="1800" spc="-35" dirty="0" smtClean="0">
                <a:latin typeface="Verdana"/>
                <a:cs typeface="Verdana"/>
              </a:rPr>
              <a:t>v</a:t>
            </a:r>
            <a:r>
              <a:rPr lang="en-US" sz="1800" spc="-15" dirty="0" smtClean="0">
                <a:latin typeface="Verdana"/>
                <a:cs typeface="Verdana"/>
              </a:rPr>
              <a:t>ed </a:t>
            </a:r>
            <a:r>
              <a:rPr lang="en-US" sz="1800" spc="-10" dirty="0" smtClean="0">
                <a:latin typeface="Verdana"/>
                <a:cs typeface="Verdana"/>
              </a:rPr>
              <a:t>backt</a:t>
            </a:r>
            <a:r>
              <a:rPr lang="en-US" sz="1800" spc="-45" dirty="0" smtClean="0">
                <a:latin typeface="Verdana"/>
                <a:cs typeface="Verdana"/>
              </a:rPr>
              <a:t>r</a:t>
            </a:r>
            <a:r>
              <a:rPr lang="en-US" sz="1800" spc="-10" dirty="0" smtClean="0">
                <a:latin typeface="Verdana"/>
                <a:cs typeface="Verdana"/>
              </a:rPr>
              <a:t>acking,</a:t>
            </a:r>
            <a:r>
              <a:rPr lang="en-US" sz="1800" spc="-1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e.g</a:t>
            </a:r>
            <a:r>
              <a:rPr lang="en-US" sz="1800" spc="-125" dirty="0" smtClean="0">
                <a:latin typeface="Verdana"/>
                <a:cs typeface="Verdana"/>
              </a:rPr>
              <a:t>.</a:t>
            </a:r>
            <a:r>
              <a:rPr lang="en-US" sz="1800" spc="-10" dirty="0" smtClean="0">
                <a:latin typeface="Verdana"/>
                <a:cs typeface="Verdana"/>
              </a:rPr>
              <a:t>, </a:t>
            </a:r>
            <a:r>
              <a:rPr lang="en-US" sz="1800" spc="-25" dirty="0" smtClean="0">
                <a:latin typeface="Verdana"/>
                <a:cs typeface="Verdana"/>
              </a:rPr>
              <a:t>D</a:t>
            </a:r>
            <a:r>
              <a:rPr lang="en-US" sz="1800" spc="-30" dirty="0" smtClean="0">
                <a:latin typeface="Verdana"/>
                <a:cs typeface="Verdana"/>
              </a:rPr>
              <a:t>a</a:t>
            </a:r>
            <a:r>
              <a:rPr lang="en-US" sz="1800" spc="0" dirty="0" smtClean="0">
                <a:latin typeface="Verdana"/>
                <a:cs typeface="Verdana"/>
              </a:rPr>
              <a:t>vi</a:t>
            </a:r>
            <a:r>
              <a:rPr lang="en-US" sz="1800" spc="5" dirty="0" smtClean="0">
                <a:latin typeface="Verdana"/>
                <a:cs typeface="Verdana"/>
              </a:rPr>
              <a:t>s</a:t>
            </a:r>
            <a:r>
              <a:rPr lang="en-US" sz="1800" spc="0" dirty="0" smtClean="0">
                <a:latin typeface="Verdana"/>
                <a:cs typeface="Verdana"/>
              </a:rPr>
              <a:t>—</a:t>
            </a:r>
            <a:r>
              <a:rPr lang="en-US" sz="1800" spc="-15" dirty="0" smtClean="0">
                <a:latin typeface="Verdana"/>
                <a:cs typeface="Verdana"/>
              </a:rPr>
              <a:t>Putnam—</a:t>
            </a:r>
            <a:r>
              <a:rPr lang="en-US" sz="1800" spc="-15" dirty="0" err="1" smtClean="0">
                <a:latin typeface="Verdana"/>
                <a:cs typeface="Verdana"/>
              </a:rPr>
              <a:t>Logemann</a:t>
            </a:r>
            <a:r>
              <a:rPr lang="en-US" sz="1800" spc="-15" dirty="0" smtClean="0">
                <a:latin typeface="Verdana"/>
                <a:cs typeface="Verdana"/>
              </a:rPr>
              <a:t>—</a:t>
            </a:r>
            <a:r>
              <a:rPr lang="en-US" sz="1800" spc="-10" dirty="0" smtClean="0">
                <a:latin typeface="Verdana"/>
                <a:cs typeface="Verdana"/>
              </a:rPr>
              <a:t>L</a:t>
            </a:r>
            <a:r>
              <a:rPr lang="en-US" sz="1800" spc="-35" dirty="0" smtClean="0">
                <a:latin typeface="Verdana"/>
                <a:cs typeface="Verdana"/>
              </a:rPr>
              <a:t>o</a:t>
            </a:r>
            <a:r>
              <a:rPr lang="en-US" sz="1800" spc="-40" dirty="0" smtClean="0">
                <a:latin typeface="Verdana"/>
                <a:cs typeface="Verdana"/>
              </a:rPr>
              <a:t>v</a:t>
            </a:r>
            <a:r>
              <a:rPr lang="en-US" sz="1800" spc="-10" dirty="0" smtClean="0">
                <a:latin typeface="Verdana"/>
                <a:cs typeface="Verdana"/>
              </a:rPr>
              <a:t>eland</a:t>
            </a:r>
            <a:endParaRPr lang="en-US" sz="1800" dirty="0" smtClean="0">
              <a:latin typeface="Verdana"/>
              <a:cs typeface="Verdana"/>
            </a:endParaRPr>
          </a:p>
          <a:p>
            <a:pPr marL="927100" marR="1397635" lvl="1" indent="-567055">
              <a:lnSpc>
                <a:spcPct val="113900"/>
              </a:lnSpc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1800" spc="-10" dirty="0" smtClean="0">
                <a:latin typeface="Verdana"/>
                <a:cs typeface="Verdana"/>
              </a:rPr>
              <a:t>heuristic</a:t>
            </a:r>
            <a:r>
              <a:rPr lang="en-US" sz="1800" spc="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search</a:t>
            </a:r>
            <a:r>
              <a:rPr lang="en-US" sz="1800" spc="-15" dirty="0" smtClean="0"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in</a:t>
            </a:r>
            <a:r>
              <a:rPr lang="en-US" sz="1800" spc="10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latin typeface="Verdana"/>
                <a:cs typeface="Verdana"/>
              </a:rPr>
              <a:t>model</a:t>
            </a:r>
            <a:r>
              <a:rPr lang="en-US" sz="1800" spc="5" dirty="0" smtClean="0">
                <a:latin typeface="Verdana"/>
                <a:cs typeface="Verdana"/>
              </a:rPr>
              <a:t> </a:t>
            </a:r>
            <a:r>
              <a:rPr lang="en-US" sz="1800" spc="-15" dirty="0" smtClean="0">
                <a:latin typeface="Verdana"/>
                <a:cs typeface="Verdana"/>
              </a:rPr>
              <a:t>space (sound</a:t>
            </a:r>
            <a:r>
              <a:rPr lang="en-US" sz="1800" spc="-10" dirty="0" smtClean="0">
                <a:latin typeface="Verdana"/>
                <a:cs typeface="Verdana"/>
              </a:rPr>
              <a:t> but</a:t>
            </a:r>
            <a:r>
              <a:rPr lang="en-US" sz="1800" spc="5" dirty="0" smtClean="0">
                <a:latin typeface="Verdana"/>
                <a:cs typeface="Verdana"/>
              </a:rPr>
              <a:t> </a:t>
            </a:r>
            <a:r>
              <a:rPr lang="en-US" sz="1800" spc="-10" dirty="0" smtClean="0">
                <a:latin typeface="Verdana"/>
                <a:cs typeface="Verdana"/>
              </a:rPr>
              <a:t>incomplete) e.g</a:t>
            </a:r>
            <a:r>
              <a:rPr lang="en-US" sz="1800" spc="-125" dirty="0" smtClean="0">
                <a:latin typeface="Verdana"/>
                <a:cs typeface="Verdana"/>
              </a:rPr>
              <a:t>.</a:t>
            </a:r>
            <a:r>
              <a:rPr lang="en-US" sz="1800" spc="-10" dirty="0" smtClean="0">
                <a:latin typeface="Verdana"/>
                <a:cs typeface="Verdana"/>
              </a:rPr>
              <a:t>,</a:t>
            </a:r>
            <a:r>
              <a:rPr lang="en-US" sz="1800" spc="-15" dirty="0" smtClean="0">
                <a:latin typeface="Verdana"/>
                <a:cs typeface="Verdana"/>
              </a:rPr>
              <a:t> min</a:t>
            </a:r>
            <a:r>
              <a:rPr lang="en-US" sz="1800" spc="-5" dirty="0" smtClean="0">
                <a:latin typeface="Verdana"/>
                <a:cs typeface="Verdana"/>
              </a:rPr>
              <a:t>-</a:t>
            </a:r>
            <a:r>
              <a:rPr lang="en-US" sz="1800" spc="-15" dirty="0" smtClean="0">
                <a:latin typeface="Verdana"/>
                <a:cs typeface="Verdana"/>
              </a:rPr>
              <a:t>conf</a:t>
            </a:r>
            <a:r>
              <a:rPr lang="en-US" sz="1800" spc="0" dirty="0" smtClean="0">
                <a:latin typeface="Verdana"/>
                <a:cs typeface="Verdana"/>
              </a:rPr>
              <a:t>lic</a:t>
            </a:r>
            <a:r>
              <a:rPr lang="en-US" sz="1800" spc="-10" dirty="0" smtClean="0">
                <a:latin typeface="Verdana"/>
                <a:cs typeface="Verdana"/>
              </a:rPr>
              <a:t>t</a:t>
            </a:r>
            <a:r>
              <a:rPr lang="en-US" sz="1800" spc="-15" dirty="0" smtClean="0">
                <a:latin typeface="Verdana"/>
                <a:cs typeface="Verdana"/>
              </a:rPr>
              <a:t>s</a:t>
            </a:r>
            <a:r>
              <a:rPr lang="en-US" sz="1800" spc="0" dirty="0" smtClean="0">
                <a:latin typeface="Verdana"/>
                <a:cs typeface="Verdana"/>
              </a:rPr>
              <a:t>-li</a:t>
            </a:r>
            <a:r>
              <a:rPr lang="en-US" sz="1800" spc="-15" dirty="0" smtClean="0">
                <a:latin typeface="Verdana"/>
                <a:cs typeface="Verdana"/>
              </a:rPr>
              <a:t>ke</a:t>
            </a:r>
            <a:r>
              <a:rPr lang="en-US" sz="1800" spc="25" dirty="0" smtClean="0"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hil</a:t>
            </a:r>
            <a:r>
              <a:rPr lang="en-US" sz="1800" spc="-5" dirty="0" smtClean="0">
                <a:latin typeface="Verdana"/>
                <a:cs typeface="Verdana"/>
              </a:rPr>
              <a:t>l-</a:t>
            </a:r>
            <a:r>
              <a:rPr lang="en-US" sz="1800" spc="0" dirty="0" smtClean="0">
                <a:latin typeface="Verdana"/>
                <a:cs typeface="Verdana"/>
              </a:rPr>
              <a:t>cli</a:t>
            </a:r>
            <a:r>
              <a:rPr lang="en-US" sz="1800" spc="-20" dirty="0" smtClean="0">
                <a:latin typeface="Verdana"/>
                <a:cs typeface="Verdana"/>
              </a:rPr>
              <a:t>m</a:t>
            </a:r>
            <a:r>
              <a:rPr lang="en-US" sz="1800" spc="-10" dirty="0" smtClean="0">
                <a:latin typeface="Verdana"/>
                <a:cs typeface="Verdana"/>
              </a:rPr>
              <a:t>b</a:t>
            </a:r>
            <a:r>
              <a:rPr lang="en-US" sz="1800" spc="0" dirty="0" smtClean="0">
                <a:latin typeface="Verdana"/>
                <a:cs typeface="Verdana"/>
              </a:rPr>
              <a:t>ing</a:t>
            </a:r>
            <a:r>
              <a:rPr lang="en-US" sz="1800" spc="30" dirty="0" smtClean="0">
                <a:latin typeface="Verdana"/>
                <a:cs typeface="Verdana"/>
              </a:rPr>
              <a:t> </a:t>
            </a:r>
            <a:r>
              <a:rPr lang="en-US" sz="1800" spc="0" dirty="0" smtClean="0">
                <a:latin typeface="Verdana"/>
                <a:cs typeface="Verdana"/>
              </a:rPr>
              <a:t>algori</a:t>
            </a:r>
            <a:r>
              <a:rPr lang="en-US" sz="1800" spc="-10" dirty="0" smtClean="0">
                <a:latin typeface="Verdana"/>
                <a:cs typeface="Verdana"/>
              </a:rPr>
              <a:t>t</a:t>
            </a:r>
            <a:r>
              <a:rPr lang="en-US" sz="1800" spc="-15" dirty="0" smtClean="0">
                <a:latin typeface="Verdana"/>
                <a:cs typeface="Verdana"/>
              </a:rPr>
              <a:t>hms</a:t>
            </a:r>
            <a:endParaRPr lang="en-US" sz="18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475705"/>
            <a:ext cx="8534400" cy="470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74501" y="1551878"/>
            <a:ext cx="8534400" cy="4426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272" y="834736"/>
            <a:ext cx="8970818" cy="0"/>
          </a:xfrm>
          <a:custGeom>
            <a:avLst/>
            <a:gdLst/>
            <a:ahLst/>
            <a:cxnLst/>
            <a:rect l="l" t="t" r="r" b="b"/>
            <a:pathLst>
              <a:path w="8970818">
                <a:moveTo>
                  <a:pt x="0" y="0"/>
                </a:moveTo>
                <a:lnTo>
                  <a:pt x="8970818" y="0"/>
                </a:lnTo>
              </a:path>
            </a:pathLst>
          </a:custGeom>
          <a:ln w="6927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5918" y="54841"/>
            <a:ext cx="18351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50" spc="45" dirty="0">
                <a:latin typeface="Times New Roman"/>
                <a:cs typeface="Times New Roman"/>
              </a:rPr>
              <a:t>46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58485" y="1541463"/>
            <a:ext cx="2622630" cy="272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Prove</a:t>
            </a:r>
            <a:r>
              <a:rPr lang="en-US" sz="2800" spc="40" dirty="0" smtClean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94720"/>
              </p:ext>
            </p:extLst>
          </p:nvPr>
        </p:nvGraphicFramePr>
        <p:xfrm>
          <a:off x="3477295" y="2397414"/>
          <a:ext cx="6117465" cy="3473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731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Step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spc="-8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1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ula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800" spc="-17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-40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91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35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dirty="0" smtClean="0"/>
                        <a:t>∧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4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3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1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9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{Q</a:t>
                      </a:r>
                      <a:r>
                        <a:rPr sz="2800" spc="-1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/>
                        <a:t>∧</a:t>
                      </a:r>
                      <a:r>
                        <a:rPr sz="2800" spc="10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R)</a:t>
                      </a:r>
                      <a:r>
                        <a:rPr sz="2800" spc="-35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6834">
                <a:tc gridSpan="3">
                  <a:txBody>
                    <a:bodyPr/>
                    <a:lstStyle/>
                    <a:p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T w="13854">
                      <a:solidFill>
                        <a:srgbClr val="A0A0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Ob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er</a:t>
            </a:r>
            <a:r>
              <a:rPr lang="en-US" spc="-60" dirty="0" smtClean="0">
                <a:latin typeface="Verdana"/>
                <a:cs typeface="Verdana"/>
              </a:rPr>
              <a:t>v</a:t>
            </a:r>
            <a:r>
              <a:rPr lang="en-US" spc="-10" dirty="0" smtClean="0">
                <a:latin typeface="Verdana"/>
                <a:cs typeface="Verdana"/>
              </a:rPr>
              <a:t>abl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?</a:t>
            </a: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Determinist</a:t>
            </a:r>
            <a:r>
              <a:rPr lang="en-US" spc="-20" dirty="0" smtClean="0">
                <a:latin typeface="Verdana"/>
                <a:cs typeface="Verdana"/>
              </a:rPr>
              <a:t>i</a:t>
            </a:r>
            <a:r>
              <a:rPr lang="en-US" spc="-15" dirty="0" smtClean="0">
                <a:latin typeface="Verdana"/>
                <a:cs typeface="Verdana"/>
              </a:rPr>
              <a:t>c?</a:t>
            </a:r>
            <a:endParaRPr lang="en-US" dirty="0" smtClean="0">
              <a:latin typeface="Verdana"/>
              <a:cs typeface="Verdana"/>
            </a:endParaRPr>
          </a:p>
          <a:p>
            <a:pPr marL="0" indent="0">
              <a:lnSpc>
                <a:spcPts val="1000"/>
              </a:lnSpc>
              <a:spcBef>
                <a:spcPts val="2"/>
              </a:spcBef>
              <a:buClr>
                <a:srgbClr val="EF7E09"/>
              </a:buClr>
              <a:buNone/>
            </a:pP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Epi</a:t>
            </a:r>
            <a:r>
              <a:rPr lang="en-US" spc="-10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o</a:t>
            </a:r>
            <a:r>
              <a:rPr lang="en-US" spc="-25" dirty="0" smtClean="0">
                <a:latin typeface="Verdana"/>
                <a:cs typeface="Verdana"/>
              </a:rPr>
              <a:t>d</a:t>
            </a:r>
            <a:r>
              <a:rPr lang="en-US" spc="0" dirty="0" smtClean="0">
                <a:latin typeface="Verdana"/>
                <a:cs typeface="Verdana"/>
              </a:rPr>
              <a:t>i</a:t>
            </a:r>
            <a:r>
              <a:rPr lang="en-US" spc="-10" dirty="0" smtClean="0">
                <a:latin typeface="Verdana"/>
                <a:cs typeface="Verdana"/>
              </a:rPr>
              <a:t>c</a:t>
            </a:r>
            <a:r>
              <a:rPr lang="en-US" spc="0" dirty="0" smtClean="0">
                <a:latin typeface="Verdana"/>
                <a:cs typeface="Verdana"/>
              </a:rPr>
              <a:t>?</a:t>
            </a: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0" dirty="0" smtClean="0">
                <a:latin typeface="Verdana"/>
                <a:cs typeface="Verdana"/>
              </a:rPr>
              <a:t>Stati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?</a:t>
            </a: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Disc</a:t>
            </a:r>
            <a:r>
              <a:rPr lang="en-US" spc="-20" dirty="0" smtClean="0">
                <a:latin typeface="Verdana"/>
                <a:cs typeface="Verdana"/>
              </a:rPr>
              <a:t>r</a:t>
            </a:r>
            <a:r>
              <a:rPr lang="en-US" spc="-10" dirty="0" smtClean="0">
                <a:latin typeface="Verdana"/>
                <a:cs typeface="Verdana"/>
              </a:rPr>
              <a:t>et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?</a:t>
            </a: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Sin</a:t>
            </a:r>
            <a:r>
              <a:rPr lang="en-US" spc="-25" dirty="0" smtClean="0">
                <a:latin typeface="Verdana"/>
                <a:cs typeface="Verdana"/>
              </a:rPr>
              <a:t>g</a:t>
            </a:r>
            <a:r>
              <a:rPr lang="en-US" spc="0" dirty="0" smtClean="0">
                <a:latin typeface="Verdana"/>
                <a:cs typeface="Verdana"/>
              </a:rPr>
              <a:t>l</a:t>
            </a:r>
            <a:r>
              <a:rPr lang="en-US" spc="-10" dirty="0" smtClean="0">
                <a:latin typeface="Verdana"/>
                <a:cs typeface="Verdana"/>
              </a:rPr>
              <a:t>e</a:t>
            </a:r>
            <a:r>
              <a:rPr lang="en-US" spc="-25" dirty="0" smtClean="0">
                <a:latin typeface="Verdana"/>
                <a:cs typeface="Verdana"/>
              </a:rPr>
              <a:t>-</a:t>
            </a:r>
            <a:r>
              <a:rPr lang="en-US" spc="-15" dirty="0" smtClean="0">
                <a:latin typeface="Verdana"/>
                <a:cs typeface="Verdana"/>
              </a:rPr>
              <a:t>ag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0" dirty="0" smtClean="0">
                <a:latin typeface="Verdana"/>
                <a:cs typeface="Verdana"/>
              </a:rPr>
              <a:t>nt?</a:t>
            </a: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40515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51" y="834916"/>
            <a:ext cx="8972120" cy="0"/>
          </a:xfrm>
          <a:custGeom>
            <a:avLst/>
            <a:gdLst/>
            <a:ahLst/>
            <a:cxnLst/>
            <a:rect l="l" t="t" r="r" b="b"/>
            <a:pathLst>
              <a:path w="8972120">
                <a:moveTo>
                  <a:pt x="0" y="0"/>
                </a:moveTo>
                <a:lnTo>
                  <a:pt x="8972120" y="0"/>
                </a:lnTo>
              </a:path>
            </a:pathLst>
          </a:custGeom>
          <a:ln w="6875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7794" y="27310"/>
            <a:ext cx="208279" cy="221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300" spc="-65" dirty="0">
                <a:latin typeface="Courier New"/>
                <a:cs typeface="Courier New"/>
              </a:rPr>
              <a:t>47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5658485" y="1541463"/>
            <a:ext cx="2622630" cy="272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Prove</a:t>
            </a:r>
            <a:r>
              <a:rPr lang="en-US" sz="2800" spc="40" dirty="0" smtClean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10022"/>
              </p:ext>
            </p:extLst>
          </p:nvPr>
        </p:nvGraphicFramePr>
        <p:xfrm>
          <a:off x="3477295" y="2397414"/>
          <a:ext cx="6117465" cy="269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Step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spc="-8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1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ula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800" spc="-17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-40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35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dirty="0" smtClean="0"/>
                        <a:t>∧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4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3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1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{Q</a:t>
                      </a:r>
                      <a:r>
                        <a:rPr sz="2800" spc="-1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/>
                        <a:t>∧</a:t>
                      </a:r>
                      <a:r>
                        <a:rPr sz="2800" spc="10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R)</a:t>
                      </a:r>
                      <a:r>
                        <a:rPr sz="2800" spc="-35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685">
                <a:tc gridSpan="3">
                  <a:txBody>
                    <a:bodyPr/>
                    <a:lstStyle/>
                    <a:p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T w="13854">
                      <a:solidFill>
                        <a:srgbClr val="A0A0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51" y="834916"/>
            <a:ext cx="8972120" cy="0"/>
          </a:xfrm>
          <a:custGeom>
            <a:avLst/>
            <a:gdLst/>
            <a:ahLst/>
            <a:cxnLst/>
            <a:rect l="l" t="t" r="r" b="b"/>
            <a:pathLst>
              <a:path w="8972120">
                <a:moveTo>
                  <a:pt x="0" y="0"/>
                </a:moveTo>
                <a:lnTo>
                  <a:pt x="8972120" y="0"/>
                </a:lnTo>
              </a:path>
            </a:pathLst>
          </a:custGeom>
          <a:ln w="6875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7794" y="53231"/>
            <a:ext cx="1860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50" spc="55" dirty="0">
                <a:latin typeface="Times New Roman"/>
                <a:cs typeface="Times New Roman"/>
              </a:rPr>
              <a:t>48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5658485" y="1541463"/>
            <a:ext cx="2622630" cy="272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Prove</a:t>
            </a:r>
            <a:r>
              <a:rPr lang="en-US" sz="2800" spc="40" dirty="0" smtClean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50290"/>
              </p:ext>
            </p:extLst>
          </p:nvPr>
        </p:nvGraphicFramePr>
        <p:xfrm>
          <a:off x="3477295" y="2397414"/>
          <a:ext cx="6117465" cy="312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Step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spc="-8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1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ula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800" spc="-17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-40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35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dirty="0" smtClean="0"/>
                        <a:t>∧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4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3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1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{Q</a:t>
                      </a:r>
                      <a:r>
                        <a:rPr sz="2800" spc="-1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/>
                        <a:t>∧</a:t>
                      </a:r>
                      <a:r>
                        <a:rPr sz="2800" spc="10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R)</a:t>
                      </a:r>
                      <a:r>
                        <a:rPr sz="2800" spc="-35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4,2</a:t>
                      </a:r>
                      <a:r>
                        <a:rPr lang="en-US" sz="2800" kern="1200" spc="-85" baseline="0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 Modus Ponens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685">
                <a:tc gridSpan="3">
                  <a:txBody>
                    <a:bodyPr/>
                    <a:lstStyle/>
                    <a:p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T w="13854">
                      <a:solidFill>
                        <a:srgbClr val="A0A0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1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239" y="835925"/>
            <a:ext cx="8973403" cy="0"/>
          </a:xfrm>
          <a:custGeom>
            <a:avLst/>
            <a:gdLst/>
            <a:ahLst/>
            <a:cxnLst/>
            <a:rect l="l" t="t" r="r" b="b"/>
            <a:pathLst>
              <a:path w="8973403">
                <a:moveTo>
                  <a:pt x="0" y="0"/>
                </a:moveTo>
                <a:lnTo>
                  <a:pt x="8973403" y="0"/>
                </a:lnTo>
              </a:path>
            </a:pathLst>
          </a:custGeom>
          <a:ln w="6823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2816" y="51843"/>
            <a:ext cx="189230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50" spc="65" dirty="0">
                <a:latin typeface="Times New Roman"/>
                <a:cs typeface="Times New Roman"/>
              </a:rPr>
              <a:t>49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5658485" y="1541463"/>
            <a:ext cx="2622630" cy="272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Prove</a:t>
            </a:r>
            <a:r>
              <a:rPr lang="en-US" sz="2800" spc="40" dirty="0" smtClean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28101"/>
              </p:ext>
            </p:extLst>
          </p:nvPr>
        </p:nvGraphicFramePr>
        <p:xfrm>
          <a:off x="3477295" y="2397414"/>
          <a:ext cx="6117465" cy="355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Step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spc="-8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1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ula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800" spc="-17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-40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35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dirty="0" smtClean="0"/>
                        <a:t>∧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4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3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1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{Q</a:t>
                      </a:r>
                      <a:r>
                        <a:rPr sz="2800" spc="-1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/>
                        <a:t>∧</a:t>
                      </a:r>
                      <a:r>
                        <a:rPr sz="2800" spc="10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R)</a:t>
                      </a:r>
                      <a:r>
                        <a:rPr sz="2800" spc="-35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4,2</a:t>
                      </a:r>
                      <a:r>
                        <a:rPr lang="en-US" sz="2800" kern="1200" spc="-85" baseline="0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 Modus Ponens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Q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lang="en-US"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685">
                <a:tc gridSpan="3">
                  <a:txBody>
                    <a:bodyPr/>
                    <a:lstStyle/>
                    <a:p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T w="13854">
                      <a:solidFill>
                        <a:srgbClr val="A0A0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3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239" y="835925"/>
            <a:ext cx="8973403" cy="0"/>
          </a:xfrm>
          <a:custGeom>
            <a:avLst/>
            <a:gdLst/>
            <a:ahLst/>
            <a:cxnLst/>
            <a:rect l="l" t="t" r="r" b="b"/>
            <a:pathLst>
              <a:path w="8973403">
                <a:moveTo>
                  <a:pt x="0" y="0"/>
                </a:moveTo>
                <a:lnTo>
                  <a:pt x="8973403" y="0"/>
                </a:lnTo>
              </a:path>
            </a:pathLst>
          </a:custGeom>
          <a:ln w="6823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9640" y="51843"/>
            <a:ext cx="1860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50" spc="55" dirty="0">
                <a:latin typeface="Times New Roman"/>
                <a:cs typeface="Times New Roman"/>
              </a:rPr>
              <a:t>50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</a:t>
            </a:r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5658485" y="1541463"/>
            <a:ext cx="2622630" cy="272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Prove</a:t>
            </a:r>
            <a:r>
              <a:rPr lang="en-US" sz="2800" spc="40" dirty="0" smtClean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2977"/>
              </p:ext>
            </p:extLst>
          </p:nvPr>
        </p:nvGraphicFramePr>
        <p:xfrm>
          <a:off x="3477295" y="2397414"/>
          <a:ext cx="6117465" cy="397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Step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spc="-8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1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ula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800" spc="-17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-40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35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dirty="0" smtClean="0"/>
                        <a:t>∧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4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3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1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{Q</a:t>
                      </a:r>
                      <a:r>
                        <a:rPr sz="2800" spc="-1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/>
                        <a:t>∧</a:t>
                      </a:r>
                      <a:r>
                        <a:rPr sz="2800" spc="10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R)</a:t>
                      </a:r>
                      <a:r>
                        <a:rPr sz="2800" spc="-35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4,2</a:t>
                      </a:r>
                      <a:r>
                        <a:rPr lang="en-US" sz="2800" kern="1200" spc="-85" baseline="0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 Modus Ponens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Q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lang="en-US"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7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Q </a:t>
                      </a:r>
                      <a:r>
                        <a:rPr lang="en-US" sz="2800" dirty="0" smtClean="0"/>
                        <a:t>∧ R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5,6 And-Intro</a:t>
                      </a:r>
                      <a:endParaRPr lang="en-US"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685">
                <a:tc gridSpan="3">
                  <a:txBody>
                    <a:bodyPr/>
                    <a:lstStyle/>
                    <a:p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T w="13854">
                      <a:solidFill>
                        <a:srgbClr val="A0A0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2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51" y="834916"/>
            <a:ext cx="8972120" cy="0"/>
          </a:xfrm>
          <a:custGeom>
            <a:avLst/>
            <a:gdLst/>
            <a:ahLst/>
            <a:cxnLst/>
            <a:rect l="l" t="t" r="r" b="b"/>
            <a:pathLst>
              <a:path w="8972120">
                <a:moveTo>
                  <a:pt x="0" y="0"/>
                </a:moveTo>
                <a:lnTo>
                  <a:pt x="8972120" y="0"/>
                </a:lnTo>
              </a:path>
            </a:pathLst>
          </a:custGeom>
          <a:ln w="6875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14669" y="59581"/>
            <a:ext cx="180975" cy="17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spc="60" dirty="0">
                <a:latin typeface="Times New Roman"/>
                <a:cs typeface="Times New Roman"/>
              </a:rPr>
              <a:t>51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160" dirty="0">
                <a:solidFill>
                  <a:srgbClr val="660033"/>
                </a:solidFill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658485" y="1541463"/>
            <a:ext cx="2622630" cy="272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Prove</a:t>
            </a:r>
            <a:r>
              <a:rPr lang="en-US" sz="2800" spc="40" dirty="0" smtClean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800" spc="40" dirty="0" smtClean="0">
                <a:solidFill>
                  <a:srgbClr val="363636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2112"/>
              </p:ext>
            </p:extLst>
          </p:nvPr>
        </p:nvGraphicFramePr>
        <p:xfrm>
          <a:off x="3477295" y="2397414"/>
          <a:ext cx="6117465" cy="440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Step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spc="-8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1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ula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800" spc="-17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-40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20781">
                      <a:solidFill>
                        <a:srgbClr val="676767"/>
                      </a:solidFill>
                      <a:prstDash val="solid"/>
                    </a:lnT>
                    <a:lnB w="13854">
                      <a:solidFill>
                        <a:srgbClr val="9C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35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dirty="0" smtClean="0"/>
                        <a:t>∧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>
                      <a:solidFill>
                        <a:srgbClr val="9C9C9C"/>
                      </a:solidFill>
                      <a:prstDash val="solid"/>
                    </a:lnT>
                    <a:lnB w="6927">
                      <a:solidFill>
                        <a:srgbClr val="8787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4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3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1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78787"/>
                      </a:solidFill>
                      <a:prstDash val="solid"/>
                    </a:lnT>
                    <a:lnB w="6927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>
                      <a:solidFill>
                        <a:srgbClr val="9C9C9C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{Q</a:t>
                      </a:r>
                      <a:r>
                        <a:rPr sz="2800" spc="-100" dirty="0" smtClean="0">
                          <a:solidFill>
                            <a:srgbClr val="4949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/>
                        <a:t>∧</a:t>
                      </a:r>
                      <a:r>
                        <a:rPr sz="2800" spc="10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R)</a:t>
                      </a:r>
                      <a:r>
                        <a:rPr sz="2800" spc="-35" dirty="0" smtClean="0">
                          <a:solidFill>
                            <a:srgbClr val="606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spc="0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2800" spc="-3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9C9C9C"/>
                      </a:solidFill>
                      <a:prstDash val="solid"/>
                    </a:lnL>
                    <a:lnR w="6927">
                      <a:solidFill>
                        <a:srgbClr val="777777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2800" spc="-85" dirty="0" smtClean="0">
                          <a:solidFill>
                            <a:srgbClr val="49494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-195" dirty="0" smtClean="0">
                          <a:solidFill>
                            <a:srgbClr val="7979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0" dirty="0" smtClean="0">
                          <a:solidFill>
                            <a:srgbClr val="363636"/>
                          </a:solidFill>
                          <a:latin typeface="Arial"/>
                          <a:cs typeface="Arial"/>
                        </a:rPr>
                        <a:t>ven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927">
                      <a:solidFill>
                        <a:srgbClr val="777777"/>
                      </a:solidFill>
                      <a:prstDash val="soli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6927">
                      <a:solidFill>
                        <a:srgbClr val="838383"/>
                      </a:solidFill>
                      <a:prstDash val="soli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R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4,2</a:t>
                      </a:r>
                      <a:r>
                        <a:rPr lang="en-US" sz="2800" kern="1200" spc="-85" baseline="0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 Modus Ponens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Q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1 And Elimin</a:t>
                      </a:r>
                      <a:endParaRPr lang="en-US"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7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Q </a:t>
                      </a:r>
                      <a:r>
                        <a:rPr lang="en-US" sz="2800" dirty="0" smtClean="0"/>
                        <a:t>∧ R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5,6 And-Intro</a:t>
                      </a:r>
                      <a:endParaRPr lang="en-US"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929"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R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S</a:t>
                      </a:r>
                      <a:endParaRPr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800" kern="1200" spc="-85" dirty="0" smtClean="0">
                          <a:solidFill>
                            <a:srgbClr val="494949"/>
                          </a:solidFill>
                          <a:latin typeface="Arial"/>
                          <a:ea typeface="+mn-ea"/>
                          <a:cs typeface="Arial"/>
                        </a:rPr>
                        <a:t>7,3 Modus Ponens</a:t>
                      </a:r>
                      <a:endParaRPr lang="en-US" sz="2800" kern="1200" spc="-85" dirty="0">
                        <a:solidFill>
                          <a:srgbClr val="494949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6927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54">
                      <a:solidFill>
                        <a:srgbClr val="444444"/>
                      </a:solidFill>
                      <a:prstDash val="solid"/>
                    </a:lnR>
                    <a:lnT w="13854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54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685">
                <a:tc gridSpan="3">
                  <a:txBody>
                    <a:bodyPr/>
                    <a:lstStyle/>
                    <a:p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854">
                      <a:solidFill>
                        <a:srgbClr val="444444"/>
                      </a:solidFill>
                      <a:prstDash val="solid"/>
                    </a:lnL>
                    <a:lnT w="13854">
                      <a:solidFill>
                        <a:srgbClr val="A0A0A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Verdana"/>
                <a:cs typeface="Verdana"/>
              </a:rPr>
              <a:t>Facts:</a:t>
            </a:r>
            <a:r>
              <a:rPr lang="en-US" b="1" spc="10" dirty="0">
                <a:latin typeface="Verdana"/>
                <a:cs typeface="Verdana"/>
              </a:rPr>
              <a:t> </a:t>
            </a:r>
            <a:r>
              <a:rPr lang="en-US" spc="-60" dirty="0">
                <a:latin typeface="Verdana"/>
                <a:cs typeface="Verdana"/>
              </a:rPr>
              <a:t>P</a:t>
            </a:r>
            <a:r>
              <a:rPr lang="en-US" spc="-15" dirty="0">
                <a:latin typeface="Verdana"/>
                <a:cs typeface="Verdana"/>
              </a:rPr>
              <a:t>erce</a:t>
            </a:r>
            <a:r>
              <a:rPr lang="en-US" spc="-25" dirty="0">
                <a:latin typeface="Verdana"/>
                <a:cs typeface="Verdana"/>
              </a:rPr>
              <a:t>p</a:t>
            </a:r>
            <a:r>
              <a:rPr lang="en-US" dirty="0">
                <a:latin typeface="Verdana"/>
                <a:cs typeface="Verdana"/>
              </a:rPr>
              <a:t>ts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inject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(TELL) </a:t>
            </a:r>
            <a:r>
              <a:rPr lang="en-US" spc="-15" dirty="0">
                <a:latin typeface="Verdana"/>
                <a:cs typeface="Verdana"/>
              </a:rPr>
              <a:t>fa</a:t>
            </a:r>
            <a:r>
              <a:rPr lang="en-US" spc="-25" dirty="0">
                <a:latin typeface="Verdana"/>
                <a:cs typeface="Verdana"/>
              </a:rPr>
              <a:t>c</a:t>
            </a:r>
            <a:r>
              <a:rPr lang="en-US" dirty="0">
                <a:latin typeface="Verdana"/>
                <a:cs typeface="Verdana"/>
              </a:rPr>
              <a:t>ts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into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the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KB</a:t>
            </a:r>
            <a:endParaRPr lang="en-US" dirty="0">
              <a:latin typeface="Verdana"/>
              <a:cs typeface="Verdana"/>
            </a:endParaRPr>
          </a:p>
          <a:p>
            <a:r>
              <a:rPr lang="en-US" spc="-10" dirty="0">
                <a:latin typeface="Verdana"/>
                <a:cs typeface="Verdana"/>
              </a:rPr>
              <a:t>[st</a:t>
            </a:r>
            <a:r>
              <a:rPr lang="en-US" spc="-25" dirty="0">
                <a:latin typeface="Verdana"/>
                <a:cs typeface="Verdana"/>
              </a:rPr>
              <a:t>e</a:t>
            </a:r>
            <a:r>
              <a:rPr lang="en-US" spc="-15" dirty="0">
                <a:latin typeface="Verdana"/>
                <a:cs typeface="Verdana"/>
              </a:rPr>
              <a:t>nch</a:t>
            </a:r>
            <a:r>
              <a:rPr lang="en-US" spc="-10" dirty="0">
                <a:latin typeface="Verdana"/>
                <a:cs typeface="Verdana"/>
              </a:rPr>
              <a:t> at </a:t>
            </a:r>
            <a:r>
              <a:rPr lang="en-US" spc="-15" dirty="0">
                <a:latin typeface="Verdana"/>
                <a:cs typeface="Verdana"/>
              </a:rPr>
              <a:t>1,1 and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2,1]</a:t>
            </a:r>
            <a:endParaRPr lang="en-US" dirty="0">
              <a:latin typeface="Verdana"/>
              <a:cs typeface="Verdana"/>
            </a:endParaRPr>
          </a:p>
          <a:p>
            <a:pPr marL="277495" marR="12700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  <a:tab pos="1559560" algn="l"/>
              </a:tabLst>
            </a:pPr>
            <a:r>
              <a:rPr lang="en-US" sz="2400" b="1" dirty="0">
                <a:latin typeface="Verdana"/>
                <a:cs typeface="Verdana"/>
              </a:rPr>
              <a:t>Rules:	</a:t>
            </a:r>
            <a:r>
              <a:rPr lang="en-US" sz="2400" spc="-10" dirty="0">
                <a:latin typeface="Verdana"/>
                <a:cs typeface="Verdana"/>
              </a:rPr>
              <a:t>if</a:t>
            </a:r>
            <a:r>
              <a:rPr lang="en-US" sz="2400" spc="10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squ</a:t>
            </a:r>
            <a:r>
              <a:rPr lang="en-US" sz="2400" spc="-25" dirty="0">
                <a:latin typeface="Verdana"/>
                <a:cs typeface="Verdana"/>
              </a:rPr>
              <a:t>a</a:t>
            </a:r>
            <a:r>
              <a:rPr lang="en-US" sz="2400" spc="-15" dirty="0">
                <a:latin typeface="Verdana"/>
                <a:cs typeface="Verdana"/>
              </a:rPr>
              <a:t>re</a:t>
            </a:r>
            <a:r>
              <a:rPr lang="en-US" sz="2400" spc="10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has</a:t>
            </a:r>
            <a:r>
              <a:rPr lang="en-US" sz="2400" spc="5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no</a:t>
            </a:r>
            <a:r>
              <a:rPr lang="en-US" sz="2400" spc="15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stench</a:t>
            </a:r>
            <a:r>
              <a:rPr lang="en-US" sz="2400" spc="10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then</a:t>
            </a:r>
            <a:r>
              <a:rPr lang="en-US" sz="2400" spc="15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neither</a:t>
            </a:r>
            <a:r>
              <a:rPr lang="en-US" sz="2400" spc="10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the squ</a:t>
            </a:r>
            <a:r>
              <a:rPr lang="en-US" sz="2400" spc="-25" dirty="0">
                <a:latin typeface="Verdana"/>
                <a:cs typeface="Verdana"/>
              </a:rPr>
              <a:t>a</a:t>
            </a:r>
            <a:r>
              <a:rPr lang="en-US" sz="2400" spc="-15" dirty="0">
                <a:latin typeface="Verdana"/>
                <a:cs typeface="Verdana"/>
              </a:rPr>
              <a:t>re </a:t>
            </a:r>
            <a:r>
              <a:rPr lang="en-US" sz="2400" spc="-10" dirty="0">
                <a:latin typeface="Verdana"/>
                <a:cs typeface="Verdana"/>
              </a:rPr>
              <a:t>o</a:t>
            </a:r>
            <a:r>
              <a:rPr lang="en-US" sz="2400" spc="-15" dirty="0">
                <a:latin typeface="Verdana"/>
                <a:cs typeface="Verdana"/>
              </a:rPr>
              <a:t>r</a:t>
            </a:r>
            <a:r>
              <a:rPr lang="en-US" sz="2400" spc="5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adjac</a:t>
            </a:r>
            <a:r>
              <a:rPr lang="en-US" sz="2400" spc="-25" dirty="0">
                <a:latin typeface="Verdana"/>
                <a:cs typeface="Verdana"/>
              </a:rPr>
              <a:t>e</a:t>
            </a:r>
            <a:r>
              <a:rPr lang="en-US" sz="2400" spc="-15" dirty="0">
                <a:latin typeface="Verdana"/>
                <a:cs typeface="Verdana"/>
              </a:rPr>
              <a:t>nt</a:t>
            </a:r>
            <a:r>
              <a:rPr lang="en-US" sz="2400" spc="10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squ</a:t>
            </a:r>
            <a:r>
              <a:rPr lang="en-US" sz="2400" spc="-25" dirty="0">
                <a:latin typeface="Verdana"/>
                <a:cs typeface="Verdana"/>
              </a:rPr>
              <a:t>a</a:t>
            </a:r>
            <a:r>
              <a:rPr lang="en-US" sz="2400" spc="-15" dirty="0">
                <a:latin typeface="Verdana"/>
                <a:cs typeface="Verdana"/>
              </a:rPr>
              <a:t>re</a:t>
            </a:r>
            <a:r>
              <a:rPr lang="en-US" sz="2400" spc="10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contain</a:t>
            </a:r>
            <a:r>
              <a:rPr lang="en-US" sz="2400" spc="25" dirty="0">
                <a:latin typeface="Verdana"/>
                <a:cs typeface="Verdana"/>
              </a:rPr>
              <a:t> </a:t>
            </a:r>
            <a:r>
              <a:rPr lang="en-US" sz="2400" spc="-15" dirty="0">
                <a:latin typeface="Verdana"/>
                <a:cs typeface="Verdana"/>
              </a:rPr>
              <a:t>the</a:t>
            </a:r>
            <a:r>
              <a:rPr lang="en-US" sz="2400" spc="20" dirty="0">
                <a:latin typeface="Verdana"/>
                <a:cs typeface="Verdana"/>
              </a:rPr>
              <a:t> </a:t>
            </a:r>
            <a:r>
              <a:rPr lang="en-US" sz="2400" spc="-20" dirty="0" err="1">
                <a:latin typeface="Verdana"/>
                <a:cs typeface="Verdana"/>
              </a:rPr>
              <a:t>wumpus</a:t>
            </a:r>
            <a:endParaRPr lang="en-US" sz="2400" dirty="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95"/>
              </a:spcBef>
            </a:pPr>
            <a:r>
              <a:rPr lang="en-US" sz="2000" spc="-10" dirty="0">
                <a:solidFill>
                  <a:srgbClr val="EF7E09"/>
                </a:solidFill>
                <a:latin typeface="Verdana"/>
                <a:cs typeface="Verdana"/>
              </a:rPr>
              <a:t>◦</a:t>
            </a:r>
            <a:r>
              <a:rPr lang="en-US" sz="2000" spc="170" dirty="0">
                <a:solidFill>
                  <a:srgbClr val="EF7E09"/>
                </a:solidFill>
                <a:latin typeface="Verdana"/>
                <a:cs typeface="Verdana"/>
              </a:rPr>
              <a:t> </a:t>
            </a:r>
            <a:r>
              <a:rPr lang="en-US" sz="2000" spc="6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lang="en-US" sz="2000" spc="-10" dirty="0">
                <a:latin typeface="Verdana"/>
                <a:cs typeface="Verdana"/>
              </a:rPr>
              <a:t>:</a:t>
            </a:r>
            <a:r>
              <a:rPr lang="en-US" sz="2000" spc="-20" dirty="0">
                <a:latin typeface="Verdana"/>
                <a:cs typeface="Verdana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114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1,1 </a:t>
            </a:r>
            <a:r>
              <a:rPr lang="en-US" sz="1950" b="1" i="1" spc="-262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z="20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2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1,1</a:t>
            </a:r>
            <a:r>
              <a:rPr lang="en-US" sz="1950" b="1" i="1" spc="30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400" spc="47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2400" spc="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2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1,2 </a:t>
            </a:r>
            <a:r>
              <a:rPr lang="en-US" sz="1950" b="1" i="1" spc="-292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2000" spc="1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2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2,1</a:t>
            </a:r>
            <a:endParaRPr lang="en-US" sz="1950" baseline="-21367" dirty="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360"/>
              </a:spcBef>
            </a:pPr>
            <a:r>
              <a:rPr lang="en-US" sz="2000" spc="-10" dirty="0">
                <a:solidFill>
                  <a:srgbClr val="EF7E09"/>
                </a:solidFill>
                <a:latin typeface="Verdana"/>
                <a:cs typeface="Verdana"/>
              </a:rPr>
              <a:t>◦</a:t>
            </a:r>
            <a:r>
              <a:rPr lang="en-US" sz="2000" spc="170" dirty="0">
                <a:solidFill>
                  <a:srgbClr val="EF7E09"/>
                </a:solidFill>
                <a:latin typeface="Verdana"/>
                <a:cs typeface="Verdana"/>
              </a:rPr>
              <a:t> </a:t>
            </a:r>
            <a:r>
              <a:rPr lang="en-US" sz="2000" spc="6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lang="en-US" sz="1950" b="1" i="1" spc="-22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latin typeface="Verdana"/>
                <a:cs typeface="Verdana"/>
              </a:rPr>
              <a:t>: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114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2,1 </a:t>
            </a:r>
            <a:r>
              <a:rPr lang="en-US" sz="1950" b="1" i="1" spc="-262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z="20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2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1,1</a:t>
            </a:r>
            <a:r>
              <a:rPr lang="en-US" sz="1950" b="1" i="1" spc="30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2000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2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2,1 </a:t>
            </a:r>
            <a:r>
              <a:rPr lang="en-US" sz="1950" b="1" i="1" spc="-284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2000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2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2,2 </a:t>
            </a:r>
            <a:r>
              <a:rPr lang="en-US" sz="1950" b="1" i="1" spc="-284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2000" spc="1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20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3,1</a:t>
            </a:r>
            <a:endParaRPr lang="en-US" sz="1950" baseline="-21367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445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2000" spc="-20" dirty="0">
                <a:latin typeface="Verdana"/>
                <a:cs typeface="Verdana"/>
              </a:rPr>
              <a:t>…</a:t>
            </a:r>
            <a:endParaRPr lang="en-US"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295"/>
              </a:spcBef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lang="en-US" sz="2400" b="1" dirty="0">
                <a:latin typeface="Verdana"/>
                <a:cs typeface="Verdana"/>
              </a:rPr>
              <a:t>Inference:</a:t>
            </a:r>
            <a:endParaRPr lang="en-US" sz="2400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16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2000" spc="270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z="2000" spc="26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z="2000" spc="1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contains </a:t>
            </a:r>
            <a:r>
              <a:rPr lang="en-US" sz="2000" b="1" spc="-20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2000" spc="-114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lang="en-US" sz="1950" b="1" i="1" spc="22" baseline="-21367" dirty="0">
                <a:solidFill>
                  <a:srgbClr val="6F2F9F"/>
                </a:solidFill>
                <a:latin typeface="Verdana"/>
                <a:cs typeface="Verdana"/>
              </a:rPr>
              <a:t>1,1 </a:t>
            </a:r>
            <a:r>
              <a:rPr lang="en-US" sz="1950" b="1" i="1" spc="-262" baseline="-21367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then using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65" dirty="0">
                <a:latin typeface="Arial"/>
                <a:cs typeface="Arial"/>
              </a:rPr>
              <a:t>M</a:t>
            </a:r>
            <a:r>
              <a:rPr lang="en-US" sz="2000" spc="45" dirty="0">
                <a:latin typeface="Arial"/>
                <a:cs typeface="Arial"/>
              </a:rPr>
              <a:t>o</a:t>
            </a:r>
            <a:r>
              <a:rPr lang="en-US" sz="2000" spc="-25" dirty="0">
                <a:latin typeface="Arial"/>
                <a:cs typeface="Arial"/>
              </a:rPr>
              <a:t>d</a:t>
            </a:r>
            <a:r>
              <a:rPr lang="en-US" sz="2000" spc="-20" dirty="0">
                <a:latin typeface="Arial"/>
                <a:cs typeface="Arial"/>
              </a:rPr>
              <a:t>u</a:t>
            </a:r>
            <a:r>
              <a:rPr lang="en-US" sz="2000" spc="-70" dirty="0">
                <a:latin typeface="Arial"/>
                <a:cs typeface="Arial"/>
              </a:rPr>
              <a:t>s</a:t>
            </a:r>
            <a:r>
              <a:rPr lang="en-US" sz="2000" spc="4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P</a:t>
            </a:r>
            <a:r>
              <a:rPr lang="en-US" sz="2000" spc="-35" dirty="0">
                <a:latin typeface="Arial"/>
                <a:cs typeface="Arial"/>
              </a:rPr>
              <a:t>o</a:t>
            </a:r>
            <a:r>
              <a:rPr lang="en-US" sz="2000" spc="-25" dirty="0">
                <a:latin typeface="Arial"/>
                <a:cs typeface="Arial"/>
              </a:rPr>
              <a:t>n</a:t>
            </a:r>
            <a:r>
              <a:rPr lang="en-US" sz="2000" spc="-190" dirty="0">
                <a:latin typeface="Arial"/>
                <a:cs typeface="Arial"/>
              </a:rPr>
              <a:t>e</a:t>
            </a:r>
            <a:r>
              <a:rPr lang="en-US" sz="2000" spc="80" dirty="0">
                <a:latin typeface="Arial"/>
                <a:cs typeface="Arial"/>
              </a:rPr>
              <a:t>n</a:t>
            </a:r>
            <a:r>
              <a:rPr lang="en-US" sz="2000" spc="-70" dirty="0">
                <a:latin typeface="Arial"/>
                <a:cs typeface="Arial"/>
              </a:rPr>
              <a:t>s</a:t>
            </a:r>
            <a:r>
              <a:rPr lang="en-US" sz="2000" spc="140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we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0" dirty="0">
                <a:latin typeface="Verdana"/>
                <a:cs typeface="Verdana"/>
              </a:rPr>
              <a:t>infer</a:t>
            </a:r>
            <a:endParaRPr lang="en-US" sz="2000" dirty="0">
              <a:latin typeface="Verdana"/>
              <a:cs typeface="Verdana"/>
            </a:endParaRPr>
          </a:p>
          <a:p>
            <a:pPr marL="647700">
              <a:lnSpc>
                <a:spcPct val="100000"/>
              </a:lnSpc>
              <a:spcBef>
                <a:spcPts val="495"/>
              </a:spcBef>
            </a:pPr>
            <a:r>
              <a:rPr lang="en-US" sz="3000" b="1" spc="-7" baseline="13888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3000" spc="-30" baseline="13888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300" b="1" i="1" spc="15" dirty="0">
                <a:solidFill>
                  <a:srgbClr val="6F2F9F"/>
                </a:solidFill>
                <a:latin typeface="Verdana"/>
                <a:cs typeface="Verdana"/>
              </a:rPr>
              <a:t>1,1</a:t>
            </a:r>
            <a:r>
              <a:rPr lang="en-US" sz="1300" b="1" i="1" spc="20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3000" spc="585" baseline="13888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3000" spc="195" baseline="13888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000" b="1" spc="-7" baseline="13888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3000" spc="-30" baseline="13888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300" b="1" i="1" spc="15" dirty="0">
                <a:solidFill>
                  <a:srgbClr val="6F2F9F"/>
                </a:solidFill>
                <a:latin typeface="Verdana"/>
                <a:cs typeface="Verdana"/>
              </a:rPr>
              <a:t>1,2 </a:t>
            </a:r>
            <a:r>
              <a:rPr lang="en-US" sz="1300" b="1" i="1" spc="-190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3000" spc="585" baseline="13888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z="3000" spc="217" baseline="13888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3000" b="1" spc="-7" baseline="13888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3000" spc="-30" baseline="13888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300" b="1" i="1" spc="15" dirty="0">
                <a:solidFill>
                  <a:srgbClr val="6F2F9F"/>
                </a:solidFill>
                <a:latin typeface="Verdana"/>
                <a:cs typeface="Verdana"/>
              </a:rPr>
              <a:t>2,1</a:t>
            </a:r>
            <a:endParaRPr lang="en-US" sz="1300" dirty="0">
              <a:latin typeface="Verdana"/>
              <a:cs typeface="Verdana"/>
            </a:endParaRPr>
          </a:p>
          <a:p>
            <a:pPr marL="561340" lvl="1" indent="-201295">
              <a:lnSpc>
                <a:spcPts val="2210"/>
              </a:lnSpc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lang="en-US" sz="2000" spc="-15" dirty="0">
                <a:latin typeface="Verdana"/>
                <a:cs typeface="Verdana"/>
              </a:rPr>
              <a:t>Using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65" dirty="0">
                <a:latin typeface="Arial"/>
                <a:cs typeface="Arial"/>
              </a:rPr>
              <a:t>An</a:t>
            </a:r>
            <a:r>
              <a:rPr lang="en-US" sz="2000" spc="55" dirty="0">
                <a:latin typeface="Arial"/>
                <a:cs typeface="Arial"/>
              </a:rPr>
              <a:t>d</a:t>
            </a:r>
            <a:r>
              <a:rPr lang="en-US" sz="2000" spc="-15" dirty="0">
                <a:latin typeface="Verdana"/>
                <a:cs typeface="Verdana"/>
              </a:rPr>
              <a:t>-</a:t>
            </a:r>
            <a:r>
              <a:rPr lang="en-US" sz="2000" spc="135" dirty="0">
                <a:latin typeface="Arial"/>
                <a:cs typeface="Arial"/>
              </a:rPr>
              <a:t>E</a:t>
            </a:r>
            <a:r>
              <a:rPr lang="en-US" sz="2000" spc="195" dirty="0">
                <a:latin typeface="Arial"/>
                <a:cs typeface="Arial"/>
              </a:rPr>
              <a:t>l</a:t>
            </a:r>
            <a:r>
              <a:rPr lang="en-US" sz="2000" spc="200" dirty="0">
                <a:latin typeface="Arial"/>
                <a:cs typeface="Arial"/>
              </a:rPr>
              <a:t>i</a:t>
            </a:r>
            <a:r>
              <a:rPr lang="en-US" sz="2000" spc="245" dirty="0">
                <a:latin typeface="Arial"/>
                <a:cs typeface="Arial"/>
              </a:rPr>
              <a:t>m</a:t>
            </a:r>
            <a:r>
              <a:rPr lang="en-US" sz="2000" spc="70" dirty="0">
                <a:latin typeface="Arial"/>
                <a:cs typeface="Arial"/>
              </a:rPr>
              <a:t>i</a:t>
            </a:r>
            <a:r>
              <a:rPr lang="en-US" sz="2000" spc="10" dirty="0">
                <a:latin typeface="Arial"/>
                <a:cs typeface="Arial"/>
              </a:rPr>
              <a:t>n</a:t>
            </a:r>
            <a:r>
              <a:rPr lang="en-US" sz="2000" spc="15" dirty="0">
                <a:latin typeface="Arial"/>
                <a:cs typeface="Arial"/>
              </a:rPr>
              <a:t>a</a:t>
            </a:r>
            <a:r>
              <a:rPr lang="en-US" sz="2000" spc="80" dirty="0">
                <a:latin typeface="Arial"/>
                <a:cs typeface="Arial"/>
              </a:rPr>
              <a:t>tio</a:t>
            </a:r>
            <a:r>
              <a:rPr lang="en-US" sz="2000" spc="75" dirty="0">
                <a:latin typeface="Arial"/>
                <a:cs typeface="Arial"/>
              </a:rPr>
              <a:t>n</a:t>
            </a:r>
            <a:r>
              <a:rPr lang="en-US" sz="2000" spc="130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we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g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10" dirty="0">
                <a:latin typeface="Verdana"/>
                <a:cs typeface="Verdana"/>
              </a:rPr>
              <a:t>t:</a:t>
            </a:r>
            <a:endParaRPr lang="en-US" sz="2000" dirty="0">
              <a:latin typeface="Verdana"/>
              <a:cs typeface="Verdana"/>
            </a:endParaRPr>
          </a:p>
          <a:p>
            <a:pPr lvl="1">
              <a:lnSpc>
                <a:spcPts val="750"/>
              </a:lnSpc>
              <a:spcBef>
                <a:spcPts val="41"/>
              </a:spcBef>
              <a:buClr>
                <a:srgbClr val="EF7E09"/>
              </a:buClr>
              <a:buFont typeface="Verdana"/>
              <a:buChar char="◦"/>
            </a:pPr>
            <a:endParaRPr lang="en-US" sz="750" dirty="0"/>
          </a:p>
          <a:p>
            <a:pPr marL="0" marR="2986405" algn="ctr">
              <a:lnSpc>
                <a:spcPct val="100000"/>
              </a:lnSpc>
              <a:tabLst>
                <a:tab pos="1058545" algn="l"/>
                <a:tab pos="2140585" algn="l"/>
              </a:tabLst>
            </a:pPr>
            <a:r>
              <a:rPr lang="en-US" sz="3000" b="1" spc="-30" baseline="13888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3000" spc="-22" baseline="13888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300" b="1" i="1" spc="15" dirty="0">
                <a:solidFill>
                  <a:srgbClr val="6F2F9F"/>
                </a:solidFill>
                <a:latin typeface="Verdana"/>
                <a:cs typeface="Verdana"/>
              </a:rPr>
              <a:t>1,1	</a:t>
            </a:r>
            <a:r>
              <a:rPr lang="en-US" sz="3000" b="1" spc="-30" baseline="13888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3000" spc="-30" baseline="13888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300" b="1" i="1" spc="15" dirty="0">
                <a:solidFill>
                  <a:srgbClr val="6F2F9F"/>
                </a:solidFill>
                <a:latin typeface="Verdana"/>
                <a:cs typeface="Verdana"/>
              </a:rPr>
              <a:t>1,2	</a:t>
            </a:r>
            <a:r>
              <a:rPr lang="en-US" sz="3000" b="1" spc="-30" baseline="13888" dirty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lang="en-US" sz="3000" spc="-30" baseline="13888" dirty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lang="en-US" sz="1300" b="1" i="1" spc="15" dirty="0">
                <a:solidFill>
                  <a:srgbClr val="6F2F9F"/>
                </a:solidFill>
                <a:latin typeface="Verdana"/>
                <a:cs typeface="Verdana"/>
              </a:rPr>
              <a:t>2,1</a:t>
            </a:r>
            <a:endParaRPr lang="en-US" sz="1300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5415687" y="2527756"/>
            <a:ext cx="1574165" cy="296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</a:pPr>
            <a:r>
              <a:rPr sz="3000" spc="-30" baseline="13888" dirty="0" smtClean="0">
                <a:latin typeface="Wingdings"/>
                <a:cs typeface="Wingdings"/>
              </a:rPr>
              <a:t></a:t>
            </a:r>
            <a:r>
              <a:rPr sz="3000" spc="300" baseline="13888" dirty="0" smtClean="0">
                <a:latin typeface="Times New Roman"/>
                <a:cs typeface="Times New Roman"/>
              </a:rPr>
              <a:t> </a:t>
            </a:r>
            <a:r>
              <a:rPr sz="3000" spc="-172" baseline="13888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300" b="1" i="1" spc="15" dirty="0" smtClean="0">
                <a:solidFill>
                  <a:srgbClr val="6F2F9F"/>
                </a:solidFill>
                <a:latin typeface="Verdana"/>
                <a:cs typeface="Verdana"/>
              </a:rPr>
              <a:t>1,1 </a:t>
            </a:r>
            <a:r>
              <a:rPr sz="1300" b="1" i="1" spc="-18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3000" spc="-15" baseline="13888" dirty="0" smtClean="0">
                <a:latin typeface="Verdana"/>
                <a:cs typeface="Verdana"/>
              </a:rPr>
              <a:t>; </a:t>
            </a:r>
            <a:r>
              <a:rPr sz="3000" spc="-172" baseline="13888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300" b="1" i="1" spc="15" dirty="0" smtClean="0">
                <a:solidFill>
                  <a:srgbClr val="6F2F9F"/>
                </a:solidFill>
                <a:latin typeface="Verdana"/>
                <a:cs typeface="Verdana"/>
              </a:rPr>
              <a:t>2,1</a:t>
            </a:r>
            <a:endParaRPr sz="13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10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2730" y="45720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dirty="0">
                <a:latin typeface="Times New Roman"/>
                <a:cs typeface="Times New Roman"/>
              </a:rPr>
              <a:t>52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02870">
              <a:lnSpc>
                <a:spcPct val="100000"/>
              </a:lnSpc>
            </a:pP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le</a:t>
            </a:r>
            <a:r>
              <a:rPr sz="3200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fro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pu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rld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69" y="1106089"/>
            <a:ext cx="923290" cy="1548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4200"/>
              </a:lnSpc>
            </a:pPr>
            <a:r>
              <a:rPr sz="1600" spc="-2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Symbol"/>
                <a:cs typeface="Symbol"/>
              </a:rPr>
              <a:t></a:t>
            </a:r>
            <a:r>
              <a:rPr sz="1600" dirty="0">
                <a:latin typeface="Symbol"/>
                <a:cs typeface="Symbol"/>
              </a:rPr>
              <a:t>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R2</a:t>
            </a:r>
            <a:r>
              <a:rPr sz="1600" spc="-15" dirty="0">
                <a:latin typeface="Symbol"/>
                <a:cs typeface="Symbol"/>
              </a:rPr>
              <a:t>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2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R3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R4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1" y="2415541"/>
            <a:ext cx="904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</a:pPr>
            <a:r>
              <a:rPr sz="2400" spc="-7" baseline="13888" dirty="0">
                <a:latin typeface="Times New Roman"/>
                <a:cs typeface="Times New Roman"/>
              </a:rPr>
              <a:t>(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10" dirty="0">
                <a:latin typeface="Times New Roman"/>
                <a:cs typeface="Times New Roman"/>
              </a:rPr>
              <a:t>2 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</a:t>
            </a:r>
            <a:r>
              <a:rPr sz="2400" spc="-7" baseline="13888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-10" dirty="0">
                <a:latin typeface="Times New Roman"/>
                <a:cs typeface="Times New Roman"/>
              </a:rPr>
              <a:t>,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2400" baseline="13888" dirty="0">
                <a:latin typeface="Times New Roman"/>
                <a:cs typeface="Times New Roman"/>
              </a:rPr>
              <a:t>)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269" y="2740660"/>
            <a:ext cx="2752090" cy="140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R5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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70"/>
              </a:spcBef>
            </a:pPr>
            <a:endParaRPr sz="1000"/>
          </a:p>
          <a:p>
            <a:pPr marL="12700"/>
            <a:r>
              <a:rPr sz="1600" spc="-10" dirty="0">
                <a:latin typeface="Times New Roman"/>
                <a:cs typeface="Times New Roman"/>
              </a:rPr>
              <a:t>K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R1 </a:t>
            </a:r>
            <a:r>
              <a:rPr sz="1600" spc="-15" dirty="0">
                <a:latin typeface="Symbol"/>
                <a:cs typeface="Symbol"/>
              </a:rPr>
              <a:t></a:t>
            </a:r>
            <a:r>
              <a:rPr sz="1600" spc="-15" dirty="0">
                <a:latin typeface="Times New Roman"/>
                <a:cs typeface="Times New Roman"/>
              </a:rPr>
              <a:t>  R2 </a:t>
            </a:r>
            <a:r>
              <a:rPr sz="1600" spc="-15" dirty="0">
                <a:latin typeface="Symbol"/>
                <a:cs typeface="Symbol"/>
              </a:rPr>
              <a:t></a:t>
            </a:r>
            <a:r>
              <a:rPr sz="1600" spc="-15" dirty="0">
                <a:latin typeface="Times New Roman"/>
                <a:cs typeface="Times New Roman"/>
              </a:rPr>
              <a:t>  R3 </a:t>
            </a:r>
            <a:r>
              <a:rPr sz="1600" spc="-15" dirty="0">
                <a:latin typeface="Symbol"/>
                <a:cs typeface="Symbol"/>
              </a:rPr>
              <a:t>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R4 </a:t>
            </a:r>
            <a:r>
              <a:rPr sz="1600" spc="-10" dirty="0">
                <a:latin typeface="Symbol"/>
                <a:cs typeface="Symbol"/>
              </a:rPr>
              <a:t>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R5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59"/>
              </a:spcBef>
            </a:pPr>
            <a:endParaRPr sz="1400"/>
          </a:p>
          <a:p>
            <a:pPr marL="12700"/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10" dirty="0">
                <a:latin typeface="Times New Roman"/>
                <a:cs typeface="Times New Roman"/>
              </a:rPr>
              <a:t>ov</a:t>
            </a:r>
            <a:r>
              <a:rPr sz="2000" spc="-10" dirty="0">
                <a:latin typeface="Times New Roman"/>
                <a:cs typeface="Times New Roman"/>
              </a:rPr>
              <a:t>e </a:t>
            </a:r>
            <a:r>
              <a:rPr sz="2000" spc="-15" dirty="0">
                <a:latin typeface="Times New Roman"/>
                <a:cs typeface="Times New Roman"/>
              </a:rPr>
              <a:t>α1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=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5560" y="76320"/>
              <a:ext cx="11979000" cy="676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66960"/>
                <a:ext cx="1199772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2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2730" y="45720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dirty="0">
                <a:latin typeface="Times New Roman"/>
                <a:cs typeface="Times New Roman"/>
              </a:rPr>
              <a:t>53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02870">
              <a:lnSpc>
                <a:spcPct val="100000"/>
              </a:lnSpc>
            </a:pP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le</a:t>
            </a:r>
            <a:r>
              <a:rPr sz="3200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fro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pu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rld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69" y="1106089"/>
            <a:ext cx="923290" cy="1548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4200"/>
              </a:lnSpc>
            </a:pPr>
            <a:r>
              <a:rPr sz="1600" spc="-2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Symbol"/>
                <a:cs typeface="Symbol"/>
              </a:rPr>
              <a:t></a:t>
            </a:r>
            <a:r>
              <a:rPr sz="1600" dirty="0">
                <a:latin typeface="Symbol"/>
                <a:cs typeface="Symbol"/>
              </a:rPr>
              <a:t>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R2</a:t>
            </a:r>
            <a:r>
              <a:rPr sz="1600" spc="-15" dirty="0">
                <a:latin typeface="Symbol"/>
                <a:cs typeface="Symbol"/>
              </a:rPr>
              <a:t>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2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R3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R4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1" y="2415541"/>
            <a:ext cx="904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</a:pPr>
            <a:r>
              <a:rPr sz="2400" spc="-7" baseline="13888" dirty="0">
                <a:latin typeface="Times New Roman"/>
                <a:cs typeface="Times New Roman"/>
              </a:rPr>
              <a:t>(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10" dirty="0">
                <a:latin typeface="Times New Roman"/>
                <a:cs typeface="Times New Roman"/>
              </a:rPr>
              <a:t>2 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</a:t>
            </a:r>
            <a:r>
              <a:rPr sz="2400" spc="-7" baseline="13888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-10" dirty="0">
                <a:latin typeface="Times New Roman"/>
                <a:cs typeface="Times New Roman"/>
              </a:rPr>
              <a:t>,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2400" baseline="13888" dirty="0">
                <a:latin typeface="Times New Roman"/>
                <a:cs typeface="Times New Roman"/>
              </a:rPr>
              <a:t>)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270" y="2740660"/>
            <a:ext cx="228028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R5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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270" y="3116580"/>
            <a:ext cx="972819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6811" y="3116580"/>
            <a:ext cx="339153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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2170" y="3116579"/>
            <a:ext cx="210566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 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3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2730" y="45720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dirty="0">
                <a:latin typeface="Times New Roman"/>
                <a:cs typeface="Times New Roman"/>
              </a:rPr>
              <a:t>54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02870">
              <a:lnSpc>
                <a:spcPct val="100000"/>
              </a:lnSpc>
            </a:pP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le</a:t>
            </a:r>
            <a:r>
              <a:rPr sz="3200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fro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pu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rld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69" y="1106089"/>
            <a:ext cx="923290" cy="1548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4200"/>
              </a:lnSpc>
            </a:pPr>
            <a:r>
              <a:rPr sz="1600" spc="-2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Symbol"/>
                <a:cs typeface="Symbol"/>
              </a:rPr>
              <a:t></a:t>
            </a:r>
            <a:r>
              <a:rPr sz="1600" dirty="0">
                <a:latin typeface="Symbol"/>
                <a:cs typeface="Symbol"/>
              </a:rPr>
              <a:t>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R2</a:t>
            </a:r>
            <a:r>
              <a:rPr sz="1600" spc="-15" dirty="0">
                <a:latin typeface="Symbol"/>
                <a:cs typeface="Symbol"/>
              </a:rPr>
              <a:t>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2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R3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R4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1" y="2415541"/>
            <a:ext cx="904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</a:pPr>
            <a:r>
              <a:rPr sz="2400" spc="-7" baseline="13888" dirty="0">
                <a:latin typeface="Times New Roman"/>
                <a:cs typeface="Times New Roman"/>
              </a:rPr>
              <a:t>(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10" dirty="0">
                <a:latin typeface="Times New Roman"/>
                <a:cs typeface="Times New Roman"/>
              </a:rPr>
              <a:t>2 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</a:t>
            </a:r>
            <a:r>
              <a:rPr sz="2400" spc="-7" baseline="13888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-10" dirty="0">
                <a:latin typeface="Times New Roman"/>
                <a:cs typeface="Times New Roman"/>
              </a:rPr>
              <a:t>,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2400" baseline="13888" dirty="0">
                <a:latin typeface="Times New Roman"/>
                <a:cs typeface="Times New Roman"/>
              </a:rPr>
              <a:t>)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270" y="2740660"/>
            <a:ext cx="228028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R5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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270" y="3116580"/>
            <a:ext cx="972819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6811" y="3116580"/>
            <a:ext cx="339153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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2170" y="3116579"/>
            <a:ext cx="210566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 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270" y="3492501"/>
            <a:ext cx="3472179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((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4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2730" y="45720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dirty="0">
                <a:latin typeface="Times New Roman"/>
                <a:cs typeface="Times New Roman"/>
              </a:rPr>
              <a:t>55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02870">
              <a:lnSpc>
                <a:spcPct val="100000"/>
              </a:lnSpc>
            </a:pP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le</a:t>
            </a:r>
            <a:r>
              <a:rPr sz="3200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fro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pu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rld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69" y="1106089"/>
            <a:ext cx="923290" cy="1548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4200"/>
              </a:lnSpc>
            </a:pPr>
            <a:r>
              <a:rPr sz="1600" spc="-2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Symbol"/>
                <a:cs typeface="Symbol"/>
              </a:rPr>
              <a:t></a:t>
            </a:r>
            <a:r>
              <a:rPr sz="1600" dirty="0">
                <a:latin typeface="Symbol"/>
                <a:cs typeface="Symbol"/>
              </a:rPr>
              <a:t>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R2</a:t>
            </a:r>
            <a:r>
              <a:rPr sz="1600" spc="-15" dirty="0">
                <a:latin typeface="Symbol"/>
                <a:cs typeface="Symbol"/>
              </a:rPr>
              <a:t>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2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R3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R4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1" y="2415541"/>
            <a:ext cx="904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</a:pPr>
            <a:r>
              <a:rPr sz="2400" spc="-7" baseline="13888" dirty="0">
                <a:latin typeface="Times New Roman"/>
                <a:cs typeface="Times New Roman"/>
              </a:rPr>
              <a:t>(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10" dirty="0">
                <a:latin typeface="Times New Roman"/>
                <a:cs typeface="Times New Roman"/>
              </a:rPr>
              <a:t>2 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</a:t>
            </a:r>
            <a:r>
              <a:rPr sz="2400" spc="-7" baseline="13888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-10" dirty="0">
                <a:latin typeface="Times New Roman"/>
                <a:cs typeface="Times New Roman"/>
              </a:rPr>
              <a:t>,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2400" baseline="13888" dirty="0">
                <a:latin typeface="Times New Roman"/>
                <a:cs typeface="Times New Roman"/>
              </a:rPr>
              <a:t>)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270" y="2740660"/>
            <a:ext cx="479107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R5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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12700">
              <a:tabLst>
                <a:tab pos="1411605" algn="l"/>
              </a:tabLst>
            </a:pPr>
            <a:r>
              <a:rPr sz="1600" spc="-15" dirty="0">
                <a:latin typeface="Times New Roman"/>
                <a:cs typeface="Times New Roman"/>
              </a:rPr>
              <a:t>R6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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2170" y="3116579"/>
            <a:ext cx="210566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 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7270" y="3492501"/>
            <a:ext cx="495871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((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12700"/>
            <a:r>
              <a:rPr sz="1600" spc="-15" dirty="0">
                <a:latin typeface="Times New Roman"/>
                <a:cs typeface="Times New Roman"/>
              </a:rPr>
              <a:t>R8</a:t>
            </a:r>
            <a:r>
              <a:rPr sz="1600" spc="-5" dirty="0">
                <a:latin typeface="Times New Roman"/>
                <a:cs typeface="Times New Roman"/>
              </a:rPr>
              <a:t>: (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Equ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10" dirty="0">
                <a:latin typeface="Times New Roman"/>
                <a:cs typeface="Times New Roman"/>
              </a:rPr>
              <a:t>v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ont</a:t>
            </a:r>
            <a:r>
              <a:rPr sz="1600" spc="-15" dirty="0">
                <a:latin typeface="Times New Roman"/>
                <a:cs typeface="Times New Roman"/>
              </a:rPr>
              <a:t>ra</a:t>
            </a: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ives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9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Ob</a:t>
            </a:r>
            <a:r>
              <a:rPr lang="en-US" spc="-25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er</a:t>
            </a:r>
            <a:r>
              <a:rPr lang="en-US" spc="-60" dirty="0" smtClean="0">
                <a:latin typeface="Verdana"/>
                <a:cs typeface="Verdana"/>
              </a:rPr>
              <a:t>v</a:t>
            </a:r>
            <a:r>
              <a:rPr lang="en-US" spc="-10" dirty="0" smtClean="0">
                <a:latin typeface="Verdana"/>
                <a:cs typeface="Verdana"/>
              </a:rPr>
              <a:t>abl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?</a:t>
            </a:r>
            <a:r>
              <a:rPr lang="en-US" sz="1100" spc="-20" dirty="0" smtClean="0">
                <a:latin typeface="Verdana"/>
                <a:cs typeface="Verdana"/>
              </a:rPr>
              <a:t> </a:t>
            </a:r>
            <a:r>
              <a:rPr lang="en-US" spc="-130" dirty="0">
                <a:cs typeface="Verdana"/>
              </a:rPr>
              <a:t>No—only local perception</a:t>
            </a:r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Determinist</a:t>
            </a:r>
            <a:r>
              <a:rPr lang="en-US" spc="-20" dirty="0" smtClean="0">
                <a:latin typeface="Verdana"/>
                <a:cs typeface="Verdana"/>
              </a:rPr>
              <a:t>i</a:t>
            </a:r>
            <a:r>
              <a:rPr lang="en-US" spc="-15" dirty="0" smtClean="0">
                <a:latin typeface="Verdana"/>
                <a:cs typeface="Verdana"/>
              </a:rPr>
              <a:t>c?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-130" dirty="0">
                <a:cs typeface="Verdana"/>
              </a:rPr>
              <a:t>Yes—outcomes exactly specified</a:t>
            </a:r>
          </a:p>
          <a:p>
            <a:pPr marL="0" indent="0">
              <a:lnSpc>
                <a:spcPts val="1000"/>
              </a:lnSpc>
              <a:spcBef>
                <a:spcPts val="2"/>
              </a:spcBef>
              <a:buClr>
                <a:srgbClr val="EF7E09"/>
              </a:buClr>
              <a:buNone/>
            </a:pPr>
            <a:endParaRPr lang="en-US" sz="1100" dirty="0" smtClean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dirty="0" smtClean="0">
                <a:latin typeface="Verdana"/>
                <a:cs typeface="Verdana"/>
              </a:rPr>
              <a:t>Epi</a:t>
            </a:r>
            <a:r>
              <a:rPr lang="en-US" spc="-10" dirty="0" smtClean="0">
                <a:latin typeface="Verdana"/>
                <a:cs typeface="Verdana"/>
              </a:rPr>
              <a:t>s</a:t>
            </a:r>
            <a:r>
              <a:rPr lang="en-US" spc="-15" dirty="0" smtClean="0">
                <a:latin typeface="Verdana"/>
                <a:cs typeface="Verdana"/>
              </a:rPr>
              <a:t>o</a:t>
            </a:r>
            <a:r>
              <a:rPr lang="en-US" spc="-25" dirty="0" smtClean="0">
                <a:latin typeface="Verdana"/>
                <a:cs typeface="Verdana"/>
              </a:rPr>
              <a:t>d</a:t>
            </a:r>
            <a:r>
              <a:rPr lang="en-US" spc="0" dirty="0" smtClean="0">
                <a:latin typeface="Verdana"/>
                <a:cs typeface="Verdana"/>
              </a:rPr>
              <a:t>i</a:t>
            </a:r>
            <a:r>
              <a:rPr lang="en-US" spc="-10" dirty="0" smtClean="0">
                <a:latin typeface="Verdana"/>
                <a:cs typeface="Verdana"/>
              </a:rPr>
              <a:t>c</a:t>
            </a:r>
            <a:r>
              <a:rPr lang="en-US" spc="0" dirty="0" smtClean="0">
                <a:latin typeface="Verdana"/>
                <a:cs typeface="Verdana"/>
              </a:rPr>
              <a:t>?</a:t>
            </a:r>
            <a:r>
              <a:rPr lang="en-US" sz="1100" spc="-20" dirty="0" smtClean="0">
                <a:latin typeface="Verdana"/>
                <a:cs typeface="Verdana"/>
              </a:rPr>
              <a:t> </a:t>
            </a:r>
            <a:r>
              <a:rPr lang="en-US" spc="-130" dirty="0">
                <a:cs typeface="Verdana"/>
              </a:rPr>
              <a:t>No—sequential at the level of actions</a:t>
            </a:r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0" dirty="0" smtClean="0">
                <a:latin typeface="Verdana"/>
                <a:cs typeface="Verdana"/>
              </a:rPr>
              <a:t>Stati</a:t>
            </a:r>
            <a:r>
              <a:rPr lang="en-US" spc="-25" dirty="0" smtClean="0">
                <a:latin typeface="Verdana"/>
                <a:cs typeface="Verdana"/>
              </a:rPr>
              <a:t>c</a:t>
            </a:r>
            <a:r>
              <a:rPr lang="en-US" spc="-15" dirty="0" smtClean="0">
                <a:latin typeface="Verdana"/>
                <a:cs typeface="Verdana"/>
              </a:rPr>
              <a:t>?</a:t>
            </a:r>
            <a:r>
              <a:rPr lang="en-US" sz="1100" spc="-140" dirty="0" smtClean="0">
                <a:latin typeface="Verdana"/>
                <a:cs typeface="Verdana"/>
              </a:rPr>
              <a:t> </a:t>
            </a:r>
            <a:r>
              <a:rPr lang="en-US" spc="-130" dirty="0">
                <a:cs typeface="Verdana"/>
              </a:rPr>
              <a:t>Yes—</a:t>
            </a:r>
            <a:r>
              <a:rPr lang="en-US" spc="-130" dirty="0" err="1">
                <a:cs typeface="Verdana"/>
              </a:rPr>
              <a:t>Wumpus</a:t>
            </a:r>
            <a:r>
              <a:rPr lang="en-US" spc="-130" dirty="0">
                <a:cs typeface="Verdana"/>
              </a:rPr>
              <a:t> and pits do not move</a:t>
            </a:r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Disc</a:t>
            </a:r>
            <a:r>
              <a:rPr lang="en-US" spc="-20" dirty="0" smtClean="0">
                <a:latin typeface="Verdana"/>
                <a:cs typeface="Verdana"/>
              </a:rPr>
              <a:t>r</a:t>
            </a:r>
            <a:r>
              <a:rPr lang="en-US" spc="-10" dirty="0" smtClean="0">
                <a:latin typeface="Verdana"/>
                <a:cs typeface="Verdana"/>
              </a:rPr>
              <a:t>et</a:t>
            </a:r>
            <a:r>
              <a:rPr lang="en-US" spc="-20" dirty="0" smtClean="0">
                <a:latin typeface="Verdana"/>
                <a:cs typeface="Verdana"/>
              </a:rPr>
              <a:t>e</a:t>
            </a:r>
            <a:r>
              <a:rPr lang="en-US" spc="-15" dirty="0" smtClean="0">
                <a:latin typeface="Verdana"/>
                <a:cs typeface="Verdana"/>
              </a:rPr>
              <a:t>?</a:t>
            </a:r>
            <a:r>
              <a:rPr lang="en-US" sz="1100" spc="-140" dirty="0" smtClean="0">
                <a:latin typeface="Verdana"/>
                <a:cs typeface="Verdana"/>
              </a:rPr>
              <a:t> </a:t>
            </a:r>
            <a:r>
              <a:rPr lang="en-US" spc="-130" dirty="0">
                <a:cs typeface="Verdana"/>
              </a:rPr>
              <a:t>Yes</a:t>
            </a:r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 smtClean="0">
                <a:latin typeface="Verdana"/>
                <a:cs typeface="Verdana"/>
              </a:rPr>
              <a:t>Sin</a:t>
            </a:r>
            <a:r>
              <a:rPr lang="en-US" spc="-25" dirty="0" smtClean="0">
                <a:latin typeface="Verdana"/>
                <a:cs typeface="Verdana"/>
              </a:rPr>
              <a:t>g</a:t>
            </a:r>
            <a:r>
              <a:rPr lang="en-US" spc="0" dirty="0" smtClean="0">
                <a:latin typeface="Verdana"/>
                <a:cs typeface="Verdana"/>
              </a:rPr>
              <a:t>l</a:t>
            </a:r>
            <a:r>
              <a:rPr lang="en-US" spc="-10" dirty="0" smtClean="0">
                <a:latin typeface="Verdana"/>
                <a:cs typeface="Verdana"/>
              </a:rPr>
              <a:t>e</a:t>
            </a:r>
            <a:r>
              <a:rPr lang="en-US" spc="-25" dirty="0" smtClean="0">
                <a:latin typeface="Verdana"/>
                <a:cs typeface="Verdana"/>
              </a:rPr>
              <a:t>-</a:t>
            </a:r>
            <a:r>
              <a:rPr lang="en-US" spc="-15" dirty="0" smtClean="0">
                <a:latin typeface="Verdana"/>
                <a:cs typeface="Verdana"/>
              </a:rPr>
              <a:t>ag</a:t>
            </a:r>
            <a:r>
              <a:rPr lang="en-US" spc="-25" dirty="0" smtClean="0">
                <a:latin typeface="Verdana"/>
                <a:cs typeface="Verdana"/>
              </a:rPr>
              <a:t>e</a:t>
            </a:r>
            <a:r>
              <a:rPr lang="en-US" spc="0" dirty="0" smtClean="0">
                <a:latin typeface="Verdana"/>
                <a:cs typeface="Verdana"/>
              </a:rPr>
              <a:t>nt?</a:t>
            </a:r>
            <a:r>
              <a:rPr lang="en-US" spc="-130" dirty="0" smtClean="0">
                <a:latin typeface="Verdana"/>
                <a:cs typeface="Verdana"/>
              </a:rPr>
              <a:t> </a:t>
            </a:r>
            <a:r>
              <a:rPr lang="en-US" spc="-130" dirty="0">
                <a:cs typeface="Verdana"/>
              </a:rPr>
              <a:t>Yes—</a:t>
            </a:r>
            <a:r>
              <a:rPr lang="en-US" spc="-130" dirty="0" err="1">
                <a:cs typeface="Verdana"/>
              </a:rPr>
              <a:t>Wumpus</a:t>
            </a:r>
            <a:r>
              <a:rPr lang="en-US" spc="-130" dirty="0">
                <a:cs typeface="Verdana"/>
              </a:rPr>
              <a:t> is a feature</a:t>
            </a:r>
          </a:p>
        </p:txBody>
      </p:sp>
    </p:spTree>
    <p:extLst>
      <p:ext uri="{BB962C8B-B14F-4D97-AF65-F5344CB8AC3E}">
        <p14:creationId xmlns:p14="http://schemas.microsoft.com/office/powerpoint/2010/main" val="34165368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2730" y="45720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dirty="0">
                <a:latin typeface="Times New Roman"/>
                <a:cs typeface="Times New Roman"/>
              </a:rPr>
              <a:t>56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02870">
              <a:lnSpc>
                <a:spcPct val="100000"/>
              </a:lnSpc>
            </a:pP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le</a:t>
            </a:r>
            <a:r>
              <a:rPr sz="3200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fro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pu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rld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69" y="1106089"/>
            <a:ext cx="923290" cy="1548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4200"/>
              </a:lnSpc>
            </a:pPr>
            <a:r>
              <a:rPr sz="1600" spc="-2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Symbol"/>
                <a:cs typeface="Symbol"/>
              </a:rPr>
              <a:t></a:t>
            </a:r>
            <a:r>
              <a:rPr sz="1600" dirty="0">
                <a:latin typeface="Symbol"/>
                <a:cs typeface="Symbol"/>
              </a:rPr>
              <a:t>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R2</a:t>
            </a:r>
            <a:r>
              <a:rPr sz="1600" spc="-15" dirty="0">
                <a:latin typeface="Symbol"/>
                <a:cs typeface="Symbol"/>
              </a:rPr>
              <a:t>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2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R3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R4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1" y="2415541"/>
            <a:ext cx="904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</a:pPr>
            <a:r>
              <a:rPr sz="2400" spc="-7" baseline="13888" dirty="0">
                <a:latin typeface="Times New Roman"/>
                <a:cs typeface="Times New Roman"/>
              </a:rPr>
              <a:t>(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10" dirty="0">
                <a:latin typeface="Times New Roman"/>
                <a:cs typeface="Times New Roman"/>
              </a:rPr>
              <a:t>2 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</a:t>
            </a:r>
            <a:r>
              <a:rPr sz="2400" spc="-7" baseline="13888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-10" dirty="0">
                <a:latin typeface="Times New Roman"/>
                <a:cs typeface="Times New Roman"/>
              </a:rPr>
              <a:t>,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2400" baseline="13888" dirty="0">
                <a:latin typeface="Times New Roman"/>
                <a:cs typeface="Times New Roman"/>
              </a:rPr>
              <a:t>)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270" y="2740660"/>
            <a:ext cx="479107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R5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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12700">
              <a:tabLst>
                <a:tab pos="1411605" algn="l"/>
              </a:tabLst>
            </a:pPr>
            <a:r>
              <a:rPr sz="1600" spc="-15" dirty="0">
                <a:latin typeface="Times New Roman"/>
                <a:cs typeface="Times New Roman"/>
              </a:rPr>
              <a:t>R6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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2170" y="3116579"/>
            <a:ext cx="210566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 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7270" y="3492501"/>
            <a:ext cx="4958715" cy="1042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((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  <a:p>
            <a:pPr marL="12700" marR="12700">
              <a:lnSpc>
                <a:spcPct val="154200"/>
              </a:lnSpc>
            </a:pPr>
            <a:r>
              <a:rPr sz="1600" spc="-15" dirty="0">
                <a:latin typeface="Times New Roman"/>
                <a:cs typeface="Times New Roman"/>
              </a:rPr>
              <a:t>R8</a:t>
            </a:r>
            <a:r>
              <a:rPr sz="1600" spc="-5" dirty="0">
                <a:latin typeface="Times New Roman"/>
                <a:cs typeface="Times New Roman"/>
              </a:rPr>
              <a:t>: (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Equ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10" dirty="0">
                <a:latin typeface="Times New Roman"/>
                <a:cs typeface="Times New Roman"/>
              </a:rPr>
              <a:t>v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ont</a:t>
            </a:r>
            <a:r>
              <a:rPr sz="1600" spc="-15" dirty="0">
                <a:latin typeface="Times New Roman"/>
                <a:cs typeface="Times New Roman"/>
              </a:rPr>
              <a:t>ra</a:t>
            </a: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ives </a:t>
            </a:r>
            <a:r>
              <a:rPr sz="1600" spc="-15" dirty="0">
                <a:latin typeface="Times New Roman"/>
                <a:cs typeface="Times New Roman"/>
              </a:rPr>
              <a:t>R9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dus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h </a:t>
            </a:r>
            <a:r>
              <a:rPr sz="1600" spc="-15" dirty="0">
                <a:latin typeface="Times New Roman"/>
                <a:cs typeface="Times New Roman"/>
              </a:rPr>
              <a:t>R2 a</a:t>
            </a:r>
            <a:r>
              <a:rPr sz="1600" dirty="0">
                <a:latin typeface="Times New Roman"/>
                <a:cs typeface="Times New Roman"/>
              </a:rPr>
              <a:t>nd </a:t>
            </a:r>
            <a:r>
              <a:rPr sz="1600" spc="-15" dirty="0">
                <a:latin typeface="Times New Roman"/>
                <a:cs typeface="Times New Roman"/>
              </a:rPr>
              <a:t>R8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1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2730" y="45720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dirty="0">
                <a:latin typeface="Times New Roman"/>
                <a:cs typeface="Times New Roman"/>
              </a:rPr>
              <a:t>57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02870">
              <a:lnSpc>
                <a:spcPct val="100000"/>
              </a:lnSpc>
            </a:pP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le</a:t>
            </a:r>
            <a:r>
              <a:rPr sz="3200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fro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pu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rld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69" y="1106089"/>
            <a:ext cx="923290" cy="1548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4200"/>
              </a:lnSpc>
            </a:pPr>
            <a:r>
              <a:rPr sz="1600" spc="-2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Symbol"/>
                <a:cs typeface="Symbol"/>
              </a:rPr>
              <a:t></a:t>
            </a:r>
            <a:r>
              <a:rPr sz="1600" dirty="0">
                <a:latin typeface="Symbol"/>
                <a:cs typeface="Symbol"/>
              </a:rPr>
              <a:t>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R2</a:t>
            </a:r>
            <a:r>
              <a:rPr sz="1600" spc="-15" dirty="0">
                <a:latin typeface="Symbol"/>
                <a:cs typeface="Symbol"/>
              </a:rPr>
              <a:t>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2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R3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R4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1" y="2415541"/>
            <a:ext cx="904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</a:pPr>
            <a:r>
              <a:rPr sz="2400" spc="-7" baseline="13888" dirty="0">
                <a:latin typeface="Times New Roman"/>
                <a:cs typeface="Times New Roman"/>
              </a:rPr>
              <a:t>(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10" dirty="0">
                <a:latin typeface="Times New Roman"/>
                <a:cs typeface="Times New Roman"/>
              </a:rPr>
              <a:t>2 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</a:t>
            </a:r>
            <a:r>
              <a:rPr sz="2400" spc="-7" baseline="13888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-10" dirty="0">
                <a:latin typeface="Times New Roman"/>
                <a:cs typeface="Times New Roman"/>
              </a:rPr>
              <a:t>,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2400" baseline="13888" dirty="0">
                <a:latin typeface="Times New Roman"/>
                <a:cs typeface="Times New Roman"/>
              </a:rPr>
              <a:t>)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270" y="2740660"/>
            <a:ext cx="228028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R5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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270" y="3116580"/>
            <a:ext cx="972819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6811" y="3116580"/>
            <a:ext cx="339153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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2171" y="2984418"/>
            <a:ext cx="2713355" cy="18916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730" marR="619760" indent="-113030">
              <a:lnSpc>
                <a:spcPct val="154200"/>
              </a:lnSpc>
            </a:pP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 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d 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  <a:p>
            <a:pPr marL="125730" marR="12700" algn="just">
              <a:lnSpc>
                <a:spcPct val="154200"/>
              </a:lnSpc>
            </a:pP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q</a:t>
            </a:r>
            <a:r>
              <a:rPr sz="1600" dirty="0">
                <a:latin typeface="Times New Roman"/>
                <a:cs typeface="Times New Roman"/>
              </a:rPr>
              <a:t>uiv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ce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r>
              <a:rPr sz="1600" spc="-15" dirty="0">
                <a:latin typeface="Times New Roman"/>
                <a:cs typeface="Times New Roman"/>
              </a:rPr>
              <a:t>ra</a:t>
            </a: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ives 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us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h </a:t>
            </a:r>
            <a:r>
              <a:rPr sz="1600" spc="-15" dirty="0">
                <a:latin typeface="Times New Roman"/>
                <a:cs typeface="Times New Roman"/>
              </a:rPr>
              <a:t>R2 a</a:t>
            </a:r>
            <a:r>
              <a:rPr sz="1600" dirty="0">
                <a:latin typeface="Times New Roman"/>
                <a:cs typeface="Times New Roman"/>
              </a:rPr>
              <a:t>nd </a:t>
            </a:r>
            <a:r>
              <a:rPr sz="1600" spc="-15" dirty="0">
                <a:latin typeface="Times New Roman"/>
                <a:cs typeface="Times New Roman"/>
              </a:rPr>
              <a:t>R8 </a:t>
            </a:r>
            <a:r>
              <a:rPr sz="1600" spc="-10" dirty="0">
                <a:latin typeface="Times New Roman"/>
                <a:cs typeface="Times New Roman"/>
              </a:rPr>
              <a:t>De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’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Ru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270" y="3492501"/>
            <a:ext cx="2334895" cy="1417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((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 marR="12700">
              <a:lnSpc>
                <a:spcPct val="154200"/>
              </a:lnSpc>
            </a:pPr>
            <a:r>
              <a:rPr sz="1600" spc="-15" dirty="0">
                <a:latin typeface="Times New Roman"/>
                <a:cs typeface="Times New Roman"/>
              </a:rPr>
              <a:t>R8</a:t>
            </a:r>
            <a:r>
              <a:rPr sz="1600" spc="-5" dirty="0">
                <a:latin typeface="Times New Roman"/>
                <a:cs typeface="Times New Roman"/>
              </a:rPr>
              <a:t>: (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15" dirty="0">
                <a:latin typeface="Times New Roman"/>
                <a:cs typeface="Times New Roman"/>
              </a:rPr>
              <a:t>R9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12700"/>
            <a:r>
              <a:rPr sz="1600" spc="-15" dirty="0">
                <a:latin typeface="Times New Roman"/>
                <a:cs typeface="Times New Roman"/>
              </a:rPr>
              <a:t>R10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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endParaRPr sz="1350" baseline="-2469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2730" y="45720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dirty="0">
                <a:latin typeface="Times New Roman"/>
                <a:cs typeface="Times New Roman"/>
              </a:rPr>
              <a:t>58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02870">
              <a:lnSpc>
                <a:spcPct val="100000"/>
              </a:lnSpc>
            </a:pP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60033"/>
                </a:solidFill>
                <a:latin typeface="Times New Roman"/>
                <a:cs typeface="Times New Roman"/>
              </a:rPr>
              <a:t>le</a:t>
            </a:r>
            <a:r>
              <a:rPr sz="3200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fro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25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0" dirty="0">
                <a:solidFill>
                  <a:srgbClr val="660033"/>
                </a:solidFill>
                <a:latin typeface="Times New Roman"/>
                <a:cs typeface="Times New Roman"/>
              </a:rPr>
              <a:t>pu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-40" dirty="0">
                <a:solidFill>
                  <a:srgbClr val="660033"/>
                </a:solidFill>
                <a:latin typeface="Times New Roman"/>
                <a:cs typeface="Times New Roman"/>
              </a:rPr>
              <a:t>W</a:t>
            </a:r>
            <a:r>
              <a:rPr sz="3200" spc="2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660033"/>
                </a:solidFill>
                <a:latin typeface="Times New Roman"/>
                <a:cs typeface="Times New Roman"/>
              </a:rPr>
              <a:t>rld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69" y="1106089"/>
            <a:ext cx="923290" cy="1548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4200"/>
              </a:lnSpc>
            </a:pPr>
            <a:r>
              <a:rPr sz="1600" spc="-25" dirty="0">
                <a:latin typeface="Times New Roman"/>
                <a:cs typeface="Times New Roman"/>
              </a:rPr>
              <a:t>R</a:t>
            </a:r>
            <a:r>
              <a:rPr sz="1600" spc="10" dirty="0">
                <a:latin typeface="Symbol"/>
                <a:cs typeface="Symbol"/>
              </a:rPr>
              <a:t></a:t>
            </a:r>
            <a:r>
              <a:rPr sz="1600" dirty="0">
                <a:latin typeface="Symbol"/>
                <a:cs typeface="Symbol"/>
              </a:rPr>
              <a:t>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R2</a:t>
            </a:r>
            <a:r>
              <a:rPr sz="1600" spc="-15" dirty="0">
                <a:latin typeface="Symbol"/>
                <a:cs typeface="Symbol"/>
              </a:rPr>
              <a:t>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2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R3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R4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1" y="2415541"/>
            <a:ext cx="904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</a:pPr>
            <a:r>
              <a:rPr sz="2400" spc="-7" baseline="13888" dirty="0">
                <a:latin typeface="Times New Roman"/>
                <a:cs typeface="Times New Roman"/>
              </a:rPr>
              <a:t>(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10" dirty="0">
                <a:latin typeface="Times New Roman"/>
                <a:cs typeface="Times New Roman"/>
              </a:rPr>
              <a:t>2 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</a:t>
            </a:r>
            <a:r>
              <a:rPr sz="2400" spc="-7" baseline="13888" dirty="0">
                <a:latin typeface="Times New Roman"/>
                <a:cs typeface="Times New Roman"/>
              </a:rPr>
              <a:t> </a:t>
            </a:r>
            <a:r>
              <a:rPr sz="2400" baseline="13888" dirty="0">
                <a:latin typeface="Times New Roman"/>
                <a:cs typeface="Times New Roman"/>
              </a:rPr>
              <a:t>P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spc="-10" dirty="0">
                <a:latin typeface="Times New Roman"/>
                <a:cs typeface="Times New Roman"/>
              </a:rPr>
              <a:t>,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2400" baseline="13888" dirty="0">
                <a:latin typeface="Times New Roman"/>
                <a:cs typeface="Times New Roman"/>
              </a:rPr>
              <a:t>)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270" y="2740660"/>
            <a:ext cx="228028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R5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22" baseline="-24691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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3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270" y="3116580"/>
            <a:ext cx="972819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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6811" y="3116580"/>
            <a:ext cx="3391535" cy="29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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2171" y="2984419"/>
            <a:ext cx="2713355" cy="226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730" marR="619760" indent="-113030">
              <a:lnSpc>
                <a:spcPct val="154200"/>
              </a:lnSpc>
            </a:pP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 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d 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  <a:p>
            <a:pPr marL="125730" marR="12700" algn="just">
              <a:lnSpc>
                <a:spcPct val="154200"/>
              </a:lnSpc>
            </a:pP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q</a:t>
            </a:r>
            <a:r>
              <a:rPr sz="1600" dirty="0">
                <a:latin typeface="Times New Roman"/>
                <a:cs typeface="Times New Roman"/>
              </a:rPr>
              <a:t>uiv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ce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r>
              <a:rPr sz="1600" spc="-15" dirty="0">
                <a:latin typeface="Times New Roman"/>
                <a:cs typeface="Times New Roman"/>
              </a:rPr>
              <a:t>ra</a:t>
            </a: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ives 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us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h </a:t>
            </a:r>
            <a:r>
              <a:rPr sz="1600" spc="-15" dirty="0">
                <a:latin typeface="Times New Roman"/>
                <a:cs typeface="Times New Roman"/>
              </a:rPr>
              <a:t>R2 a</a:t>
            </a:r>
            <a:r>
              <a:rPr sz="1600" dirty="0">
                <a:latin typeface="Times New Roman"/>
                <a:cs typeface="Times New Roman"/>
              </a:rPr>
              <a:t>nd </a:t>
            </a:r>
            <a:r>
              <a:rPr sz="1600" spc="-15" dirty="0">
                <a:latin typeface="Times New Roman"/>
                <a:cs typeface="Times New Roman"/>
              </a:rPr>
              <a:t>R8 </a:t>
            </a:r>
            <a:r>
              <a:rPr sz="1600" spc="-10" dirty="0">
                <a:latin typeface="Times New Roman"/>
                <a:cs typeface="Times New Roman"/>
              </a:rPr>
              <a:t>De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’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Ru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125730" marR="1230630" algn="just"/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d 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270" y="3492501"/>
            <a:ext cx="2334895" cy="1793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Times New Roman"/>
                <a:cs typeface="Times New Roman"/>
              </a:rPr>
              <a:t>R7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((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7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 marR="12700">
              <a:lnSpc>
                <a:spcPct val="154200"/>
              </a:lnSpc>
            </a:pPr>
            <a:r>
              <a:rPr sz="1600" spc="-15" dirty="0">
                <a:latin typeface="Times New Roman"/>
                <a:cs typeface="Times New Roman"/>
              </a:rPr>
              <a:t>R8</a:t>
            </a:r>
            <a:r>
              <a:rPr sz="1600" spc="-5" dirty="0">
                <a:latin typeface="Times New Roman"/>
                <a:cs typeface="Times New Roman"/>
              </a:rPr>
              <a:t>: (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Symbol"/>
                <a:cs typeface="Symbol"/>
              </a:rPr>
              <a:t>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15" dirty="0">
                <a:latin typeface="Times New Roman"/>
                <a:cs typeface="Times New Roman"/>
              </a:rPr>
              <a:t>R9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82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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spc="-15" baseline="-24691" dirty="0">
                <a:latin typeface="Times New Roman"/>
                <a:cs typeface="Times New Roman"/>
              </a:rPr>
              <a:t>,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 marR="691515">
              <a:lnSpc>
                <a:spcPct val="154200"/>
              </a:lnSpc>
            </a:pPr>
            <a:r>
              <a:rPr sz="1600" spc="-15" dirty="0">
                <a:latin typeface="Times New Roman"/>
                <a:cs typeface="Times New Roman"/>
              </a:rPr>
              <a:t>R10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 </a:t>
            </a:r>
            <a:r>
              <a:rPr sz="1350" spc="-67" baseline="-246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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spc="7" baseline="-2469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R11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320" dirty="0">
                <a:latin typeface="Symbol"/>
                <a:cs typeface="Symbol"/>
              </a:rPr>
              <a:t>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350" spc="22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,</a:t>
            </a:r>
            <a:r>
              <a:rPr sz="1350" spc="15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75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Horn </a:t>
            </a:r>
            <a:r>
              <a:rPr lang="en-US" spc="-65" dirty="0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orm </a:t>
            </a:r>
            <a:r>
              <a:rPr lang="en-US" spc="-10" dirty="0">
                <a:latin typeface="Verdana"/>
                <a:cs typeface="Verdana"/>
              </a:rPr>
              <a:t>(re</a:t>
            </a:r>
            <a:r>
              <a:rPr lang="en-US" spc="-25" dirty="0">
                <a:latin typeface="Verdana"/>
                <a:cs typeface="Verdana"/>
              </a:rPr>
              <a:t>s</a:t>
            </a:r>
            <a:r>
              <a:rPr lang="en-US" spc="-10" dirty="0">
                <a:latin typeface="Verdana"/>
                <a:cs typeface="Verdana"/>
              </a:rPr>
              <a:t>tri</a:t>
            </a:r>
            <a:r>
              <a:rPr lang="en-US" spc="-25" dirty="0">
                <a:latin typeface="Verdana"/>
                <a:cs typeface="Verdana"/>
              </a:rPr>
              <a:t>c</a:t>
            </a:r>
            <a:r>
              <a:rPr lang="en-US" spc="-10" dirty="0">
                <a:latin typeface="Verdana"/>
                <a:cs typeface="Verdana"/>
              </a:rPr>
              <a:t>te</a:t>
            </a:r>
            <a:r>
              <a:rPr lang="en-US" spc="-25" dirty="0">
                <a:latin typeface="Verdana"/>
                <a:cs typeface="Verdana"/>
              </a:rPr>
              <a:t>d</a:t>
            </a:r>
            <a:r>
              <a:rPr lang="en-US" spc="-10" dirty="0">
                <a:latin typeface="Verdana"/>
                <a:cs typeface="Verdana"/>
              </a:rPr>
              <a:t>)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29"/>
              </a:spcBef>
            </a:pPr>
            <a:endParaRPr lang="en-US" sz="800" dirty="0"/>
          </a:p>
          <a:p>
            <a:pPr marL="1003935">
              <a:lnSpc>
                <a:spcPct val="100000"/>
              </a:lnSpc>
            </a:pPr>
            <a:r>
              <a:rPr lang="en-US" spc="270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latin typeface="Verdana"/>
                <a:cs typeface="Verdana"/>
              </a:rPr>
              <a:t>= </a:t>
            </a:r>
            <a:r>
              <a:rPr lang="en-US" spc="-15" dirty="0">
                <a:solidFill>
                  <a:srgbClr val="CE6B08"/>
                </a:solidFill>
                <a:latin typeface="Verdana"/>
                <a:cs typeface="Verdana"/>
              </a:rPr>
              <a:t>conjunction</a:t>
            </a:r>
            <a:r>
              <a:rPr lang="en-US" spc="-20" dirty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pc="-10" dirty="0">
                <a:solidFill>
                  <a:srgbClr val="CE6B08"/>
                </a:solidFill>
                <a:latin typeface="Verdana"/>
                <a:cs typeface="Verdana"/>
              </a:rPr>
              <a:t>of </a:t>
            </a:r>
            <a:r>
              <a:rPr lang="en-US" spc="-15" dirty="0">
                <a:solidFill>
                  <a:srgbClr val="CE6B08"/>
                </a:solidFill>
                <a:latin typeface="Verdana"/>
                <a:cs typeface="Verdana"/>
              </a:rPr>
              <a:t>Horn</a:t>
            </a:r>
            <a:r>
              <a:rPr lang="en-US" spc="-10" dirty="0">
                <a:solidFill>
                  <a:srgbClr val="CE6B08"/>
                </a:solidFill>
                <a:latin typeface="Verdana"/>
                <a:cs typeface="Verdana"/>
              </a:rPr>
              <a:t> clau</a:t>
            </a:r>
            <a:r>
              <a:rPr lang="en-US" spc="-25" dirty="0">
                <a:solidFill>
                  <a:srgbClr val="CE6B08"/>
                </a:solidFill>
                <a:latin typeface="Verdana"/>
                <a:cs typeface="Verdana"/>
              </a:rPr>
              <a:t>s</a:t>
            </a:r>
            <a:r>
              <a:rPr lang="en-US" spc="-15" dirty="0">
                <a:solidFill>
                  <a:srgbClr val="CE6B08"/>
                </a:solidFill>
                <a:latin typeface="Verdana"/>
                <a:cs typeface="Verdana"/>
              </a:rPr>
              <a:t>es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lang="en-US" sz="800" dirty="0"/>
          </a:p>
          <a:p>
            <a:pPr marL="277495">
              <a:lnSpc>
                <a:spcPct val="100000"/>
              </a:lnSpc>
            </a:pPr>
            <a:r>
              <a:rPr lang="en-US" spc="-15" dirty="0">
                <a:latin typeface="Verdana"/>
                <a:cs typeface="Verdana"/>
              </a:rPr>
              <a:t>Horn </a:t>
            </a:r>
            <a:r>
              <a:rPr lang="en-US" spc="-10" dirty="0">
                <a:latin typeface="Verdana"/>
                <a:cs typeface="Verdana"/>
              </a:rPr>
              <a:t>clau</a:t>
            </a:r>
            <a:r>
              <a:rPr lang="en-US" spc="-25" dirty="0">
                <a:latin typeface="Verdana"/>
                <a:cs typeface="Verdana"/>
              </a:rPr>
              <a:t>s</a:t>
            </a:r>
            <a:r>
              <a:rPr lang="en-US" spc="-15" dirty="0">
                <a:latin typeface="Verdana"/>
                <a:cs typeface="Verdana"/>
              </a:rPr>
              <a:t>e </a:t>
            </a:r>
            <a:r>
              <a:rPr lang="en-US" spc="-20" dirty="0">
                <a:latin typeface="Verdana"/>
                <a:cs typeface="Verdana"/>
              </a:rPr>
              <a:t>=</a:t>
            </a:r>
            <a:endParaRPr lang="en-US" dirty="0">
              <a:latin typeface="Verdana"/>
              <a:cs typeface="Verdana"/>
            </a:endParaRPr>
          </a:p>
          <a:p>
            <a:pPr marL="927100" marR="2179955">
              <a:lnSpc>
                <a:spcPts val="3180"/>
              </a:lnSpc>
              <a:spcBef>
                <a:spcPts val="235"/>
              </a:spcBef>
            </a:pPr>
            <a:r>
              <a:rPr lang="en-US" spc="-15" dirty="0">
                <a:latin typeface="Verdana"/>
                <a:cs typeface="Verdana"/>
              </a:rPr>
              <a:t>pro</a:t>
            </a:r>
            <a:r>
              <a:rPr lang="en-US" spc="-25" dirty="0">
                <a:latin typeface="Verdana"/>
                <a:cs typeface="Verdana"/>
              </a:rPr>
              <a:t>p</a:t>
            </a:r>
            <a:r>
              <a:rPr lang="en-US" spc="-10" dirty="0">
                <a:latin typeface="Verdana"/>
                <a:cs typeface="Verdana"/>
              </a:rPr>
              <a:t>osi</a:t>
            </a:r>
            <a:r>
              <a:rPr lang="en-US" spc="-20" dirty="0">
                <a:latin typeface="Verdana"/>
                <a:cs typeface="Verdana"/>
              </a:rPr>
              <a:t>t</a:t>
            </a:r>
            <a:r>
              <a:rPr lang="en-US" spc="-10" dirty="0">
                <a:latin typeface="Verdana"/>
                <a:cs typeface="Verdana"/>
              </a:rPr>
              <a:t>ion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sym</a:t>
            </a:r>
            <a:r>
              <a:rPr lang="en-US" spc="-20" dirty="0">
                <a:latin typeface="Verdana"/>
                <a:cs typeface="Verdana"/>
              </a:rPr>
              <a:t>b</a:t>
            </a:r>
            <a:r>
              <a:rPr lang="en-US" spc="-10" dirty="0">
                <a:latin typeface="Verdana"/>
                <a:cs typeface="Verdana"/>
              </a:rPr>
              <a:t>ol;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or (conjunction</a:t>
            </a:r>
            <a:r>
              <a:rPr lang="en-US" spc="-20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of </a:t>
            </a:r>
            <a:r>
              <a:rPr lang="en-US" spc="-15" dirty="0">
                <a:latin typeface="Verdana"/>
                <a:cs typeface="Verdana"/>
              </a:rPr>
              <a:t>sym</a:t>
            </a:r>
            <a:r>
              <a:rPr lang="en-US" spc="-20" dirty="0">
                <a:latin typeface="Verdana"/>
                <a:cs typeface="Verdana"/>
              </a:rPr>
              <a:t>b</a:t>
            </a:r>
            <a:r>
              <a:rPr lang="en-US" spc="-10" dirty="0">
                <a:latin typeface="Verdana"/>
                <a:cs typeface="Verdana"/>
              </a:rPr>
              <a:t>ols)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latin typeface="Verdana"/>
                <a:cs typeface="Verdana"/>
              </a:rPr>
              <a:t>sym</a:t>
            </a:r>
            <a:r>
              <a:rPr lang="en-US" spc="-20" dirty="0">
                <a:latin typeface="Verdana"/>
                <a:cs typeface="Verdana"/>
              </a:rPr>
              <a:t>b</a:t>
            </a:r>
            <a:r>
              <a:rPr lang="en-US" spc="-10" dirty="0">
                <a:latin typeface="Verdana"/>
                <a:cs typeface="Verdana"/>
              </a:rPr>
              <a:t>ol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43"/>
              </a:spcBef>
            </a:pPr>
            <a:endParaRPr lang="en-US" sz="700" dirty="0"/>
          </a:p>
          <a:p>
            <a:pPr marL="277495">
              <a:lnSpc>
                <a:spcPct val="100000"/>
              </a:lnSpc>
            </a:pPr>
            <a:r>
              <a:rPr lang="en-US" spc="-10" dirty="0">
                <a:latin typeface="Verdana"/>
                <a:cs typeface="Verdana"/>
              </a:rPr>
              <a:t>E.</a:t>
            </a:r>
            <a:r>
              <a:rPr lang="en-US" spc="-20" dirty="0">
                <a:latin typeface="Verdana"/>
                <a:cs typeface="Verdana"/>
              </a:rPr>
              <a:t>g</a:t>
            </a:r>
            <a:r>
              <a:rPr lang="en-US" spc="-140" dirty="0">
                <a:latin typeface="Verdana"/>
                <a:cs typeface="Verdana"/>
              </a:rPr>
              <a:t>.</a:t>
            </a:r>
            <a:r>
              <a:rPr lang="en-US" spc="-10" dirty="0">
                <a:latin typeface="Verdana"/>
                <a:cs typeface="Verdana"/>
              </a:rPr>
              <a:t>, </a:t>
            </a:r>
            <a:r>
              <a:rPr lang="en-US" spc="-30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lang="en-US" spc="1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pc="1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lang="en-US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32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6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pc="-10" dirty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lang="en-US" spc="-5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pc="1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lang="en-US" spc="-30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lang="en-US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38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en-US" spc="1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200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-10" dirty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lang="en-US" sz="8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Modus </a:t>
            </a:r>
            <a:r>
              <a:rPr lang="en-US" spc="-70" dirty="0">
                <a:solidFill>
                  <a:srgbClr val="006FC0"/>
                </a:solidFill>
                <a:latin typeface="Verdana"/>
                <a:cs typeface="Verdana"/>
              </a:rPr>
              <a:t>P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onens</a:t>
            </a:r>
            <a:r>
              <a:rPr lang="en-US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(fo</a:t>
            </a:r>
            <a:r>
              <a:rPr lang="en-US" spc="-10" dirty="0">
                <a:latin typeface="Verdana"/>
                <a:cs typeface="Verdana"/>
              </a:rPr>
              <a:t>r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Hor</a:t>
            </a:r>
            <a:r>
              <a:rPr lang="en-US" spc="-15" dirty="0">
                <a:latin typeface="Verdana"/>
                <a:cs typeface="Verdana"/>
              </a:rPr>
              <a:t>n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70" dirty="0">
                <a:latin typeface="Verdana"/>
                <a:cs typeface="Verdana"/>
              </a:rPr>
              <a:t>F</a:t>
            </a:r>
            <a:r>
              <a:rPr lang="en-US" spc="-20" dirty="0">
                <a:latin typeface="Verdana"/>
                <a:cs typeface="Verdana"/>
              </a:rPr>
              <a:t>orm)</a:t>
            </a:r>
            <a:r>
              <a:rPr lang="en-US" spc="-10" dirty="0">
                <a:latin typeface="Verdana"/>
                <a:cs typeface="Verdana"/>
              </a:rPr>
              <a:t>: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complet</a:t>
            </a:r>
            <a:r>
              <a:rPr lang="en-US" spc="-15" dirty="0">
                <a:latin typeface="Verdana"/>
                <a:cs typeface="Verdana"/>
              </a:rPr>
              <a:t>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fo</a:t>
            </a:r>
            <a:r>
              <a:rPr lang="en-US" spc="-10" dirty="0">
                <a:latin typeface="Verdana"/>
                <a:cs typeface="Verdana"/>
              </a:rPr>
              <a:t>r </a:t>
            </a:r>
            <a:r>
              <a:rPr lang="en-US" spc="-20" dirty="0">
                <a:latin typeface="Verdana"/>
                <a:cs typeface="Verdana"/>
              </a:rPr>
              <a:t>Hor</a:t>
            </a:r>
            <a:r>
              <a:rPr lang="en-US" spc="-15" dirty="0">
                <a:latin typeface="Verdana"/>
                <a:cs typeface="Verdana"/>
              </a:rPr>
              <a:t>n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KBs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30"/>
              </a:spcBef>
              <a:buClr>
                <a:srgbClr val="EF7E09"/>
              </a:buClr>
              <a:buFont typeface="Wingdings 2"/>
              <a:buChar char="·"/>
            </a:pPr>
            <a:endParaRPr lang="en-US" sz="800" dirty="0"/>
          </a:p>
          <a:p>
            <a:pPr marL="927100">
              <a:lnSpc>
                <a:spcPct val="100000"/>
              </a:lnSpc>
            </a:pPr>
            <a:r>
              <a:rPr lang="el-GR" u="sng" spc="-204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u="sng" spc="-82" baseline="-21367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u="sng" spc="-10" dirty="0">
                <a:latin typeface="Arial"/>
                <a:cs typeface="Arial"/>
              </a:rPr>
              <a:t>;</a:t>
            </a:r>
            <a:r>
              <a:rPr lang="en-US" u="sng" spc="114" dirty="0">
                <a:latin typeface="Arial"/>
                <a:cs typeface="Arial"/>
              </a:rPr>
              <a:t> </a:t>
            </a:r>
            <a:r>
              <a:rPr lang="en-US" u="sng" spc="-20" dirty="0">
                <a:latin typeface="Arial"/>
                <a:cs typeface="Arial"/>
              </a:rPr>
              <a:t>…</a:t>
            </a:r>
            <a:r>
              <a:rPr lang="en-US" u="sng" spc="60" dirty="0">
                <a:latin typeface="Arial"/>
                <a:cs typeface="Arial"/>
              </a:rPr>
              <a:t> </a:t>
            </a:r>
            <a:r>
              <a:rPr lang="en-US" u="sng" spc="-10" dirty="0">
                <a:latin typeface="Arial"/>
                <a:cs typeface="Arial"/>
              </a:rPr>
              <a:t>;</a:t>
            </a:r>
            <a:r>
              <a:rPr lang="en-US" u="sng" spc="135" dirty="0">
                <a:latin typeface="Arial"/>
                <a:cs typeface="Arial"/>
              </a:rPr>
              <a:t> </a:t>
            </a:r>
            <a:r>
              <a:rPr lang="el-GR" u="sng" spc="-204" dirty="0">
                <a:solidFill>
                  <a:srgbClr val="6F2F9F"/>
                </a:solidFill>
                <a:latin typeface="Arial"/>
                <a:cs typeface="Arial"/>
              </a:rPr>
              <a:t>α </a:t>
            </a:r>
            <a:r>
              <a:rPr lang="en-US" u="sng" spc="104" baseline="-21367" dirty="0" smtClean="0">
                <a:solidFill>
                  <a:srgbClr val="6F2F9F"/>
                </a:solidFill>
                <a:latin typeface="Arial"/>
                <a:cs typeface="Arial"/>
              </a:rPr>
              <a:t>n </a:t>
            </a:r>
            <a:r>
              <a:rPr lang="en-US" u="sng" spc="-179" baseline="-21367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u="sng" spc="-10" dirty="0">
                <a:latin typeface="Arial"/>
                <a:cs typeface="Arial"/>
              </a:rPr>
              <a:t>;</a:t>
            </a:r>
            <a:r>
              <a:rPr lang="en-US" u="sng" spc="135" dirty="0">
                <a:latin typeface="Arial"/>
                <a:cs typeface="Arial"/>
              </a:rPr>
              <a:t> </a:t>
            </a:r>
            <a:r>
              <a:rPr lang="el-GR" u="sng" spc="-204" dirty="0">
                <a:solidFill>
                  <a:srgbClr val="6F2F9F"/>
                </a:solidFill>
                <a:latin typeface="Arial"/>
                <a:cs typeface="Arial"/>
              </a:rPr>
              <a:t>α </a:t>
            </a:r>
            <a:r>
              <a:rPr lang="en-US" u="sng" spc="-89" baseline="-21367" dirty="0" smtClean="0">
                <a:solidFill>
                  <a:srgbClr val="6F2F9F"/>
                </a:solidFill>
                <a:latin typeface="Arial"/>
                <a:cs typeface="Arial"/>
              </a:rPr>
              <a:t>1 </a:t>
            </a:r>
            <a:r>
              <a:rPr lang="en-US" u="sng" spc="-187" baseline="-21367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u="sng" spc="380" dirty="0">
                <a:latin typeface="Arial"/>
                <a:cs typeface="Arial"/>
              </a:rPr>
              <a:t>^</a:t>
            </a:r>
            <a:r>
              <a:rPr lang="en-US" u="sng" spc="150" dirty="0">
                <a:latin typeface="Arial"/>
                <a:cs typeface="Arial"/>
              </a:rPr>
              <a:t> </a:t>
            </a:r>
            <a:r>
              <a:rPr lang="en-US" u="sng" spc="-20" dirty="0">
                <a:latin typeface="Verdana"/>
                <a:cs typeface="Verdana"/>
              </a:rPr>
              <a:t>…</a:t>
            </a:r>
            <a:r>
              <a:rPr lang="en-US" u="sng" spc="-5" dirty="0">
                <a:latin typeface="Verdana"/>
                <a:cs typeface="Verdana"/>
              </a:rPr>
              <a:t> </a:t>
            </a:r>
            <a:r>
              <a:rPr lang="en-US" u="sng" spc="380" dirty="0">
                <a:latin typeface="Arial"/>
                <a:cs typeface="Arial"/>
              </a:rPr>
              <a:t>^</a:t>
            </a:r>
            <a:r>
              <a:rPr lang="en-US" u="sng" spc="150" dirty="0">
                <a:latin typeface="Arial"/>
                <a:cs typeface="Arial"/>
              </a:rPr>
              <a:t> </a:t>
            </a:r>
            <a:r>
              <a:rPr lang="el-GR" u="sng" spc="-204" dirty="0">
                <a:solidFill>
                  <a:srgbClr val="6F2F9F"/>
                </a:solidFill>
                <a:latin typeface="Arial"/>
                <a:cs typeface="Arial"/>
              </a:rPr>
              <a:t>α </a:t>
            </a:r>
            <a:r>
              <a:rPr lang="en-US" u="sng" spc="104" baseline="-21367" dirty="0" smtClean="0">
                <a:solidFill>
                  <a:srgbClr val="6F2F9F"/>
                </a:solidFill>
                <a:latin typeface="Arial"/>
                <a:cs typeface="Arial"/>
              </a:rPr>
              <a:t>n </a:t>
            </a:r>
            <a:r>
              <a:rPr lang="en-US" u="sng" spc="-44" baseline="-21367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u="sng" spc="1330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lang="en-US" u="sng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u="sng" spc="2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 </a:t>
            </a:r>
            <a:r>
              <a:rPr lang="el-GR" u="sng" spc="2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β</a:t>
            </a:r>
            <a:endParaRPr lang="en-US" u="sng" spc="20" dirty="0" smtClean="0">
              <a:solidFill>
                <a:srgbClr val="6F2F9F"/>
              </a:solidFill>
              <a:latin typeface="Arial"/>
              <a:cs typeface="Arial"/>
              <a:sym typeface="Wingdings" panose="05000000000000000000" pitchFamily="2" charset="2"/>
            </a:endParaRPr>
          </a:p>
          <a:p>
            <a:pPr marL="698500" indent="0">
              <a:lnSpc>
                <a:spcPct val="100000"/>
              </a:lnSpc>
              <a:buNone/>
            </a:pPr>
            <a:r>
              <a:rPr lang="en-US" spc="20" dirty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	</a:t>
            </a:r>
            <a:r>
              <a:rPr lang="en-US" spc="2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	 </a:t>
            </a:r>
            <a:r>
              <a:rPr lang="el-GR" u="sng" spc="20" dirty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β</a:t>
            </a:r>
            <a:r>
              <a:rPr lang="en-US" spc="2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   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1"/>
              </a:spcBef>
            </a:pPr>
            <a:endParaRPr lang="en-US" sz="8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>
                <a:latin typeface="Verdana"/>
                <a:cs typeface="Verdana"/>
              </a:rPr>
              <a:t>Can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be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used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w</a:t>
            </a:r>
            <a:r>
              <a:rPr lang="en-US" spc="-10" dirty="0">
                <a:latin typeface="Verdana"/>
                <a:cs typeface="Verdana"/>
              </a:rPr>
              <a:t>ith </a:t>
            </a:r>
            <a:r>
              <a:rPr lang="en-US" spc="-10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lang="en-US" spc="-40" dirty="0">
                <a:solidFill>
                  <a:srgbClr val="006FC0"/>
                </a:solidFill>
                <a:latin typeface="Verdana"/>
                <a:cs typeface="Verdana"/>
              </a:rPr>
              <a:t>w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ard chaining </a:t>
            </a:r>
            <a:r>
              <a:rPr lang="en-US" spc="-20" dirty="0">
                <a:latin typeface="Verdana"/>
                <a:cs typeface="Verdana"/>
              </a:rPr>
              <a:t>o</a:t>
            </a:r>
            <a:r>
              <a:rPr lang="en-US" spc="-10" dirty="0">
                <a:latin typeface="Verdana"/>
                <a:cs typeface="Verdana"/>
              </a:rPr>
              <a:t>r 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ba</a:t>
            </a:r>
            <a:r>
              <a:rPr lang="en-US" spc="-25" dirty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k</a:t>
            </a:r>
            <a:r>
              <a:rPr lang="en-US" spc="-40" dirty="0">
                <a:solidFill>
                  <a:srgbClr val="006FC0"/>
                </a:solidFill>
                <a:latin typeface="Verdana"/>
                <a:cs typeface="Verdana"/>
              </a:rPr>
              <a:t>w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ard</a:t>
            </a:r>
            <a:r>
              <a:rPr lang="en-US" spc="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chainin</a:t>
            </a:r>
            <a:r>
              <a:rPr lang="en-US" spc="-20" dirty="0">
                <a:solidFill>
                  <a:srgbClr val="006FC0"/>
                </a:solidFill>
                <a:latin typeface="Verdana"/>
                <a:cs typeface="Verdana"/>
              </a:rPr>
              <a:t>g</a:t>
            </a:r>
            <a:r>
              <a:rPr lang="en-US" spc="-10" dirty="0">
                <a:latin typeface="Verdana"/>
                <a:cs typeface="Verdana"/>
              </a:rPr>
              <a:t>.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30"/>
              </a:spcBef>
              <a:buClr>
                <a:srgbClr val="EF7E09"/>
              </a:buClr>
              <a:buFont typeface="Wingdings 2"/>
              <a:buChar char="·"/>
            </a:pPr>
            <a:endParaRPr lang="en-US" sz="8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pc="-15" dirty="0">
                <a:latin typeface="Verdana"/>
                <a:cs typeface="Verdana"/>
              </a:rPr>
              <a:t>These</a:t>
            </a:r>
            <a:r>
              <a:rPr lang="en-US" spc="-2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algo</a:t>
            </a:r>
            <a:r>
              <a:rPr lang="en-US" spc="-20" dirty="0">
                <a:latin typeface="Verdana"/>
                <a:cs typeface="Verdana"/>
              </a:rPr>
              <a:t>r</a:t>
            </a:r>
            <a:r>
              <a:rPr lang="en-US" spc="-15" dirty="0">
                <a:latin typeface="Verdana"/>
                <a:cs typeface="Verdana"/>
              </a:rPr>
              <a:t>ithms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are </a:t>
            </a:r>
            <a:r>
              <a:rPr lang="en-US" spc="-35" dirty="0">
                <a:latin typeface="Verdana"/>
                <a:cs typeface="Verdana"/>
              </a:rPr>
              <a:t>v</a:t>
            </a:r>
            <a:r>
              <a:rPr lang="en-US" spc="-15" dirty="0">
                <a:latin typeface="Verdana"/>
                <a:cs typeface="Verdana"/>
              </a:rPr>
              <a:t>ery natu</a:t>
            </a:r>
            <a:r>
              <a:rPr lang="en-US" spc="-45" dirty="0">
                <a:latin typeface="Verdana"/>
                <a:cs typeface="Verdana"/>
              </a:rPr>
              <a:t>r</a:t>
            </a:r>
            <a:r>
              <a:rPr lang="en-US" spc="-10" dirty="0">
                <a:latin typeface="Verdana"/>
                <a:cs typeface="Verdana"/>
              </a:rPr>
              <a:t>al</a:t>
            </a:r>
            <a:r>
              <a:rPr lang="en-US" spc="-15" dirty="0">
                <a:latin typeface="Verdana"/>
                <a:cs typeface="Verdana"/>
              </a:rPr>
              <a:t> and run</a:t>
            </a:r>
            <a:r>
              <a:rPr lang="en-US" spc="-10" dirty="0">
                <a:latin typeface="Verdana"/>
                <a:cs typeface="Verdana"/>
              </a:rPr>
              <a:t> in </a:t>
            </a:r>
            <a:r>
              <a:rPr lang="en-US" spc="-10" dirty="0">
                <a:solidFill>
                  <a:srgbClr val="CE6B08"/>
                </a:solidFill>
                <a:latin typeface="Verdana"/>
                <a:cs typeface="Verdana"/>
              </a:rPr>
              <a:t>linear </a:t>
            </a:r>
            <a:r>
              <a:rPr lang="en-US" spc="-15" dirty="0">
                <a:latin typeface="Verdana"/>
                <a:cs typeface="Verdana"/>
              </a:rPr>
              <a:t>time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-15" dirty="0">
                <a:latin typeface="Verdana"/>
                <a:cs typeface="Verdana"/>
              </a:rPr>
              <a:t>Id</a:t>
            </a:r>
            <a:r>
              <a:rPr lang="en-US" spc="-25" dirty="0">
                <a:latin typeface="Verdana"/>
                <a:cs typeface="Verdana"/>
              </a:rPr>
              <a:t>e</a:t>
            </a:r>
            <a:r>
              <a:rPr lang="en-US" spc="-15" dirty="0">
                <a:latin typeface="Verdana"/>
                <a:cs typeface="Verdana"/>
              </a:rPr>
              <a:t>a: </a:t>
            </a:r>
            <a:r>
              <a:rPr lang="en-US" spc="-10" dirty="0">
                <a:latin typeface="Verdana"/>
                <a:cs typeface="Verdana"/>
              </a:rPr>
              <a:t>fire</a:t>
            </a:r>
            <a:r>
              <a:rPr lang="en-US" spc="-15" dirty="0">
                <a:latin typeface="Verdana"/>
                <a:cs typeface="Verdana"/>
              </a:rPr>
              <a:t> a</a:t>
            </a:r>
            <a:r>
              <a:rPr lang="en-US" spc="-35" dirty="0">
                <a:latin typeface="Verdana"/>
                <a:cs typeface="Verdana"/>
              </a:rPr>
              <a:t>n</a:t>
            </a:r>
            <a:r>
              <a:rPr lang="en-US" spc="-15" dirty="0">
                <a:latin typeface="Verdana"/>
                <a:cs typeface="Verdana"/>
              </a:rPr>
              <a:t>y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rule</a:t>
            </a:r>
            <a:r>
              <a:rPr lang="en-US" spc="-15" dirty="0">
                <a:latin typeface="Verdana"/>
                <a:cs typeface="Verdana"/>
              </a:rPr>
              <a:t> whose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pr</a:t>
            </a:r>
            <a:r>
              <a:rPr lang="en-US" spc="-20" dirty="0">
                <a:latin typeface="Verdana"/>
                <a:cs typeface="Verdana"/>
              </a:rPr>
              <a:t>e</a:t>
            </a:r>
            <a:r>
              <a:rPr lang="en-US" spc="-15" dirty="0">
                <a:latin typeface="Verdana"/>
                <a:cs typeface="Verdana"/>
              </a:rPr>
              <a:t>mis</a:t>
            </a:r>
            <a:r>
              <a:rPr lang="en-US" spc="-25" dirty="0">
                <a:latin typeface="Verdana"/>
                <a:cs typeface="Verdana"/>
              </a:rPr>
              <a:t>e</a:t>
            </a:r>
            <a:r>
              <a:rPr lang="en-US" spc="-15" dirty="0">
                <a:latin typeface="Verdana"/>
                <a:cs typeface="Verdana"/>
              </a:rPr>
              <a:t>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are </a:t>
            </a:r>
            <a:r>
              <a:rPr lang="en-US" spc="-10" dirty="0">
                <a:latin typeface="Verdana"/>
                <a:cs typeface="Verdana"/>
              </a:rPr>
              <a:t>sat</a:t>
            </a:r>
            <a:r>
              <a:rPr lang="en-US" spc="-20" dirty="0">
                <a:latin typeface="Verdana"/>
                <a:cs typeface="Verdana"/>
              </a:rPr>
              <a:t>i</a:t>
            </a:r>
            <a:r>
              <a:rPr lang="en-US" spc="-10" dirty="0">
                <a:latin typeface="Verdana"/>
                <a:cs typeface="Verdana"/>
              </a:rPr>
              <a:t>sfi</a:t>
            </a:r>
            <a:r>
              <a:rPr lang="en-US" spc="-25" dirty="0">
                <a:latin typeface="Verdana"/>
                <a:cs typeface="Verdana"/>
              </a:rPr>
              <a:t>e</a:t>
            </a:r>
            <a:r>
              <a:rPr lang="en-US" spc="-15" dirty="0">
                <a:latin typeface="Verdana"/>
                <a:cs typeface="Verdana"/>
              </a:rPr>
              <a:t>d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in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the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270" dirty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lang="en-US" spc="-10" dirty="0">
                <a:latin typeface="Verdana"/>
                <a:cs typeface="Verdana"/>
              </a:rPr>
              <a:t>,</a:t>
            </a:r>
            <a:r>
              <a:rPr lang="en-US" spc="-15" dirty="0">
                <a:latin typeface="Verdana"/>
                <a:cs typeface="Verdana"/>
              </a:rPr>
              <a:t> add</a:t>
            </a:r>
            <a:r>
              <a:rPr lang="en-US" spc="-10" dirty="0">
                <a:latin typeface="Verdana"/>
                <a:cs typeface="Verdana"/>
              </a:rPr>
              <a:t> its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conclus</a:t>
            </a:r>
            <a:r>
              <a:rPr lang="en-US" spc="-20" dirty="0">
                <a:latin typeface="Verdana"/>
                <a:cs typeface="Verdana"/>
              </a:rPr>
              <a:t>i</a:t>
            </a:r>
            <a:r>
              <a:rPr lang="en-US" spc="-15" dirty="0">
                <a:latin typeface="Verdana"/>
                <a:cs typeface="Verdana"/>
              </a:rPr>
              <a:t>on</a:t>
            </a:r>
            <a:r>
              <a:rPr lang="en-US" spc="-10" dirty="0">
                <a:latin typeface="Verdana"/>
                <a:cs typeface="Verdana"/>
              </a:rPr>
              <a:t> to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the </a:t>
            </a:r>
            <a:r>
              <a:rPr lang="en-US" spc="270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6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-10" dirty="0">
                <a:latin typeface="Verdana"/>
                <a:cs typeface="Verdana"/>
              </a:rPr>
              <a:t>,</a:t>
            </a:r>
            <a:r>
              <a:rPr lang="en-US" spc="-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until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qu</a:t>
            </a:r>
            <a:r>
              <a:rPr lang="en-US" spc="-25" dirty="0">
                <a:latin typeface="Verdana"/>
                <a:cs typeface="Verdana"/>
              </a:rPr>
              <a:t>e</a:t>
            </a:r>
            <a:r>
              <a:rPr lang="en-US" spc="-15" dirty="0">
                <a:latin typeface="Verdana"/>
                <a:cs typeface="Verdana"/>
              </a:rPr>
              <a:t>ry </a:t>
            </a:r>
            <a:r>
              <a:rPr lang="en-US" spc="-10" dirty="0">
                <a:latin typeface="Verdana"/>
                <a:cs typeface="Verdana"/>
              </a:rPr>
              <a:t>is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found</a:t>
            </a:r>
          </a:p>
          <a:p>
            <a:pPr marL="12700" marR="530860" algn="just">
              <a:lnSpc>
                <a:spcPct val="100000"/>
              </a:lnSpc>
            </a:pPr>
            <a:r>
              <a:rPr lang="en-US" spc="-70" dirty="0">
                <a:latin typeface="Arial"/>
                <a:cs typeface="Arial"/>
              </a:rPr>
              <a:t>P </a:t>
            </a:r>
            <a:r>
              <a:rPr lang="en-US" spc="170" dirty="0">
                <a:latin typeface="Arial"/>
                <a:cs typeface="Arial"/>
              </a:rPr>
              <a:t> </a:t>
            </a:r>
            <a:r>
              <a:rPr lang="en-US" spc="280" dirty="0">
                <a:latin typeface="Segoe UI Symbol"/>
                <a:cs typeface="Segoe UI Symbol"/>
              </a:rPr>
              <a:t>⇒ </a:t>
            </a:r>
            <a:r>
              <a:rPr lang="en-US" spc="-100" dirty="0">
                <a:latin typeface="Segoe UI Symbol"/>
                <a:cs typeface="Segoe UI Symbol"/>
              </a:rPr>
              <a:t> </a:t>
            </a:r>
            <a:r>
              <a:rPr lang="en-US" dirty="0">
                <a:latin typeface="Arial"/>
                <a:cs typeface="Arial"/>
              </a:rPr>
              <a:t>Q</a:t>
            </a:r>
          </a:p>
          <a:p>
            <a:pPr marL="12700" marR="12700" indent="0" algn="just">
              <a:lnSpc>
                <a:spcPct val="117400"/>
              </a:lnSpc>
            </a:pPr>
            <a:r>
              <a:rPr lang="en-US" spc="225" dirty="0" smtClean="0">
                <a:latin typeface="Arial"/>
                <a:cs typeface="Arial"/>
              </a:rPr>
              <a:t> L</a:t>
            </a:r>
            <a:r>
              <a:rPr lang="en-US" spc="-114" dirty="0" smtClean="0">
                <a:latin typeface="Arial"/>
                <a:cs typeface="Arial"/>
              </a:rPr>
              <a:t> </a:t>
            </a:r>
            <a:r>
              <a:rPr lang="en-US" spc="-245" dirty="0">
                <a:latin typeface="Segoe UI Symbol"/>
                <a:cs typeface="Segoe UI Symbol"/>
              </a:rPr>
              <a:t>∧</a:t>
            </a:r>
            <a:r>
              <a:rPr lang="en-US" spc="-105" dirty="0">
                <a:latin typeface="Segoe UI Symbol"/>
                <a:cs typeface="Segoe UI Symbol"/>
              </a:rPr>
              <a:t> </a:t>
            </a:r>
            <a:r>
              <a:rPr lang="en-US" spc="235" dirty="0">
                <a:latin typeface="Arial"/>
                <a:cs typeface="Arial"/>
              </a:rPr>
              <a:t>M </a:t>
            </a:r>
            <a:r>
              <a:rPr lang="en-US" spc="105" dirty="0">
                <a:latin typeface="Arial"/>
                <a:cs typeface="Arial"/>
              </a:rPr>
              <a:t> </a:t>
            </a:r>
            <a:r>
              <a:rPr lang="en-US" spc="280" dirty="0">
                <a:latin typeface="Segoe UI Symbol"/>
                <a:cs typeface="Segoe UI Symbol"/>
              </a:rPr>
              <a:t>⇒ </a:t>
            </a:r>
            <a:r>
              <a:rPr lang="en-US" spc="-100" dirty="0">
                <a:latin typeface="Segoe UI Symbol"/>
                <a:cs typeface="Segoe UI Symbol"/>
              </a:rPr>
              <a:t> </a:t>
            </a:r>
            <a:r>
              <a:rPr lang="en-US" spc="-70" dirty="0">
                <a:latin typeface="Arial"/>
                <a:cs typeface="Arial"/>
              </a:rPr>
              <a:t>P</a:t>
            </a:r>
            <a:r>
              <a:rPr lang="en-US" spc="-30" dirty="0">
                <a:latin typeface="Arial"/>
                <a:cs typeface="Arial"/>
              </a:rPr>
              <a:t> </a:t>
            </a:r>
            <a:endParaRPr lang="en-US" spc="-30" dirty="0" smtClean="0">
              <a:latin typeface="Arial"/>
              <a:cs typeface="Arial"/>
            </a:endParaRPr>
          </a:p>
          <a:p>
            <a:pPr marL="12700" marR="12700" indent="0" algn="just">
              <a:lnSpc>
                <a:spcPct val="117400"/>
              </a:lnSpc>
            </a:pPr>
            <a:r>
              <a:rPr lang="en-US" spc="160" dirty="0" smtClean="0">
                <a:latin typeface="Arial"/>
                <a:cs typeface="Arial"/>
              </a:rPr>
              <a:t> B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245" dirty="0">
                <a:latin typeface="Segoe UI Symbol"/>
                <a:cs typeface="Segoe UI Symbol"/>
              </a:rPr>
              <a:t>∧</a:t>
            </a:r>
            <a:r>
              <a:rPr lang="en-US" spc="-105" dirty="0">
                <a:latin typeface="Segoe UI Symbol"/>
                <a:cs typeface="Segoe UI Symbol"/>
              </a:rPr>
              <a:t> </a:t>
            </a:r>
            <a:r>
              <a:rPr lang="en-US" spc="225" dirty="0">
                <a:latin typeface="Arial"/>
                <a:cs typeface="Arial"/>
              </a:rPr>
              <a:t>L </a:t>
            </a:r>
            <a:r>
              <a:rPr lang="en-US" spc="-110" dirty="0">
                <a:latin typeface="Arial"/>
                <a:cs typeface="Arial"/>
              </a:rPr>
              <a:t> </a:t>
            </a:r>
            <a:r>
              <a:rPr lang="en-US" spc="280" dirty="0">
                <a:latin typeface="Segoe UI Symbol"/>
                <a:cs typeface="Segoe UI Symbol"/>
              </a:rPr>
              <a:t>⇒ </a:t>
            </a:r>
            <a:r>
              <a:rPr lang="en-US" spc="-100" dirty="0">
                <a:latin typeface="Segoe UI Symbol"/>
                <a:cs typeface="Segoe UI Symbol"/>
              </a:rPr>
              <a:t> </a:t>
            </a:r>
            <a:r>
              <a:rPr lang="en-US" spc="235" dirty="0">
                <a:latin typeface="Arial"/>
                <a:cs typeface="Arial"/>
              </a:rPr>
              <a:t>M</a:t>
            </a:r>
            <a:r>
              <a:rPr lang="en-US" spc="75" dirty="0">
                <a:latin typeface="Arial"/>
                <a:cs typeface="Arial"/>
              </a:rPr>
              <a:t> </a:t>
            </a:r>
            <a:endParaRPr lang="en-US" spc="75" dirty="0" smtClean="0">
              <a:latin typeface="Arial"/>
              <a:cs typeface="Arial"/>
            </a:endParaRPr>
          </a:p>
          <a:p>
            <a:pPr marL="12700" marR="12700" indent="0" algn="just">
              <a:lnSpc>
                <a:spcPct val="117400"/>
              </a:lnSpc>
            </a:pP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spc="135" dirty="0" smtClean="0">
                <a:latin typeface="Arial"/>
                <a:cs typeface="Arial"/>
              </a:rPr>
              <a:t>A</a:t>
            </a:r>
            <a:r>
              <a:rPr lang="en-US" spc="-110" dirty="0" smtClean="0">
                <a:latin typeface="Arial"/>
                <a:cs typeface="Arial"/>
              </a:rPr>
              <a:t> </a:t>
            </a:r>
            <a:r>
              <a:rPr lang="en-US" spc="-245" dirty="0">
                <a:latin typeface="Segoe UI Symbol"/>
                <a:cs typeface="Segoe UI Symbol"/>
              </a:rPr>
              <a:t>∧</a:t>
            </a:r>
            <a:r>
              <a:rPr lang="en-US" spc="-105" dirty="0">
                <a:latin typeface="Segoe UI Symbol"/>
                <a:cs typeface="Segoe UI Symbol"/>
              </a:rPr>
              <a:t> </a:t>
            </a:r>
            <a:r>
              <a:rPr lang="en-US" spc="-70" dirty="0">
                <a:latin typeface="Arial"/>
                <a:cs typeface="Arial"/>
              </a:rPr>
              <a:t>P </a:t>
            </a:r>
            <a:r>
              <a:rPr lang="en-US" spc="170" dirty="0">
                <a:latin typeface="Arial"/>
                <a:cs typeface="Arial"/>
              </a:rPr>
              <a:t> </a:t>
            </a:r>
            <a:r>
              <a:rPr lang="en-US" spc="280" dirty="0">
                <a:latin typeface="Segoe UI Symbol"/>
                <a:cs typeface="Segoe UI Symbol"/>
              </a:rPr>
              <a:t>⇒ </a:t>
            </a:r>
            <a:r>
              <a:rPr lang="en-US" spc="-100" dirty="0">
                <a:latin typeface="Segoe UI Symbol"/>
                <a:cs typeface="Segoe UI Symbol"/>
              </a:rPr>
              <a:t> </a:t>
            </a:r>
            <a:r>
              <a:rPr lang="en-US" spc="225" dirty="0">
                <a:latin typeface="Arial"/>
                <a:cs typeface="Arial"/>
              </a:rPr>
              <a:t>L</a:t>
            </a:r>
            <a:r>
              <a:rPr lang="en-US" spc="110" dirty="0">
                <a:latin typeface="Arial"/>
                <a:cs typeface="Arial"/>
              </a:rPr>
              <a:t> </a:t>
            </a:r>
            <a:endParaRPr lang="en-US" spc="110" dirty="0" smtClean="0">
              <a:latin typeface="Arial"/>
              <a:cs typeface="Arial"/>
            </a:endParaRPr>
          </a:p>
          <a:p>
            <a:pPr marL="12700" marR="12700" indent="0" algn="just">
              <a:lnSpc>
                <a:spcPct val="117400"/>
              </a:lnSpc>
            </a:pPr>
            <a:r>
              <a:rPr lang="en-US" spc="135" dirty="0" smtClean="0">
                <a:latin typeface="Arial"/>
                <a:cs typeface="Arial"/>
              </a:rPr>
              <a:t>A</a:t>
            </a:r>
            <a:r>
              <a:rPr lang="en-US" spc="-110" dirty="0" smtClean="0">
                <a:latin typeface="Arial"/>
                <a:cs typeface="Arial"/>
              </a:rPr>
              <a:t> </a:t>
            </a:r>
            <a:r>
              <a:rPr lang="en-US" spc="-245" dirty="0">
                <a:latin typeface="Segoe UI Symbol"/>
                <a:cs typeface="Segoe UI Symbol"/>
              </a:rPr>
              <a:t>∧</a:t>
            </a:r>
            <a:r>
              <a:rPr lang="en-US" spc="-105" dirty="0">
                <a:latin typeface="Segoe UI Symbol"/>
                <a:cs typeface="Segoe UI Symbol"/>
              </a:rPr>
              <a:t> </a:t>
            </a:r>
            <a:r>
              <a:rPr lang="en-US" spc="160" dirty="0">
                <a:latin typeface="Arial"/>
                <a:cs typeface="Arial"/>
              </a:rPr>
              <a:t>B  </a:t>
            </a:r>
            <a:r>
              <a:rPr lang="en-US" spc="280" dirty="0">
                <a:latin typeface="Segoe UI Symbol"/>
                <a:cs typeface="Segoe UI Symbol"/>
              </a:rPr>
              <a:t>⇒ </a:t>
            </a:r>
            <a:r>
              <a:rPr lang="en-US" spc="-100" dirty="0">
                <a:latin typeface="Segoe UI Symbol"/>
                <a:cs typeface="Segoe UI Symbol"/>
              </a:rPr>
              <a:t> </a:t>
            </a:r>
            <a:r>
              <a:rPr lang="en-US" spc="225" dirty="0">
                <a:latin typeface="Arial"/>
                <a:cs typeface="Arial"/>
              </a:rPr>
              <a:t>L</a:t>
            </a:r>
            <a:r>
              <a:rPr lang="en-US" spc="110" dirty="0">
                <a:latin typeface="Arial"/>
                <a:cs typeface="Arial"/>
              </a:rPr>
              <a:t> </a:t>
            </a:r>
            <a:endParaRPr lang="en-US" spc="110" dirty="0" smtClean="0">
              <a:latin typeface="Arial"/>
              <a:cs typeface="Arial"/>
            </a:endParaRPr>
          </a:p>
          <a:p>
            <a:pPr marL="12700" marR="12700" indent="0" algn="just">
              <a:lnSpc>
                <a:spcPct val="117400"/>
              </a:lnSpc>
            </a:pPr>
            <a:r>
              <a:rPr lang="en-US" spc="110" dirty="0">
                <a:latin typeface="Arial"/>
                <a:cs typeface="Arial"/>
              </a:rPr>
              <a:t> </a:t>
            </a:r>
            <a:r>
              <a:rPr lang="en-US" spc="135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  <a:p>
            <a:pPr marL="12700" marR="1264285" algn="just">
              <a:lnSpc>
                <a:spcPct val="100000"/>
              </a:lnSpc>
              <a:spcBef>
                <a:spcPts val="430"/>
              </a:spcBef>
            </a:pPr>
            <a:r>
              <a:rPr lang="en-US" spc="160" dirty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7315198" y="2543227"/>
            <a:ext cx="2305320" cy="391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2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794456" y="1448873"/>
            <a:ext cx="7854188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64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5" name="object 4"/>
          <p:cNvSpPr/>
          <p:nvPr/>
        </p:nvSpPr>
        <p:spPr>
          <a:xfrm>
            <a:off x="7908290" y="1690688"/>
            <a:ext cx="3445510" cy="471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1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pt-BR" dirty="0"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6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pt-BR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-5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pt-BR" dirty="0"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endParaRPr lang="pt-BR" dirty="0"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pt-BR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67960" y="2369880"/>
              <a:ext cx="2835000" cy="3261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600" y="2360520"/>
                <a:ext cx="285372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0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1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pt-BR" dirty="0"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6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pt-BR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-5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pt-BR" dirty="0"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943850" y="1690688"/>
            <a:ext cx="3409950" cy="4731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8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1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pt-BR" dirty="0"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6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pt-BR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-5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pt-BR" dirty="0"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7911846" y="1690688"/>
            <a:ext cx="3441954" cy="4956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2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1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pt-BR" dirty="0"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6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pt-BR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-5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pt-BR" dirty="0"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910449" y="1690688"/>
            <a:ext cx="3443351" cy="47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40000" y="3741480"/>
              <a:ext cx="2103480" cy="1257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0640" y="3732120"/>
                <a:ext cx="2122200" cy="12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0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935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1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pt-BR" dirty="0"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6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pt-BR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-5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7820025" y="1690688"/>
            <a:ext cx="3533775" cy="4757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34360" y="3444120"/>
              <a:ext cx="153972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5000" y="3434760"/>
                <a:ext cx="15584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1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pt-BR" dirty="0"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650480" y="1690688"/>
            <a:ext cx="3703320" cy="5029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8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1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pt-BR" dirty="0"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-5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7843774" y="1690688"/>
            <a:ext cx="3510026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75520" y="2126160"/>
              <a:ext cx="2590920" cy="158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6160" y="2116800"/>
                <a:ext cx="2609640" cy="16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-5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b="1" spc="1195" dirty="0" smtClean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938771" y="1690688"/>
            <a:ext cx="3415029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939480" y="1539360"/>
              <a:ext cx="4199040" cy="323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0120" y="1530000"/>
                <a:ext cx="4217760" cy="32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3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>
                <a:latin typeface="Verdana"/>
                <a:cs typeface="Verdana"/>
              </a:rPr>
              <a:t>FC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deri</a:t>
            </a:r>
            <a:r>
              <a:rPr lang="en-US" spc="-35" dirty="0">
                <a:latin typeface="Verdana"/>
                <a:cs typeface="Verdana"/>
              </a:rPr>
              <a:t>v</a:t>
            </a:r>
            <a:r>
              <a:rPr lang="en-US" spc="-10" dirty="0">
                <a:latin typeface="Verdana"/>
                <a:cs typeface="Verdana"/>
              </a:rPr>
              <a:t>es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e</a:t>
            </a:r>
            <a:r>
              <a:rPr lang="en-US" spc="-30" dirty="0">
                <a:latin typeface="Verdana"/>
                <a:cs typeface="Verdana"/>
              </a:rPr>
              <a:t>v</a:t>
            </a:r>
            <a:r>
              <a:rPr lang="en-US" spc="-10" dirty="0">
                <a:latin typeface="Verdana"/>
                <a:cs typeface="Verdana"/>
              </a:rPr>
              <a:t>ery atomic sentence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that is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entailed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b</a:t>
            </a:r>
            <a:r>
              <a:rPr lang="en-US" spc="-15" dirty="0">
                <a:latin typeface="Verdana"/>
                <a:cs typeface="Verdana"/>
              </a:rPr>
              <a:t>y </a:t>
            </a:r>
            <a:r>
              <a:rPr lang="en-US" spc="-15" dirty="0" smtClean="0">
                <a:latin typeface="Verdana"/>
                <a:cs typeface="Verdana"/>
              </a:rPr>
              <a:t>KB</a:t>
            </a:r>
            <a:endParaRPr lang="en-US" sz="1200" dirty="0"/>
          </a:p>
          <a:p>
            <a:pPr marL="321310" indent="-309245">
              <a:lnSpc>
                <a:spcPct val="100000"/>
              </a:lnSpc>
              <a:buFont typeface="Verdana"/>
              <a:buAutoNum type="arabicPeriod"/>
              <a:tabLst>
                <a:tab pos="321310" algn="l"/>
              </a:tabLst>
            </a:pPr>
            <a:r>
              <a:rPr lang="en-US" spc="-25" dirty="0">
                <a:latin typeface="Verdana"/>
                <a:cs typeface="Verdana"/>
              </a:rPr>
              <a:t>F</a:t>
            </a:r>
            <a:r>
              <a:rPr lang="en-US" dirty="0">
                <a:latin typeface="Verdana"/>
                <a:cs typeface="Verdana"/>
              </a:rPr>
              <a:t>C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reaches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 </a:t>
            </a:r>
            <a:r>
              <a:rPr lang="en-US" spc="-10" dirty="0">
                <a:solidFill>
                  <a:srgbClr val="006FC0"/>
                </a:solidFill>
                <a:latin typeface="Verdana"/>
                <a:cs typeface="Verdana"/>
              </a:rPr>
              <a:t>fi</a:t>
            </a:r>
            <a:r>
              <a:rPr lang="en-US" spc="-45" dirty="0">
                <a:solidFill>
                  <a:srgbClr val="006FC0"/>
                </a:solidFill>
                <a:latin typeface="Verdana"/>
                <a:cs typeface="Verdana"/>
              </a:rPr>
              <a:t>x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ed</a:t>
            </a:r>
            <a:r>
              <a:rPr lang="en-US" spc="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006FC0"/>
                </a:solidFill>
                <a:latin typeface="Verdana"/>
                <a:cs typeface="Verdana"/>
              </a:rPr>
              <a:t>point</a:t>
            </a:r>
            <a:r>
              <a:rPr lang="en-US" spc="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where no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new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atomic sentences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are deri</a:t>
            </a:r>
            <a:r>
              <a:rPr lang="en-US" spc="-35" dirty="0">
                <a:latin typeface="Verdana"/>
                <a:cs typeface="Verdana"/>
              </a:rPr>
              <a:t>v</a:t>
            </a:r>
            <a:r>
              <a:rPr lang="en-US" spc="-15" dirty="0">
                <a:latin typeface="Verdana"/>
                <a:cs typeface="Verdana"/>
              </a:rPr>
              <a:t>ed</a:t>
            </a:r>
            <a:endParaRPr lang="en-US" dirty="0">
              <a:latin typeface="Verdana"/>
              <a:cs typeface="Verdana"/>
            </a:endParaRPr>
          </a:p>
          <a:p>
            <a:pPr marL="321310" indent="-309245">
              <a:lnSpc>
                <a:spcPct val="100000"/>
              </a:lnSpc>
              <a:spcBef>
                <a:spcPts val="175"/>
              </a:spcBef>
              <a:buFont typeface="Verdana"/>
              <a:buAutoNum type="arabicPeriod"/>
              <a:tabLst>
                <a:tab pos="321310" algn="l"/>
              </a:tabLst>
            </a:pPr>
            <a:r>
              <a:rPr lang="en-US" spc="-10" dirty="0">
                <a:latin typeface="Verdana"/>
                <a:cs typeface="Verdana"/>
              </a:rPr>
              <a:t>Consider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the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fin</a:t>
            </a:r>
            <a:r>
              <a:rPr lang="en-US" spc="-20" dirty="0">
                <a:latin typeface="Verdana"/>
                <a:cs typeface="Verdana"/>
              </a:rPr>
              <a:t>a</a:t>
            </a:r>
            <a:r>
              <a:rPr lang="en-US" dirty="0">
                <a:latin typeface="Verdana"/>
                <a:cs typeface="Verdana"/>
              </a:rPr>
              <a:t>l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sta</a:t>
            </a:r>
            <a:r>
              <a:rPr lang="en-US" spc="-15" dirty="0">
                <a:latin typeface="Verdana"/>
                <a:cs typeface="Verdana"/>
              </a:rPr>
              <a:t>te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as </a:t>
            </a:r>
            <a:r>
              <a:rPr lang="en-US" spc="-15" dirty="0">
                <a:latin typeface="Verdana"/>
                <a:cs typeface="Verdana"/>
              </a:rPr>
              <a:t>a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model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7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pc="-10" dirty="0">
                <a:latin typeface="Verdana"/>
                <a:cs typeface="Verdana"/>
              </a:rPr>
              <a:t>,</a:t>
            </a:r>
            <a:r>
              <a:rPr lang="en-US" spc="-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as</a:t>
            </a:r>
            <a:r>
              <a:rPr lang="en-US" spc="-15" dirty="0">
                <a:latin typeface="Verdana"/>
                <a:cs typeface="Verdana"/>
              </a:rPr>
              <a:t>s</a:t>
            </a:r>
            <a:r>
              <a:rPr lang="en-US" dirty="0">
                <a:latin typeface="Verdana"/>
                <a:cs typeface="Verdana"/>
              </a:rPr>
              <a:t>igning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true/f</a:t>
            </a:r>
            <a:r>
              <a:rPr lang="en-US" spc="-20" dirty="0">
                <a:latin typeface="Verdana"/>
                <a:cs typeface="Verdana"/>
              </a:rPr>
              <a:t>a</a:t>
            </a:r>
            <a:r>
              <a:rPr lang="en-US" dirty="0">
                <a:latin typeface="Verdana"/>
                <a:cs typeface="Verdana"/>
              </a:rPr>
              <a:t>lse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to </a:t>
            </a:r>
            <a:r>
              <a:rPr lang="en-US" spc="-15" dirty="0">
                <a:latin typeface="Verdana"/>
                <a:cs typeface="Verdana"/>
              </a:rPr>
              <a:t>symbols</a:t>
            </a:r>
            <a:endParaRPr lang="en-US" dirty="0">
              <a:latin typeface="Verdana"/>
              <a:cs typeface="Verdana"/>
            </a:endParaRPr>
          </a:p>
          <a:p>
            <a:pPr marL="321310" indent="-309245">
              <a:lnSpc>
                <a:spcPct val="100000"/>
              </a:lnSpc>
              <a:spcBef>
                <a:spcPts val="300"/>
              </a:spcBef>
              <a:buFont typeface="Verdana"/>
              <a:buAutoNum type="arabicPeriod"/>
              <a:tabLst>
                <a:tab pos="321310" algn="l"/>
              </a:tabLst>
            </a:pPr>
            <a:r>
              <a:rPr lang="en-US" dirty="0">
                <a:latin typeface="Verdana"/>
                <a:cs typeface="Verdana"/>
              </a:rPr>
              <a:t>E</a:t>
            </a:r>
            <a:r>
              <a:rPr lang="en-US" spc="-20" dirty="0">
                <a:latin typeface="Verdana"/>
                <a:cs typeface="Verdana"/>
              </a:rPr>
              <a:t>v</a:t>
            </a:r>
            <a:r>
              <a:rPr lang="en-US" spc="-10" dirty="0">
                <a:latin typeface="Verdana"/>
                <a:cs typeface="Verdana"/>
              </a:rPr>
              <a:t>ery clau</a:t>
            </a:r>
            <a:r>
              <a:rPr lang="en-US" spc="-15" dirty="0">
                <a:latin typeface="Verdana"/>
                <a:cs typeface="Verdana"/>
              </a:rPr>
              <a:t>se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in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the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original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245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4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is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true in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7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en-US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lang="en-US" spc="-10" dirty="0">
                <a:solidFill>
                  <a:srgbClr val="CE6B08"/>
                </a:solidFill>
                <a:latin typeface="Verdana"/>
                <a:cs typeface="Verdana"/>
              </a:rPr>
              <a:t>Proo</a:t>
            </a:r>
            <a:r>
              <a:rPr lang="en-US" spc="-15" dirty="0">
                <a:solidFill>
                  <a:srgbClr val="CE6B08"/>
                </a:solidFill>
                <a:latin typeface="Verdana"/>
                <a:cs typeface="Verdana"/>
              </a:rPr>
              <a:t>f</a:t>
            </a:r>
            <a:r>
              <a:rPr lang="en-US" dirty="0">
                <a:latin typeface="Verdana"/>
                <a:cs typeface="Verdana"/>
              </a:rPr>
              <a:t>:</a:t>
            </a:r>
            <a:r>
              <a:rPr lang="en-US" spc="-15" dirty="0">
                <a:latin typeface="Verdana"/>
                <a:cs typeface="Verdana"/>
              </a:rPr>
              <a:t> Suppose a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clause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85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12" baseline="-20833" dirty="0" smtClean="0">
                <a:solidFill>
                  <a:srgbClr val="6F2F9F"/>
                </a:solidFill>
                <a:latin typeface="Arial"/>
                <a:cs typeface="Arial"/>
              </a:rPr>
              <a:t>1 </a:t>
            </a:r>
            <a:r>
              <a:rPr lang="en-US" spc="-195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350" dirty="0">
                <a:latin typeface="Arial"/>
                <a:cs typeface="Arial"/>
              </a:rPr>
              <a:t>^</a:t>
            </a:r>
            <a:r>
              <a:rPr lang="en-US" spc="135" dirty="0"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…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350" dirty="0">
                <a:latin typeface="Arial"/>
                <a:cs typeface="Arial"/>
              </a:rPr>
              <a:t>^</a:t>
            </a:r>
            <a:r>
              <a:rPr lang="en-US" spc="135" dirty="0">
                <a:latin typeface="Arial"/>
                <a:cs typeface="Arial"/>
              </a:rPr>
              <a:t> </a:t>
            </a:r>
            <a:r>
              <a:rPr lang="en-US" spc="-185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30" baseline="-20833" dirty="0" smtClean="0">
                <a:solidFill>
                  <a:srgbClr val="6F2F9F"/>
                </a:solidFill>
                <a:latin typeface="Arial"/>
                <a:cs typeface="Arial"/>
              </a:rPr>
              <a:t>k </a:t>
            </a:r>
            <a:r>
              <a:rPr lang="en-US" spc="-60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en-US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23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is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fa</a:t>
            </a:r>
            <a:r>
              <a:rPr lang="en-US" spc="-15" dirty="0">
                <a:latin typeface="Verdana"/>
                <a:cs typeface="Verdana"/>
              </a:rPr>
              <a:t>l</a:t>
            </a:r>
            <a:r>
              <a:rPr lang="en-US" spc="-10" dirty="0">
                <a:latin typeface="Verdana"/>
                <a:cs typeface="Verdana"/>
              </a:rPr>
              <a:t>se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in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7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en-US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lang="en-US" spc="-15" dirty="0">
                <a:latin typeface="Verdana"/>
                <a:cs typeface="Verdana"/>
              </a:rPr>
              <a:t>Then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85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-112" baseline="-20833" dirty="0" smtClean="0">
                <a:solidFill>
                  <a:srgbClr val="6F2F9F"/>
                </a:solidFill>
                <a:latin typeface="Arial"/>
                <a:cs typeface="Arial"/>
              </a:rPr>
              <a:t>1 </a:t>
            </a:r>
            <a:r>
              <a:rPr lang="en-US" spc="-195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350" dirty="0">
                <a:latin typeface="Arial"/>
                <a:cs typeface="Arial"/>
              </a:rPr>
              <a:t>^</a:t>
            </a:r>
            <a:r>
              <a:rPr lang="en-US" spc="140" dirty="0"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…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350" dirty="0">
                <a:latin typeface="Arial"/>
                <a:cs typeface="Arial"/>
              </a:rPr>
              <a:t>^</a:t>
            </a:r>
            <a:r>
              <a:rPr lang="en-US" spc="135" dirty="0">
                <a:latin typeface="Arial"/>
                <a:cs typeface="Arial"/>
              </a:rPr>
              <a:t> </a:t>
            </a:r>
            <a:r>
              <a:rPr lang="en-US" spc="-185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lang="en-US" spc="30" baseline="-20833" dirty="0" smtClean="0">
                <a:solidFill>
                  <a:srgbClr val="6F2F9F"/>
                </a:solidFill>
                <a:latin typeface="Arial"/>
                <a:cs typeface="Arial"/>
              </a:rPr>
              <a:t>k </a:t>
            </a:r>
            <a:r>
              <a:rPr lang="en-US" spc="-60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is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true in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7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pc="1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latin typeface="Verdana"/>
                <a:cs typeface="Verdana"/>
              </a:rPr>
              <a:t>and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23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is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false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in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7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en-US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25"/>
              </a:spcBef>
            </a:pPr>
            <a:r>
              <a:rPr lang="en-US" spc="-10" dirty="0">
                <a:latin typeface="Verdana"/>
                <a:cs typeface="Verdana"/>
              </a:rPr>
              <a:t>Therefore the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algori</a:t>
            </a:r>
            <a:r>
              <a:rPr lang="en-US" spc="-10" dirty="0">
                <a:latin typeface="Verdana"/>
                <a:cs typeface="Verdana"/>
              </a:rPr>
              <a:t>t</a:t>
            </a:r>
            <a:r>
              <a:rPr lang="en-US" spc="-15" dirty="0">
                <a:latin typeface="Verdana"/>
                <a:cs typeface="Verdana"/>
              </a:rPr>
              <a:t>hm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has</a:t>
            </a:r>
            <a:r>
              <a:rPr lang="en-US" spc="-10" dirty="0">
                <a:latin typeface="Verdana"/>
                <a:cs typeface="Verdana"/>
              </a:rPr>
              <a:t> not </a:t>
            </a:r>
            <a:r>
              <a:rPr lang="en-US" spc="-15" dirty="0">
                <a:latin typeface="Verdana"/>
                <a:cs typeface="Verdana"/>
              </a:rPr>
              <a:t>reached a f</a:t>
            </a:r>
            <a:r>
              <a:rPr lang="en-US" dirty="0">
                <a:latin typeface="Verdana"/>
                <a:cs typeface="Verdana"/>
              </a:rPr>
              <a:t>i</a:t>
            </a:r>
            <a:r>
              <a:rPr lang="en-US" spc="-25" dirty="0">
                <a:latin typeface="Verdana"/>
                <a:cs typeface="Verdana"/>
              </a:rPr>
              <a:t>x</a:t>
            </a:r>
            <a:r>
              <a:rPr lang="en-US" spc="-15" dirty="0">
                <a:latin typeface="Verdana"/>
                <a:cs typeface="Verdana"/>
              </a:rPr>
              <a:t>ed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point!</a:t>
            </a:r>
            <a:endParaRPr lang="en-US" dirty="0">
              <a:latin typeface="Verdana"/>
              <a:cs typeface="Verdana"/>
            </a:endParaRPr>
          </a:p>
          <a:p>
            <a:pPr marL="321310" indent="-309245">
              <a:lnSpc>
                <a:spcPct val="100000"/>
              </a:lnSpc>
              <a:spcBef>
                <a:spcPts val="170"/>
              </a:spcBef>
              <a:buFont typeface="Verdana"/>
              <a:buAutoNum type="arabicPeriod" startAt="4"/>
              <a:tabLst>
                <a:tab pos="321310" algn="l"/>
              </a:tabLst>
            </a:pPr>
            <a:r>
              <a:rPr lang="en-US" spc="-10" dirty="0">
                <a:latin typeface="Verdana"/>
                <a:cs typeface="Verdana"/>
              </a:rPr>
              <a:t>H</a:t>
            </a:r>
            <a:r>
              <a:rPr lang="en-US" spc="-15" dirty="0">
                <a:latin typeface="Verdana"/>
                <a:cs typeface="Verdana"/>
              </a:rPr>
              <a:t>ence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7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pc="1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is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 model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of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245" dirty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endParaRPr lang="en-US" dirty="0">
              <a:latin typeface="Arial"/>
              <a:cs typeface="Arial"/>
            </a:endParaRPr>
          </a:p>
          <a:p>
            <a:pPr marL="321310" indent="-309245">
              <a:lnSpc>
                <a:spcPct val="100000"/>
              </a:lnSpc>
              <a:spcBef>
                <a:spcPts val="300"/>
              </a:spcBef>
              <a:buFont typeface="Verdana"/>
              <a:buAutoNum type="arabicPeriod" startAt="4"/>
              <a:tabLst>
                <a:tab pos="321310" algn="l"/>
              </a:tabLst>
            </a:pPr>
            <a:r>
              <a:rPr lang="en-US" spc="-20" dirty="0">
                <a:latin typeface="Verdana"/>
                <a:cs typeface="Verdana"/>
              </a:rPr>
              <a:t>I</a:t>
            </a:r>
            <a:r>
              <a:rPr lang="en-US" spc="-10" dirty="0">
                <a:latin typeface="Verdana"/>
                <a:cs typeface="Verdana"/>
              </a:rPr>
              <a:t>f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325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15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6F2F9F"/>
                </a:solidFill>
                <a:latin typeface="Times New Roman"/>
                <a:cs typeface="Times New Roman"/>
              </a:rPr>
              <a:t>╞ </a:t>
            </a:r>
            <a:r>
              <a:rPr lang="en-US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pc="-200" dirty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r>
              <a:rPr lang="en-US" spc="-10" dirty="0">
                <a:latin typeface="Verdana"/>
                <a:cs typeface="Verdana"/>
              </a:rPr>
              <a:t>,</a:t>
            </a:r>
            <a:r>
              <a:rPr lang="en-US" spc="-15" dirty="0">
                <a:latin typeface="Verdana"/>
                <a:cs typeface="Verdana"/>
              </a:rPr>
              <a:t> </a:t>
            </a:r>
            <a:r>
              <a:rPr lang="en-US" spc="-200" dirty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r>
              <a:rPr lang="en-US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Verdana"/>
                <a:cs typeface="Verdana"/>
              </a:rPr>
              <a:t>is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true in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15" dirty="0">
                <a:solidFill>
                  <a:srgbClr val="CE6B08"/>
                </a:solidFill>
                <a:latin typeface="Verdana"/>
                <a:cs typeface="Verdana"/>
              </a:rPr>
              <a:t>e</a:t>
            </a:r>
            <a:r>
              <a:rPr lang="en-US" spc="-30" dirty="0">
                <a:solidFill>
                  <a:srgbClr val="CE6B08"/>
                </a:solidFill>
                <a:latin typeface="Verdana"/>
                <a:cs typeface="Verdana"/>
              </a:rPr>
              <a:t>v</a:t>
            </a:r>
            <a:r>
              <a:rPr lang="en-US" spc="-10" dirty="0">
                <a:solidFill>
                  <a:srgbClr val="CE6B08"/>
                </a:solidFill>
                <a:latin typeface="Verdana"/>
                <a:cs typeface="Verdana"/>
              </a:rPr>
              <a:t>ery </a:t>
            </a:r>
            <a:r>
              <a:rPr lang="en-US" spc="-15" dirty="0">
                <a:latin typeface="Verdana"/>
                <a:cs typeface="Verdana"/>
              </a:rPr>
              <a:t>model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of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245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4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-10" dirty="0">
                <a:latin typeface="Verdana"/>
                <a:cs typeface="Verdana"/>
              </a:rPr>
              <a:t>,</a:t>
            </a:r>
            <a:r>
              <a:rPr lang="en-US" spc="-2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including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7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2"/>
              </a:spcBef>
            </a:pPr>
            <a:endParaRPr lang="en-US" sz="800" dirty="0"/>
          </a:p>
          <a:p>
            <a:pPr>
              <a:lnSpc>
                <a:spcPts val="1000"/>
              </a:lnSpc>
            </a:pPr>
            <a:endParaRPr lang="en-US" sz="1200" dirty="0"/>
          </a:p>
          <a:p>
            <a:pPr>
              <a:lnSpc>
                <a:spcPts val="1000"/>
              </a:lnSpc>
            </a:pPr>
            <a:endParaRPr lang="en-US" sz="1200" dirty="0"/>
          </a:p>
          <a:p>
            <a:pPr marL="12700">
              <a:lnSpc>
                <a:spcPct val="100000"/>
              </a:lnSpc>
            </a:pPr>
            <a:r>
              <a:rPr lang="en-US" dirty="0">
                <a:latin typeface="Verdana"/>
                <a:cs typeface="Verdana"/>
              </a:rPr>
              <a:t>Gene</a:t>
            </a:r>
            <a:r>
              <a:rPr lang="en-US" spc="-30" dirty="0">
                <a:latin typeface="Verdana"/>
                <a:cs typeface="Verdana"/>
              </a:rPr>
              <a:t>r</a:t>
            </a:r>
            <a:r>
              <a:rPr lang="en-US" dirty="0">
                <a:latin typeface="Verdana"/>
                <a:cs typeface="Verdana"/>
              </a:rPr>
              <a:t>al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idea: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con</a:t>
            </a:r>
            <a:r>
              <a:rPr lang="en-US" spc="-10" dirty="0">
                <a:latin typeface="Verdana"/>
                <a:cs typeface="Verdana"/>
              </a:rPr>
              <a:t>s</a:t>
            </a:r>
            <a:r>
              <a:rPr lang="en-US" dirty="0">
                <a:latin typeface="Verdana"/>
                <a:cs typeface="Verdana"/>
              </a:rPr>
              <a:t>tru</a:t>
            </a:r>
            <a:r>
              <a:rPr lang="en-US" spc="-10" dirty="0">
                <a:latin typeface="Verdana"/>
                <a:cs typeface="Verdana"/>
              </a:rPr>
              <a:t>c</a:t>
            </a:r>
            <a:r>
              <a:rPr lang="en-US" dirty="0">
                <a:latin typeface="Verdana"/>
                <a:cs typeface="Verdana"/>
              </a:rPr>
              <a:t>t a</a:t>
            </a:r>
            <a:r>
              <a:rPr lang="en-US" spc="-25" dirty="0">
                <a:latin typeface="Verdana"/>
                <a:cs typeface="Verdana"/>
              </a:rPr>
              <a:t>n</a:t>
            </a:r>
            <a:r>
              <a:rPr lang="en-US" dirty="0">
                <a:latin typeface="Verdana"/>
                <a:cs typeface="Verdana"/>
              </a:rPr>
              <a:t>y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model of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245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lang="en-US" spc="24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en-US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latin typeface="Verdana"/>
                <a:cs typeface="Verdana"/>
              </a:rPr>
              <a:t>b</a:t>
            </a:r>
            <a:r>
              <a:rPr lang="en-US" dirty="0">
                <a:latin typeface="Verdana"/>
                <a:cs typeface="Verdana"/>
              </a:rPr>
              <a:t>y sound in</a:t>
            </a:r>
            <a:r>
              <a:rPr lang="en-US" spc="-10" dirty="0">
                <a:latin typeface="Verdana"/>
                <a:cs typeface="Verdana"/>
              </a:rPr>
              <a:t>f</a:t>
            </a:r>
            <a:r>
              <a:rPr lang="en-US" dirty="0">
                <a:latin typeface="Verdana"/>
                <a:cs typeface="Verdana"/>
              </a:rPr>
              <a:t>erence, che</a:t>
            </a:r>
            <a:r>
              <a:rPr lang="en-US" spc="-10" dirty="0">
                <a:latin typeface="Verdana"/>
                <a:cs typeface="Verdana"/>
              </a:rPr>
              <a:t>c</a:t>
            </a:r>
            <a:r>
              <a:rPr lang="en-US" dirty="0">
                <a:latin typeface="Verdana"/>
                <a:cs typeface="Verdana"/>
              </a:rPr>
              <a:t>k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185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7100" marR="2926715" indent="-914400">
              <a:lnSpc>
                <a:spcPct val="1125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z="2000" spc="-15" dirty="0">
                <a:latin typeface="Verdana"/>
                <a:cs typeface="Verdana"/>
              </a:rPr>
              <a:t>Id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a: work </a:t>
            </a:r>
            <a:r>
              <a:rPr lang="en-US" sz="2000" spc="-25" dirty="0">
                <a:latin typeface="Verdana"/>
                <a:cs typeface="Verdana"/>
              </a:rPr>
              <a:t>b</a:t>
            </a:r>
            <a:r>
              <a:rPr lang="en-US" sz="2000" spc="-15" dirty="0">
                <a:latin typeface="Verdana"/>
                <a:cs typeface="Verdana"/>
              </a:rPr>
              <a:t>ack</a:t>
            </a:r>
            <a:r>
              <a:rPr lang="en-US" sz="2000" spc="-40" dirty="0">
                <a:latin typeface="Verdana"/>
                <a:cs typeface="Verdana"/>
              </a:rPr>
              <a:t>w</a:t>
            </a:r>
            <a:r>
              <a:rPr lang="en-US" sz="2000" spc="-15" dirty="0">
                <a:latin typeface="Verdana"/>
                <a:cs typeface="Verdana"/>
              </a:rPr>
              <a:t>ards from the</a:t>
            </a:r>
            <a:r>
              <a:rPr lang="en-US" sz="2000" spc="-10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query</a:t>
            </a:r>
            <a:r>
              <a:rPr lang="en-US" sz="2000" spc="10" dirty="0">
                <a:latin typeface="Verdana"/>
                <a:cs typeface="Verdana"/>
              </a:rPr>
              <a:t> </a:t>
            </a:r>
            <a:r>
              <a:rPr lang="en-US" sz="2000" spc="-225" dirty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r>
              <a:rPr lang="en-US" sz="2000" spc="-10" dirty="0">
                <a:latin typeface="Verdana"/>
                <a:cs typeface="Verdana"/>
              </a:rPr>
              <a:t>: to</a:t>
            </a:r>
            <a:r>
              <a:rPr lang="en-US" sz="2000" spc="-15" dirty="0">
                <a:latin typeface="Verdana"/>
                <a:cs typeface="Verdana"/>
              </a:rPr>
              <a:t> pr</a:t>
            </a:r>
            <a:r>
              <a:rPr lang="en-US" sz="2000" spc="-35" dirty="0">
                <a:latin typeface="Verdana"/>
                <a:cs typeface="Verdana"/>
              </a:rPr>
              <a:t>ov</a:t>
            </a:r>
            <a:r>
              <a:rPr lang="en-US" sz="2000" spc="-15" dirty="0">
                <a:latin typeface="Verdana"/>
                <a:cs typeface="Verdana"/>
              </a:rPr>
              <a:t>e </a:t>
            </a:r>
            <a:r>
              <a:rPr lang="en-US" sz="2000" spc="-22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r>
              <a:rPr lang="en-US" sz="2000" spc="1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spc="-25" dirty="0" smtClean="0">
                <a:latin typeface="Verdana"/>
                <a:cs typeface="Verdana"/>
              </a:rPr>
              <a:t>b</a:t>
            </a:r>
            <a:r>
              <a:rPr lang="en-US" sz="2000" spc="-15" dirty="0" smtClean="0">
                <a:latin typeface="Verdana"/>
                <a:cs typeface="Verdana"/>
              </a:rPr>
              <a:t>y</a:t>
            </a:r>
            <a:r>
              <a:rPr lang="en-US" sz="2000" spc="5" dirty="0" smtClean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BC,</a:t>
            </a:r>
            <a:endParaRPr lang="en-US" sz="2000" dirty="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lang="en-US" sz="2000" spc="-15" dirty="0">
                <a:latin typeface="Verdana"/>
                <a:cs typeface="Verdana"/>
              </a:rPr>
              <a:t>che</a:t>
            </a:r>
            <a:r>
              <a:rPr lang="en-US" sz="2000" spc="-25" dirty="0">
                <a:latin typeface="Verdana"/>
                <a:cs typeface="Verdana"/>
              </a:rPr>
              <a:t>c</a:t>
            </a:r>
            <a:r>
              <a:rPr lang="en-US" sz="2000" spc="-15" dirty="0">
                <a:latin typeface="Verdana"/>
                <a:cs typeface="Verdana"/>
              </a:rPr>
              <a:t>k</a:t>
            </a:r>
            <a:r>
              <a:rPr lang="en-US" sz="2000" spc="-10" dirty="0">
                <a:latin typeface="Verdana"/>
                <a:cs typeface="Verdana"/>
              </a:rPr>
              <a:t> if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225" dirty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r>
              <a:rPr lang="en-US" sz="2000" spc="1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Verdana"/>
                <a:cs typeface="Verdana"/>
              </a:rPr>
              <a:t>is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known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0" dirty="0">
                <a:latin typeface="Verdana"/>
                <a:cs typeface="Verdana"/>
              </a:rPr>
              <a:t>alr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ad</a:t>
            </a:r>
            <a:r>
              <a:rPr lang="en-US" sz="2000" spc="-204" dirty="0">
                <a:latin typeface="Verdana"/>
                <a:cs typeface="Verdana"/>
              </a:rPr>
              <a:t>y</a:t>
            </a:r>
            <a:r>
              <a:rPr lang="en-US" sz="2000" spc="-10" dirty="0">
                <a:latin typeface="Verdana"/>
                <a:cs typeface="Verdana"/>
              </a:rPr>
              <a:t>,</a:t>
            </a:r>
            <a:r>
              <a:rPr lang="en-US" sz="2000" spc="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or</a:t>
            </a:r>
            <a:endParaRPr lang="en-US" sz="2000" dirty="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lang="en-US" sz="2000" spc="-15" dirty="0">
                <a:latin typeface="Verdana"/>
                <a:cs typeface="Verdana"/>
              </a:rPr>
              <a:t>pr</a:t>
            </a:r>
            <a:r>
              <a:rPr lang="en-US" sz="2000" spc="-35" dirty="0">
                <a:latin typeface="Verdana"/>
                <a:cs typeface="Verdana"/>
              </a:rPr>
              <a:t>ov</a:t>
            </a:r>
            <a:r>
              <a:rPr lang="en-US" sz="2000" spc="-15" dirty="0">
                <a:latin typeface="Verdana"/>
                <a:cs typeface="Verdana"/>
              </a:rPr>
              <a:t>e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30" dirty="0">
                <a:latin typeface="Verdana"/>
                <a:cs typeface="Verdana"/>
              </a:rPr>
              <a:t>b</a:t>
            </a:r>
            <a:r>
              <a:rPr lang="en-US" sz="2000" spc="-15" dirty="0">
                <a:latin typeface="Verdana"/>
                <a:cs typeface="Verdana"/>
              </a:rPr>
              <a:t>y</a:t>
            </a:r>
            <a:r>
              <a:rPr lang="en-US" sz="2000" spc="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BC</a:t>
            </a:r>
            <a:r>
              <a:rPr lang="en-US" sz="2000" spc="5" dirty="0">
                <a:latin typeface="Verdana"/>
                <a:cs typeface="Verdana"/>
              </a:rPr>
              <a:t> </a:t>
            </a:r>
            <a:r>
              <a:rPr lang="en-US" sz="2000" spc="-10" dirty="0">
                <a:latin typeface="Verdana"/>
                <a:cs typeface="Verdana"/>
              </a:rPr>
              <a:t>all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prem</a:t>
            </a:r>
            <a:r>
              <a:rPr lang="en-US" sz="2000" spc="-20" dirty="0">
                <a:latin typeface="Verdana"/>
                <a:cs typeface="Verdana"/>
              </a:rPr>
              <a:t>i</a:t>
            </a:r>
            <a:r>
              <a:rPr lang="en-US" sz="2000" spc="-15" dirty="0">
                <a:latin typeface="Verdana"/>
                <a:cs typeface="Verdana"/>
              </a:rPr>
              <a:t>ses </a:t>
            </a:r>
            <a:r>
              <a:rPr lang="en-US" sz="2000" spc="-10" dirty="0">
                <a:latin typeface="Verdana"/>
                <a:cs typeface="Verdana"/>
              </a:rPr>
              <a:t>of </a:t>
            </a:r>
            <a:r>
              <a:rPr lang="en-US" sz="2000" spc="-15" dirty="0">
                <a:latin typeface="Verdana"/>
                <a:cs typeface="Verdana"/>
              </a:rPr>
              <a:t>some</a:t>
            </a:r>
            <a:r>
              <a:rPr lang="en-US" sz="2000" spc="-10" dirty="0">
                <a:latin typeface="Verdana"/>
                <a:cs typeface="Verdana"/>
              </a:rPr>
              <a:t> rule </a:t>
            </a:r>
            <a:r>
              <a:rPr lang="en-US" sz="2000" spc="-15" dirty="0">
                <a:latin typeface="Verdana"/>
                <a:cs typeface="Verdana"/>
              </a:rPr>
              <a:t>conc</a:t>
            </a:r>
            <a:r>
              <a:rPr lang="en-US" sz="2000" spc="-20" dirty="0">
                <a:latin typeface="Verdana"/>
                <a:cs typeface="Verdana"/>
              </a:rPr>
              <a:t>l</a:t>
            </a:r>
            <a:r>
              <a:rPr lang="en-US" sz="2000" spc="-15" dirty="0">
                <a:latin typeface="Verdana"/>
                <a:cs typeface="Verdana"/>
              </a:rPr>
              <a:t>uding</a:t>
            </a:r>
            <a:r>
              <a:rPr lang="en-US" sz="2000" spc="10" dirty="0">
                <a:latin typeface="Verdana"/>
                <a:cs typeface="Verdana"/>
              </a:rPr>
              <a:t> </a:t>
            </a:r>
            <a:r>
              <a:rPr lang="en-US" sz="2000" spc="-225" dirty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endParaRPr lang="en-US" sz="2000" dirty="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445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z="2000" spc="-65" dirty="0">
                <a:latin typeface="Verdana"/>
                <a:cs typeface="Verdana"/>
              </a:rPr>
              <a:t>A</a:t>
            </a:r>
            <a:r>
              <a:rPr lang="en-US" sz="2000" spc="-35" dirty="0">
                <a:latin typeface="Verdana"/>
                <a:cs typeface="Verdana"/>
              </a:rPr>
              <a:t>v</a:t>
            </a:r>
            <a:r>
              <a:rPr lang="en-US" sz="2000" dirty="0">
                <a:latin typeface="Verdana"/>
                <a:cs typeface="Verdana"/>
              </a:rPr>
              <a:t>oid</a:t>
            </a:r>
            <a:r>
              <a:rPr lang="en-US" sz="2000" spc="-10" dirty="0"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loo</a:t>
            </a:r>
            <a:r>
              <a:rPr lang="en-US" sz="2000" spc="-10" dirty="0">
                <a:latin typeface="Verdana"/>
                <a:cs typeface="Verdana"/>
              </a:rPr>
              <a:t>p</a:t>
            </a:r>
            <a:r>
              <a:rPr lang="en-US" sz="2000" dirty="0">
                <a:latin typeface="Verdana"/>
                <a:cs typeface="Verdana"/>
              </a:rPr>
              <a:t>s:</a:t>
            </a:r>
            <a:r>
              <a:rPr lang="en-US" sz="2000" spc="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ch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ck </a:t>
            </a:r>
            <a:r>
              <a:rPr lang="en-US" sz="2000" spc="-10" dirty="0">
                <a:latin typeface="Verdana"/>
                <a:cs typeface="Verdana"/>
              </a:rPr>
              <a:t>if </a:t>
            </a:r>
            <a:r>
              <a:rPr lang="en-US" sz="2000" spc="-25" dirty="0">
                <a:latin typeface="Verdana"/>
                <a:cs typeface="Verdana"/>
              </a:rPr>
              <a:t>n</a:t>
            </a:r>
            <a:r>
              <a:rPr lang="en-US" sz="2000" dirty="0">
                <a:latin typeface="Verdana"/>
                <a:cs typeface="Verdana"/>
              </a:rPr>
              <a:t>ew</a:t>
            </a:r>
            <a:r>
              <a:rPr lang="en-US" sz="2000" spc="-10" dirty="0">
                <a:latin typeface="Verdana"/>
                <a:cs typeface="Verdana"/>
              </a:rPr>
              <a:t> </a:t>
            </a:r>
            <a:r>
              <a:rPr lang="en-US" sz="2000" spc="-15" dirty="0" err="1">
                <a:latin typeface="Verdana"/>
                <a:cs typeface="Verdana"/>
              </a:rPr>
              <a:t>su</a:t>
            </a:r>
            <a:r>
              <a:rPr lang="en-US" sz="2000" spc="-25" dirty="0" err="1">
                <a:latin typeface="Verdana"/>
                <a:cs typeface="Verdana"/>
              </a:rPr>
              <a:t>b</a:t>
            </a:r>
            <a:r>
              <a:rPr lang="en-US" sz="2000" spc="-15" dirty="0" err="1">
                <a:latin typeface="Verdana"/>
                <a:cs typeface="Verdana"/>
              </a:rPr>
              <a:t>g</a:t>
            </a:r>
            <a:r>
              <a:rPr lang="en-US" sz="2000" spc="-25" dirty="0" err="1">
                <a:latin typeface="Verdana"/>
                <a:cs typeface="Verdana"/>
              </a:rPr>
              <a:t>o</a:t>
            </a:r>
            <a:r>
              <a:rPr lang="en-US" sz="2000" dirty="0" err="1">
                <a:latin typeface="Verdana"/>
                <a:cs typeface="Verdana"/>
              </a:rPr>
              <a:t>al</a:t>
            </a:r>
            <a:r>
              <a:rPr lang="en-US" sz="2000" spc="10" dirty="0"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is</a:t>
            </a:r>
            <a:r>
              <a:rPr lang="en-US" sz="2000" spc="-10" dirty="0"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a</a:t>
            </a:r>
            <a:r>
              <a:rPr lang="en-US" sz="2000" spc="-10" dirty="0">
                <a:latin typeface="Verdana"/>
                <a:cs typeface="Verdana"/>
              </a:rPr>
              <a:t>lr</a:t>
            </a:r>
            <a:r>
              <a:rPr lang="en-US" sz="2000" spc="-20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ady on</a:t>
            </a:r>
            <a:r>
              <a:rPr lang="en-US" sz="2000" spc="-10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the g</a:t>
            </a:r>
            <a:r>
              <a:rPr lang="en-US" sz="2000" spc="-25" dirty="0">
                <a:latin typeface="Verdana"/>
                <a:cs typeface="Verdana"/>
              </a:rPr>
              <a:t>o</a:t>
            </a:r>
            <a:r>
              <a:rPr lang="en-US" sz="2000" dirty="0">
                <a:latin typeface="Verdana"/>
                <a:cs typeface="Verdana"/>
              </a:rPr>
              <a:t>al s</a:t>
            </a:r>
            <a:r>
              <a:rPr lang="en-US" sz="2000" spc="-10" dirty="0">
                <a:latin typeface="Verdana"/>
                <a:cs typeface="Verdana"/>
              </a:rPr>
              <a:t>t</a:t>
            </a:r>
            <a:r>
              <a:rPr lang="en-US" sz="2000" spc="-15" dirty="0">
                <a:latin typeface="Verdana"/>
                <a:cs typeface="Verdana"/>
              </a:rPr>
              <a:t>ack</a:t>
            </a:r>
            <a:endParaRPr lang="en-US"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lang="en-US" sz="2000" spc="-65" dirty="0">
                <a:latin typeface="Verdana"/>
                <a:cs typeface="Verdana"/>
              </a:rPr>
              <a:t>A</a:t>
            </a:r>
            <a:r>
              <a:rPr lang="en-US" sz="2000" spc="-35" dirty="0">
                <a:latin typeface="Verdana"/>
                <a:cs typeface="Verdana"/>
              </a:rPr>
              <a:t>v</a:t>
            </a:r>
            <a:r>
              <a:rPr lang="en-US" sz="2000" spc="-10" dirty="0">
                <a:latin typeface="Verdana"/>
                <a:cs typeface="Verdana"/>
              </a:rPr>
              <a:t>oid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re</a:t>
            </a:r>
            <a:r>
              <a:rPr lang="en-US" sz="2000" spc="-25" dirty="0">
                <a:latin typeface="Verdana"/>
                <a:cs typeface="Verdana"/>
              </a:rPr>
              <a:t>p</a:t>
            </a:r>
            <a:r>
              <a:rPr lang="en-US" sz="2000" spc="-15" dirty="0">
                <a:latin typeface="Verdana"/>
                <a:cs typeface="Verdana"/>
              </a:rPr>
              <a:t>eat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d</a:t>
            </a:r>
            <a:r>
              <a:rPr lang="en-US" sz="2000" spc="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work: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check </a:t>
            </a:r>
            <a:r>
              <a:rPr lang="en-US" sz="2000" spc="-10" dirty="0">
                <a:latin typeface="Verdana"/>
                <a:cs typeface="Verdana"/>
              </a:rPr>
              <a:t>if </a:t>
            </a:r>
            <a:r>
              <a:rPr lang="en-US" sz="2000" spc="-15" dirty="0">
                <a:latin typeface="Verdana"/>
                <a:cs typeface="Verdana"/>
              </a:rPr>
              <a:t>new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5" dirty="0" err="1">
                <a:latin typeface="Verdana"/>
                <a:cs typeface="Verdana"/>
              </a:rPr>
              <a:t>sub</a:t>
            </a:r>
            <a:r>
              <a:rPr lang="en-US" sz="2000" spc="-25" dirty="0" err="1">
                <a:latin typeface="Verdana"/>
                <a:cs typeface="Verdana"/>
              </a:rPr>
              <a:t>g</a:t>
            </a:r>
            <a:r>
              <a:rPr lang="en-US" sz="2000" spc="-10" dirty="0" err="1">
                <a:latin typeface="Verdana"/>
                <a:cs typeface="Verdana"/>
              </a:rPr>
              <a:t>oal</a:t>
            </a:r>
            <a:endParaRPr lang="en-US" sz="2000" dirty="0">
              <a:latin typeface="Verdana"/>
              <a:cs typeface="Verdana"/>
            </a:endParaRPr>
          </a:p>
          <a:p>
            <a:pPr marL="1292860" lvl="1" indent="-366395">
              <a:lnSpc>
                <a:spcPct val="100000"/>
              </a:lnSpc>
              <a:spcBef>
                <a:spcPts val="300"/>
              </a:spcBef>
              <a:buFont typeface="Verdana"/>
              <a:buAutoNum type="arabicParenR"/>
              <a:tabLst>
                <a:tab pos="1292860" algn="l"/>
              </a:tabLst>
            </a:pPr>
            <a:r>
              <a:rPr lang="en-US" sz="2000" spc="-15" dirty="0">
                <a:latin typeface="Verdana"/>
                <a:cs typeface="Verdana"/>
              </a:rPr>
              <a:t>has</a:t>
            </a:r>
            <a:r>
              <a:rPr lang="en-US" sz="2000" spc="-10" dirty="0">
                <a:latin typeface="Verdana"/>
                <a:cs typeface="Verdana"/>
              </a:rPr>
              <a:t> alr</a:t>
            </a:r>
            <a:r>
              <a:rPr lang="en-US" sz="2000" spc="-20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ady be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n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pr</a:t>
            </a:r>
            <a:r>
              <a:rPr lang="en-US" sz="2000" spc="-25" dirty="0">
                <a:latin typeface="Verdana"/>
                <a:cs typeface="Verdana"/>
              </a:rPr>
              <a:t>o</a:t>
            </a:r>
            <a:r>
              <a:rPr lang="en-US" sz="2000" spc="-35" dirty="0">
                <a:latin typeface="Verdana"/>
                <a:cs typeface="Verdana"/>
              </a:rPr>
              <a:t>v</a:t>
            </a:r>
            <a:r>
              <a:rPr lang="en-US" sz="2000" spc="-15" dirty="0">
                <a:latin typeface="Verdana"/>
                <a:cs typeface="Verdana"/>
              </a:rPr>
              <a:t>ed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lang="en-US" sz="2000" spc="-10" dirty="0">
                <a:latin typeface="Verdana"/>
                <a:cs typeface="Verdana"/>
              </a:rPr>
              <a:t>true, </a:t>
            </a:r>
            <a:r>
              <a:rPr lang="en-US" sz="2000" spc="-15" dirty="0">
                <a:latin typeface="Verdana"/>
                <a:cs typeface="Verdana"/>
              </a:rPr>
              <a:t>or</a:t>
            </a:r>
            <a:endParaRPr lang="en-US" sz="2000" dirty="0">
              <a:latin typeface="Verdana"/>
              <a:cs typeface="Verdana"/>
            </a:endParaRPr>
          </a:p>
          <a:p>
            <a:pPr marL="1292860" lvl="1" indent="-366395">
              <a:lnSpc>
                <a:spcPts val="2345"/>
              </a:lnSpc>
              <a:spcBef>
                <a:spcPts val="300"/>
              </a:spcBef>
              <a:buFont typeface="Verdana"/>
              <a:buAutoNum type="arabicParenR"/>
              <a:tabLst>
                <a:tab pos="1292860" algn="l"/>
              </a:tabLst>
            </a:pPr>
            <a:r>
              <a:rPr lang="en-US" sz="2000" spc="-15" dirty="0">
                <a:latin typeface="Verdana"/>
                <a:cs typeface="Verdana"/>
              </a:rPr>
              <a:t>has</a:t>
            </a:r>
            <a:r>
              <a:rPr lang="en-US" sz="2000" spc="-10" dirty="0">
                <a:latin typeface="Verdana"/>
                <a:cs typeface="Verdana"/>
              </a:rPr>
              <a:t> alr</a:t>
            </a:r>
            <a:r>
              <a:rPr lang="en-US" sz="2000" spc="-20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ady </a:t>
            </a:r>
            <a:r>
              <a:rPr lang="en-US" sz="2000" spc="-10" dirty="0">
                <a:latin typeface="Verdana"/>
                <a:cs typeface="Verdana"/>
              </a:rPr>
              <a:t>fail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15" dirty="0">
                <a:latin typeface="Verdana"/>
                <a:cs typeface="Verdana"/>
              </a:rPr>
              <a:t>d</a:t>
            </a:r>
            <a:endParaRPr lang="en-US" sz="20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6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pt-BR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-5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pt-BR" dirty="0"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endParaRPr lang="pt-BR" dirty="0"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44028" y="1690688"/>
            <a:ext cx="3509772" cy="5065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13680" y="1287720"/>
              <a:ext cx="8031600" cy="2804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4320" y="1278360"/>
                <a:ext cx="8050320" cy="28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0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6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pt-BR" spc="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endParaRPr lang="pt-BR" dirty="0"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spc="24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endParaRPr lang="pt-BR" dirty="0"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7580249" y="1690688"/>
            <a:ext cx="3773551" cy="510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2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16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P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endParaRPr lang="pt-BR" dirty="0"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6" name="object 14"/>
          <p:cNvSpPr/>
          <p:nvPr/>
        </p:nvSpPr>
        <p:spPr>
          <a:xfrm>
            <a:off x="7697851" y="1690688"/>
            <a:ext cx="3655949" cy="514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03960" algn="just">
              <a:lnSpc>
                <a:spcPts val="2320"/>
              </a:lnSpc>
            </a:pP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7" name="object 12"/>
          <p:cNvSpPr/>
          <p:nvPr/>
        </p:nvSpPr>
        <p:spPr>
          <a:xfrm>
            <a:off x="7764399" y="1690688"/>
            <a:ext cx="3589401" cy="5135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10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08924" y="1568959"/>
            <a:ext cx="1491615" cy="244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13690"/>
            <a:r>
              <a:rPr sz="2000" spc="-15" dirty="0">
                <a:latin typeface="Tahoma"/>
                <a:cs typeface="Tahoma"/>
              </a:rPr>
              <a:t>A=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Agent B= 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ee</a:t>
            </a:r>
            <a:r>
              <a:rPr sz="2000" spc="-30" dirty="0">
                <a:latin typeface="Tahoma"/>
                <a:cs typeface="Tahoma"/>
              </a:rPr>
              <a:t>z</a:t>
            </a:r>
            <a:r>
              <a:rPr sz="2000" spc="-15" dirty="0">
                <a:latin typeface="Tahoma"/>
                <a:cs typeface="Tahoma"/>
              </a:rPr>
              <a:t>e S= Sme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 P= P</a:t>
            </a:r>
            <a:r>
              <a:rPr sz="2000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  <a:p>
            <a:pPr marL="12700"/>
            <a:r>
              <a:rPr sz="2000" spc="-25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60" dirty="0">
                <a:latin typeface="Tahoma"/>
                <a:cs typeface="Tahoma"/>
              </a:rPr>
              <a:t>W</a:t>
            </a:r>
            <a:r>
              <a:rPr sz="2000" spc="-15" dirty="0">
                <a:latin typeface="Tahoma"/>
                <a:cs typeface="Tahoma"/>
              </a:rPr>
              <a:t>umpus</a:t>
            </a:r>
            <a:endParaRPr sz="2000">
              <a:latin typeface="Tahoma"/>
              <a:cs typeface="Tahoma"/>
            </a:endParaRPr>
          </a:p>
          <a:p>
            <a:pPr marL="12700" marR="245110" algn="just"/>
            <a:r>
              <a:rPr sz="2000" spc="-15" dirty="0">
                <a:latin typeface="Tahoma"/>
                <a:cs typeface="Tahoma"/>
              </a:rPr>
              <a:t>OK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Sa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 V</a:t>
            </a:r>
            <a:r>
              <a:rPr sz="2000" spc="-15" dirty="0">
                <a:latin typeface="Tahoma"/>
                <a:cs typeface="Tahoma"/>
              </a:rPr>
              <a:t> = </a:t>
            </a:r>
            <a:r>
              <a:rPr sz="2000" spc="-10" dirty="0">
                <a:latin typeface="Tahoma"/>
                <a:cs typeface="Tahoma"/>
              </a:rPr>
              <a:t>Visited 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2587" y="1362088"/>
            <a:ext cx="4980813" cy="4980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907540" y="6430771"/>
            <a:ext cx="3374130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CS561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Lec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t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ure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0</a:t>
            </a:r>
            <a:r>
              <a:rPr sz="1000" b="1" spc="5" dirty="0">
                <a:solidFill>
                  <a:srgbClr val="A7A299"/>
                </a:solidFill>
                <a:latin typeface="Verdana"/>
                <a:cs typeface="Verdana"/>
              </a:rPr>
              <a:t>9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r>
              <a:rPr sz="1000" b="1" spc="-2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Macska</a:t>
            </a:r>
            <a:r>
              <a:rPr sz="1000" b="1" spc="-5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A7A299"/>
                </a:solidFill>
                <a:latin typeface="Verdana"/>
                <a:cs typeface="Verdana"/>
              </a:rPr>
              <a:t>s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y</a:t>
            </a:r>
            <a:r>
              <a:rPr sz="1000" b="1" spc="-30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-</a:t>
            </a:r>
            <a:r>
              <a:rPr sz="1000" b="1" spc="-1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Fall </a:t>
            </a:r>
            <a:r>
              <a:rPr sz="1000" b="1" spc="-25" dirty="0">
                <a:solidFill>
                  <a:srgbClr val="A7A299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t>2010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064242" y="6430771"/>
            <a:ext cx="232156" cy="1616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/>
            <a:fld id="{81D60167-4931-47E6-BA6A-407CBD079E47}" type="slidenum">
              <a:rPr sz="1000" b="1" dirty="0">
                <a:solidFill>
                  <a:srgbClr val="A7A299"/>
                </a:solidFill>
                <a:latin typeface="Verdana"/>
                <a:cs typeface="Verdana"/>
              </a:rPr>
              <a:pPr marL="115570"/>
              <a:t>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88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1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</a:p>
          <a:p>
            <a:pPr marL="12700" marR="1203960" algn="just">
              <a:lnSpc>
                <a:spcPts val="2320"/>
              </a:lnSpc>
            </a:pPr>
            <a:r>
              <a:rPr lang="pt-BR" spc="170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7772400" y="1690688"/>
            <a:ext cx="3581400" cy="498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3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7817612" y="1690688"/>
            <a:ext cx="3536188" cy="50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9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spc="17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lang="pt-BR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7962392" y="1690688"/>
            <a:ext cx="3391408" cy="4975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6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92D05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7950327" y="1690688"/>
            <a:ext cx="3403473" cy="5098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1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P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92D05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7848600" y="1690688"/>
            <a:ext cx="3505200" cy="4934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3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92D05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7772400" y="1690688"/>
            <a:ext cx="3581400" cy="498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7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chaining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054" y="2485954"/>
            <a:ext cx="2953555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69595" algn="just">
              <a:lnSpc>
                <a:spcPct val="100000"/>
              </a:lnSpc>
            </a:pPr>
            <a:r>
              <a:rPr lang="pt-BR" b="1" spc="-5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b="1" spc="-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15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pt-BR" b="1" spc="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92D05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2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pt-BR" b="1" spc="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b="1" spc="1195" dirty="0" smtClean="0">
                <a:solidFill>
                  <a:srgbClr val="92D050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-5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pt-BR" b="1" spc="-25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</a:p>
          <a:p>
            <a:pPr marL="12700" marR="12700" algn="just">
              <a:lnSpc>
                <a:spcPts val="2400"/>
              </a:lnSpc>
              <a:spcBef>
                <a:spcPts val="80"/>
              </a:spcBef>
            </a:pPr>
            <a:r>
              <a:rPr lang="pt-BR" b="1" spc="17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pt-BR" b="1" spc="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6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8580" algn="just">
              <a:lnSpc>
                <a:spcPts val="2400"/>
              </a:lnSpc>
            </a:pP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pt-BR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z="1600" spc="350" dirty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lang="pt-BR" sz="16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24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pt-BR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lang="pt-BR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1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pt-BR" b="1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600" b="1" spc="350" dirty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r>
              <a:rPr lang="pt-BR" sz="16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pt-BR" spc="11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pt-BR" b="1" spc="24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</a:p>
          <a:p>
            <a:pPr marL="12700" marR="68580" algn="just">
              <a:lnSpc>
                <a:spcPts val="2400"/>
              </a:lnSpc>
            </a:pPr>
            <a:r>
              <a:rPr lang="pt-BR" b="1" spc="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  <a:p>
            <a:pPr marL="12700" marR="1203960" algn="just">
              <a:lnSpc>
                <a:spcPts val="2320"/>
              </a:lnSpc>
            </a:pPr>
            <a:r>
              <a:rPr lang="pt-BR" b="1" spc="17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7696200" y="1690688"/>
            <a:ext cx="3657600" cy="50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9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vs. 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7495" marR="727075" indent="-265430">
              <a:lnSpc>
                <a:spcPct val="112500"/>
              </a:lnSpc>
            </a:pPr>
            <a:r>
              <a:rPr lang="en-US" spc="-15" dirty="0">
                <a:latin typeface="Verdana"/>
                <a:cs typeface="Verdana"/>
              </a:rPr>
              <a:t>FC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is 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dat</a:t>
            </a:r>
            <a:r>
              <a:rPr lang="en-US" spc="-2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-</a:t>
            </a:r>
            <a:r>
              <a:rPr lang="en-US" spc="-10" dirty="0">
                <a:solidFill>
                  <a:srgbClr val="006FC0"/>
                </a:solidFill>
                <a:latin typeface="Verdana"/>
                <a:cs typeface="Verdana"/>
              </a:rPr>
              <a:t>dri</a:t>
            </a:r>
            <a:r>
              <a:rPr lang="en-US" spc="-3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lang="en-US" spc="-20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lang="en-US" spc="-10" dirty="0">
                <a:latin typeface="Verdana"/>
                <a:cs typeface="Verdana"/>
              </a:rPr>
              <a:t>,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c</a:t>
            </a:r>
            <a:r>
              <a:rPr lang="en-US" spc="-135" dirty="0">
                <a:latin typeface="Verdana"/>
                <a:cs typeface="Verdana"/>
              </a:rPr>
              <a:t>f</a:t>
            </a:r>
            <a:r>
              <a:rPr lang="en-US" spc="-10" dirty="0">
                <a:latin typeface="Verdana"/>
                <a:cs typeface="Verdana"/>
              </a:rPr>
              <a:t>.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automat</a:t>
            </a:r>
            <a:r>
              <a:rPr lang="en-US" spc="-10" dirty="0">
                <a:latin typeface="Verdana"/>
                <a:cs typeface="Verdana"/>
              </a:rPr>
              <a:t>ic,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uncons</a:t>
            </a:r>
            <a:r>
              <a:rPr lang="en-US" spc="-20" dirty="0">
                <a:latin typeface="Verdana"/>
                <a:cs typeface="Verdana"/>
              </a:rPr>
              <a:t>c</a:t>
            </a:r>
            <a:r>
              <a:rPr lang="en-US" spc="-15" dirty="0">
                <a:latin typeface="Verdana"/>
                <a:cs typeface="Verdana"/>
              </a:rPr>
              <a:t>ious</a:t>
            </a:r>
            <a:r>
              <a:rPr lang="en-US" spc="-2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pro</a:t>
            </a:r>
            <a:r>
              <a:rPr lang="en-US" spc="-25" dirty="0">
                <a:latin typeface="Verdana"/>
                <a:cs typeface="Verdana"/>
              </a:rPr>
              <a:t>c</a:t>
            </a:r>
            <a:r>
              <a:rPr lang="en-US" spc="-15" dirty="0">
                <a:latin typeface="Verdana"/>
                <a:cs typeface="Verdana"/>
              </a:rPr>
              <a:t>es</a:t>
            </a:r>
            <a:r>
              <a:rPr lang="en-US" spc="-25" dirty="0">
                <a:latin typeface="Verdana"/>
                <a:cs typeface="Verdana"/>
              </a:rPr>
              <a:t>s</a:t>
            </a:r>
            <a:r>
              <a:rPr lang="en-US" spc="-10" dirty="0">
                <a:latin typeface="Verdana"/>
                <a:cs typeface="Verdana"/>
              </a:rPr>
              <a:t>ing, e.</a:t>
            </a:r>
            <a:r>
              <a:rPr lang="en-US" spc="-20" dirty="0">
                <a:latin typeface="Verdana"/>
                <a:cs typeface="Verdana"/>
              </a:rPr>
              <a:t>g</a:t>
            </a:r>
            <a:r>
              <a:rPr lang="en-US" spc="-140" dirty="0">
                <a:latin typeface="Verdana"/>
                <a:cs typeface="Verdana"/>
              </a:rPr>
              <a:t>.</a:t>
            </a:r>
            <a:r>
              <a:rPr lang="en-US" spc="-10" dirty="0">
                <a:latin typeface="Verdana"/>
                <a:cs typeface="Verdana"/>
              </a:rPr>
              <a:t>, </a:t>
            </a:r>
            <a:r>
              <a:rPr lang="en-US" spc="-15" dirty="0">
                <a:latin typeface="Verdana"/>
                <a:cs typeface="Verdana"/>
              </a:rPr>
              <a:t>obje</a:t>
            </a:r>
            <a:r>
              <a:rPr lang="en-US" spc="-25" dirty="0">
                <a:latin typeface="Verdana"/>
                <a:cs typeface="Verdana"/>
              </a:rPr>
              <a:t>c</a:t>
            </a:r>
            <a:r>
              <a:rPr lang="en-US" spc="-10" dirty="0">
                <a:latin typeface="Verdana"/>
                <a:cs typeface="Verdana"/>
              </a:rPr>
              <a:t>t </a:t>
            </a:r>
            <a:r>
              <a:rPr lang="en-US" spc="-15" dirty="0">
                <a:latin typeface="Verdana"/>
                <a:cs typeface="Verdana"/>
              </a:rPr>
              <a:t>re</a:t>
            </a:r>
            <a:r>
              <a:rPr lang="en-US" spc="-20" dirty="0">
                <a:latin typeface="Verdana"/>
                <a:cs typeface="Verdana"/>
              </a:rPr>
              <a:t>c</a:t>
            </a:r>
            <a:r>
              <a:rPr lang="en-US" spc="-10" dirty="0">
                <a:latin typeface="Verdana"/>
                <a:cs typeface="Verdana"/>
              </a:rPr>
              <a:t>ognit</a:t>
            </a:r>
            <a:r>
              <a:rPr lang="en-US" spc="-20" dirty="0">
                <a:latin typeface="Verdana"/>
                <a:cs typeface="Verdana"/>
              </a:rPr>
              <a:t>i</a:t>
            </a:r>
            <a:r>
              <a:rPr lang="en-US" spc="-15" dirty="0">
                <a:latin typeface="Verdana"/>
                <a:cs typeface="Verdana"/>
              </a:rPr>
              <a:t>on, routine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de</a:t>
            </a:r>
            <a:r>
              <a:rPr lang="en-US" spc="-25" dirty="0">
                <a:latin typeface="Verdana"/>
                <a:cs typeface="Verdana"/>
              </a:rPr>
              <a:t>c</a:t>
            </a:r>
            <a:r>
              <a:rPr lang="en-US" spc="-10" dirty="0">
                <a:latin typeface="Verdana"/>
                <a:cs typeface="Verdana"/>
              </a:rPr>
              <a:t>isi</a:t>
            </a:r>
            <a:r>
              <a:rPr lang="en-US" spc="-25" dirty="0">
                <a:latin typeface="Verdana"/>
                <a:cs typeface="Verdana"/>
              </a:rPr>
              <a:t>o</a:t>
            </a:r>
            <a:r>
              <a:rPr lang="en-US" spc="-15" dirty="0">
                <a:latin typeface="Verdana"/>
                <a:cs typeface="Verdana"/>
              </a:rPr>
              <a:t>ns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lang="en-US" sz="800" dirty="0"/>
          </a:p>
          <a:p>
            <a:pPr marL="12700" marR="1497330">
              <a:lnSpc>
                <a:spcPts val="5400"/>
              </a:lnSpc>
            </a:pPr>
            <a:r>
              <a:rPr lang="en-US" spc="-20" dirty="0">
                <a:latin typeface="Verdana"/>
                <a:cs typeface="Verdana"/>
              </a:rPr>
              <a:t>M</a:t>
            </a:r>
            <a:r>
              <a:rPr lang="en-US" spc="-35" dirty="0">
                <a:latin typeface="Verdana"/>
                <a:cs typeface="Verdana"/>
              </a:rPr>
              <a:t>a</a:t>
            </a:r>
            <a:r>
              <a:rPr lang="en-US" spc="-15" dirty="0">
                <a:latin typeface="Verdana"/>
                <a:cs typeface="Verdana"/>
              </a:rPr>
              <a:t>y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do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lots of </a:t>
            </a:r>
            <a:r>
              <a:rPr lang="en-US" spc="-15" dirty="0">
                <a:latin typeface="Verdana"/>
                <a:cs typeface="Verdana"/>
              </a:rPr>
              <a:t>work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that is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irre</a:t>
            </a:r>
            <a:r>
              <a:rPr lang="en-US" spc="-20" dirty="0">
                <a:latin typeface="Verdana"/>
                <a:cs typeface="Verdana"/>
              </a:rPr>
              <a:t>l</a:t>
            </a:r>
            <a:r>
              <a:rPr lang="en-US" spc="-15" dirty="0">
                <a:latin typeface="Verdana"/>
                <a:cs typeface="Verdana"/>
              </a:rPr>
              <a:t>e</a:t>
            </a:r>
            <a:r>
              <a:rPr lang="en-US" spc="-60" dirty="0">
                <a:latin typeface="Verdana"/>
                <a:cs typeface="Verdana"/>
              </a:rPr>
              <a:t>v</a:t>
            </a:r>
            <a:r>
              <a:rPr lang="en-US" spc="-15" dirty="0">
                <a:latin typeface="Verdana"/>
                <a:cs typeface="Verdana"/>
              </a:rPr>
              <a:t>ant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to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the goal </a:t>
            </a:r>
            <a:r>
              <a:rPr lang="en-US" spc="-15" dirty="0" smtClean="0">
                <a:latin typeface="Verdana"/>
                <a:cs typeface="Verdana"/>
              </a:rPr>
              <a:t>BC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10" dirty="0" smtClean="0">
                <a:latin typeface="Verdana"/>
                <a:cs typeface="Verdana"/>
              </a:rPr>
              <a:t>is 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goal</a:t>
            </a:r>
            <a:r>
              <a:rPr lang="en-US" spc="-10" dirty="0">
                <a:solidFill>
                  <a:srgbClr val="006FC0"/>
                </a:solidFill>
                <a:latin typeface="Verdana"/>
                <a:cs typeface="Verdana"/>
              </a:rPr>
              <a:t>-dri</a:t>
            </a:r>
            <a:r>
              <a:rPr lang="en-US" spc="-35" dirty="0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lang="en-US" spc="-15" dirty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lang="en-US" spc="-20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lang="en-US" spc="-10" dirty="0">
                <a:latin typeface="Verdana"/>
                <a:cs typeface="Verdana"/>
              </a:rPr>
              <a:t>,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ap</a:t>
            </a:r>
            <a:r>
              <a:rPr lang="en-US" spc="-25" dirty="0">
                <a:latin typeface="Verdana"/>
                <a:cs typeface="Verdana"/>
              </a:rPr>
              <a:t>p</a:t>
            </a:r>
            <a:r>
              <a:rPr lang="en-US" spc="-15" dirty="0">
                <a:latin typeface="Verdana"/>
                <a:cs typeface="Verdana"/>
              </a:rPr>
              <a:t>ropr</a:t>
            </a:r>
            <a:r>
              <a:rPr lang="en-US" spc="-20" dirty="0">
                <a:latin typeface="Verdana"/>
                <a:cs typeface="Verdana"/>
              </a:rPr>
              <a:t>i</a:t>
            </a:r>
            <a:r>
              <a:rPr lang="en-US" spc="-15" dirty="0">
                <a:latin typeface="Verdana"/>
                <a:cs typeface="Verdana"/>
              </a:rPr>
              <a:t>ate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for </a:t>
            </a:r>
            <a:r>
              <a:rPr lang="en-US" spc="-15" dirty="0">
                <a:latin typeface="Verdana"/>
                <a:cs typeface="Verdana"/>
              </a:rPr>
              <a:t>pro</a:t>
            </a:r>
            <a:r>
              <a:rPr lang="en-US" spc="-25" dirty="0">
                <a:latin typeface="Verdana"/>
                <a:cs typeface="Verdana"/>
              </a:rPr>
              <a:t>b</a:t>
            </a:r>
            <a:r>
              <a:rPr lang="en-US" spc="-10" dirty="0">
                <a:latin typeface="Verdana"/>
                <a:cs typeface="Verdana"/>
              </a:rPr>
              <a:t>le</a:t>
            </a:r>
            <a:r>
              <a:rPr lang="en-US" spc="-15" dirty="0">
                <a:latin typeface="Verdana"/>
                <a:cs typeface="Verdana"/>
              </a:rPr>
              <a:t>m-</a:t>
            </a:r>
            <a:r>
              <a:rPr lang="en-US" spc="-10" dirty="0">
                <a:latin typeface="Verdana"/>
                <a:cs typeface="Verdana"/>
              </a:rPr>
              <a:t>solving,</a:t>
            </a:r>
            <a:endParaRPr lang="en-US" dirty="0">
              <a:latin typeface="Verdana"/>
              <a:cs typeface="Verdana"/>
            </a:endParaRPr>
          </a:p>
          <a:p>
            <a:pPr marL="277495">
              <a:lnSpc>
                <a:spcPts val="2020"/>
              </a:lnSpc>
            </a:pPr>
            <a:r>
              <a:rPr lang="en-US" spc="-10" dirty="0">
                <a:latin typeface="Verdana"/>
                <a:cs typeface="Verdana"/>
              </a:rPr>
              <a:t>e.</a:t>
            </a:r>
            <a:r>
              <a:rPr lang="en-US" spc="-20" dirty="0">
                <a:latin typeface="Verdana"/>
                <a:cs typeface="Verdana"/>
              </a:rPr>
              <a:t>g</a:t>
            </a:r>
            <a:r>
              <a:rPr lang="en-US" spc="-140" dirty="0">
                <a:latin typeface="Verdana"/>
                <a:cs typeface="Verdana"/>
              </a:rPr>
              <a:t>.</a:t>
            </a:r>
            <a:r>
              <a:rPr lang="en-US" spc="-10" dirty="0">
                <a:latin typeface="Verdana"/>
                <a:cs typeface="Verdana"/>
              </a:rPr>
              <a:t>, </a:t>
            </a:r>
            <a:r>
              <a:rPr lang="en-US" spc="-15" dirty="0">
                <a:latin typeface="Verdana"/>
                <a:cs typeface="Verdana"/>
              </a:rPr>
              <a:t>Where are </a:t>
            </a:r>
            <a:r>
              <a:rPr lang="en-US" spc="-40" dirty="0">
                <a:latin typeface="Verdana"/>
                <a:cs typeface="Verdana"/>
              </a:rPr>
              <a:t>m</a:t>
            </a:r>
            <a:r>
              <a:rPr lang="en-US" spc="-15" dirty="0">
                <a:latin typeface="Verdana"/>
                <a:cs typeface="Verdana"/>
              </a:rPr>
              <a:t>y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35" dirty="0">
                <a:latin typeface="Verdana"/>
                <a:cs typeface="Verdana"/>
              </a:rPr>
              <a:t>k</a:t>
            </a:r>
            <a:r>
              <a:rPr lang="en-US" spc="-15" dirty="0">
                <a:latin typeface="Verdana"/>
                <a:cs typeface="Verdana"/>
              </a:rPr>
              <a:t>ey</a:t>
            </a:r>
            <a:r>
              <a:rPr lang="en-US" spc="-20" dirty="0">
                <a:latin typeface="Verdana"/>
                <a:cs typeface="Verdana"/>
              </a:rPr>
              <a:t>s</a:t>
            </a:r>
            <a:r>
              <a:rPr lang="en-US" spc="-15" dirty="0">
                <a:latin typeface="Verdana"/>
                <a:cs typeface="Verdana"/>
              </a:rPr>
              <a:t>?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How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do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I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25" dirty="0">
                <a:latin typeface="Verdana"/>
                <a:cs typeface="Verdana"/>
              </a:rPr>
              <a:t>g</a:t>
            </a:r>
            <a:r>
              <a:rPr lang="en-US" spc="-10" dirty="0">
                <a:latin typeface="Verdana"/>
                <a:cs typeface="Verdana"/>
              </a:rPr>
              <a:t>et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into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a PhD</a:t>
            </a:r>
            <a:r>
              <a:rPr lang="en-US" spc="-2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pro</a:t>
            </a:r>
            <a:r>
              <a:rPr lang="en-US" spc="-25" dirty="0">
                <a:latin typeface="Verdana"/>
                <a:cs typeface="Verdana"/>
              </a:rPr>
              <a:t>g</a:t>
            </a:r>
            <a:r>
              <a:rPr lang="en-US" spc="-50" dirty="0">
                <a:latin typeface="Verdana"/>
                <a:cs typeface="Verdana"/>
              </a:rPr>
              <a:t>r</a:t>
            </a:r>
            <a:r>
              <a:rPr lang="en-US" spc="-15" dirty="0">
                <a:latin typeface="Verdana"/>
                <a:cs typeface="Verdana"/>
              </a:rPr>
              <a:t>am?</a:t>
            </a:r>
            <a:endParaRPr lang="en-US" dirty="0">
              <a:latin typeface="Verdana"/>
              <a:cs typeface="Verdana"/>
            </a:endParaRPr>
          </a:p>
          <a:p>
            <a:pPr marL="0" indent="0">
              <a:lnSpc>
                <a:spcPts val="1000"/>
              </a:lnSpc>
              <a:buNone/>
            </a:pPr>
            <a:endParaRPr lang="en-US" sz="1100" dirty="0"/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Verdana"/>
                <a:cs typeface="Verdana"/>
              </a:rPr>
              <a:t>Complexi</a:t>
            </a:r>
            <a:r>
              <a:rPr lang="en-US" spc="-25" dirty="0">
                <a:latin typeface="Verdana"/>
                <a:cs typeface="Verdana"/>
              </a:rPr>
              <a:t>t</a:t>
            </a:r>
            <a:r>
              <a:rPr lang="en-US" spc="-15" dirty="0">
                <a:latin typeface="Verdana"/>
                <a:cs typeface="Verdana"/>
              </a:rPr>
              <a:t>y</a:t>
            </a:r>
            <a:r>
              <a:rPr lang="en-US" spc="1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of </a:t>
            </a:r>
            <a:r>
              <a:rPr lang="en-US" spc="-20" dirty="0">
                <a:latin typeface="Verdana"/>
                <a:cs typeface="Verdana"/>
              </a:rPr>
              <a:t>B</a:t>
            </a:r>
            <a:r>
              <a:rPr lang="en-US" spc="-15" dirty="0">
                <a:latin typeface="Verdana"/>
                <a:cs typeface="Verdana"/>
              </a:rPr>
              <a:t>C can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be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15" dirty="0">
                <a:solidFill>
                  <a:srgbClr val="CE6B08"/>
                </a:solidFill>
                <a:latin typeface="Verdana"/>
                <a:cs typeface="Verdana"/>
              </a:rPr>
              <a:t>much</a:t>
            </a:r>
            <a:r>
              <a:rPr lang="en-US" spc="-10" dirty="0">
                <a:solidFill>
                  <a:srgbClr val="CE6B08"/>
                </a:solidFill>
                <a:latin typeface="Verdana"/>
                <a:cs typeface="Verdana"/>
              </a:rPr>
              <a:t> le</a:t>
            </a:r>
            <a:r>
              <a:rPr lang="en-US" spc="-25" dirty="0">
                <a:solidFill>
                  <a:srgbClr val="CE6B08"/>
                </a:solidFill>
                <a:latin typeface="Verdana"/>
                <a:cs typeface="Verdana"/>
              </a:rPr>
              <a:t>s</a:t>
            </a:r>
            <a:r>
              <a:rPr lang="en-US" spc="-15" dirty="0">
                <a:solidFill>
                  <a:srgbClr val="CE6B08"/>
                </a:solidFill>
                <a:latin typeface="Verdana"/>
                <a:cs typeface="Verdana"/>
              </a:rPr>
              <a:t>s</a:t>
            </a:r>
            <a:r>
              <a:rPr lang="en-US" spc="-5" dirty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than</a:t>
            </a:r>
            <a:r>
              <a:rPr lang="en-US" spc="-10" dirty="0">
                <a:latin typeface="Verdana"/>
                <a:cs typeface="Verdana"/>
              </a:rPr>
              <a:t> linear in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s</a:t>
            </a:r>
            <a:r>
              <a:rPr lang="en-US" spc="-20" dirty="0">
                <a:latin typeface="Verdana"/>
                <a:cs typeface="Verdana"/>
              </a:rPr>
              <a:t>i</a:t>
            </a:r>
            <a:r>
              <a:rPr lang="en-US" spc="-30" dirty="0">
                <a:latin typeface="Verdana"/>
                <a:cs typeface="Verdana"/>
              </a:rPr>
              <a:t>z</a:t>
            </a:r>
            <a:r>
              <a:rPr lang="en-US" spc="-15" dirty="0">
                <a:latin typeface="Verdana"/>
                <a:cs typeface="Verdana"/>
              </a:rPr>
              <a:t>e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of</a:t>
            </a:r>
            <a:r>
              <a:rPr lang="en-US" spc="-15" dirty="0">
                <a:latin typeface="Verdana"/>
                <a:cs typeface="Verdana"/>
              </a:rPr>
              <a:t> KB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935865" y="1487510"/>
            <a:ext cx="854887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0840" y="122040"/>
              <a:ext cx="11963880" cy="2682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80" y="112680"/>
                <a:ext cx="11982600" cy="27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2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CNF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423626"/>
            <a:ext cx="7315200" cy="4969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4201</Words>
  <Application>Microsoft Office PowerPoint</Application>
  <PresentationFormat>Widescreen</PresentationFormat>
  <Paragraphs>855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6" baseType="lpstr">
      <vt:lpstr>Arial</vt:lpstr>
      <vt:lpstr>Calibri</vt:lpstr>
      <vt:lpstr>Calibri Light</vt:lpstr>
      <vt:lpstr>Courier New</vt:lpstr>
      <vt:lpstr>Segoe UI Symbol</vt:lpstr>
      <vt:lpstr>Symbol</vt:lpstr>
      <vt:lpstr>Tahoma</vt:lpstr>
      <vt:lpstr>Times New Roman</vt:lpstr>
      <vt:lpstr>Verdana</vt:lpstr>
      <vt:lpstr>Wingdings</vt:lpstr>
      <vt:lpstr>Wingdings 2</vt:lpstr>
      <vt:lpstr>Office Theme</vt:lpstr>
      <vt:lpstr>Logical Agents</vt:lpstr>
      <vt:lpstr>Knowledge bases</vt:lpstr>
      <vt:lpstr>Knowledge-Based Agent</vt:lpstr>
      <vt:lpstr>A simple knowledge-based agent</vt:lpstr>
      <vt:lpstr>Wumpus World Example</vt:lpstr>
      <vt:lpstr>Wumpus world characterization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Other tight spots</vt:lpstr>
      <vt:lpstr>Example Solution</vt:lpstr>
      <vt:lpstr>Another example solution</vt:lpstr>
      <vt:lpstr>Logic in general</vt:lpstr>
      <vt:lpstr>Types of logic</vt:lpstr>
      <vt:lpstr>The Semantic Wall</vt:lpstr>
      <vt:lpstr>Truth depends on Interpretation</vt:lpstr>
      <vt:lpstr>Entailment</vt:lpstr>
      <vt:lpstr>Logic as a representation of the World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Inference</vt:lpstr>
      <vt:lpstr>Basic symbols</vt:lpstr>
      <vt:lpstr>Propositional logic: Syntax</vt:lpstr>
      <vt:lpstr>Precedence</vt:lpstr>
      <vt:lpstr>Propositional logic: Semantics</vt:lpstr>
      <vt:lpstr>Truth tables for connectives</vt:lpstr>
      <vt:lpstr>Wumpus world sentences</vt:lpstr>
      <vt:lpstr>Wumpus world sentences</vt:lpstr>
      <vt:lpstr>Truth tables for inference</vt:lpstr>
      <vt:lpstr>Propositional inference: enumeration method</vt:lpstr>
      <vt:lpstr>Enumeration: Solution</vt:lpstr>
      <vt:lpstr>Inference by enumeration</vt:lpstr>
      <vt:lpstr>Propositional inference: normal forms</vt:lpstr>
      <vt:lpstr>Logical equivalence</vt:lpstr>
      <vt:lpstr>Validity and satisfiability</vt:lpstr>
      <vt:lpstr>Example</vt:lpstr>
      <vt:lpstr>Satisfiability</vt:lpstr>
      <vt:lpstr>Example problem</vt:lpstr>
      <vt:lpstr>Checking Interpretations</vt:lpstr>
      <vt:lpstr>Checking Interpretations</vt:lpstr>
      <vt:lpstr>Checking Interpretations</vt:lpstr>
      <vt:lpstr>Computing entailement</vt:lpstr>
      <vt:lpstr>Entailment and Proof</vt:lpstr>
      <vt:lpstr>Proof</vt:lpstr>
      <vt:lpstr>Proof methods</vt:lpstr>
      <vt:lpstr>Inference rules</vt:lpstr>
      <vt:lpstr>Inference Rules</vt:lpstr>
      <vt:lpstr>Example</vt:lpstr>
      <vt:lpstr>Example</vt:lpstr>
      <vt:lpstr>Example</vt:lpstr>
      <vt:lpstr>Example</vt:lpstr>
      <vt:lpstr>Example</vt:lpstr>
      <vt:lpstr>Example</vt:lpstr>
      <vt:lpstr>Wumpus world: example</vt:lpstr>
      <vt:lpstr>Example from Wumpus World</vt:lpstr>
      <vt:lpstr>Example from Wumpus World</vt:lpstr>
      <vt:lpstr>Example from Wumpus World</vt:lpstr>
      <vt:lpstr>Example from Wumpus World</vt:lpstr>
      <vt:lpstr>Example from Wumpus World</vt:lpstr>
      <vt:lpstr>Example from Wumpus World</vt:lpstr>
      <vt:lpstr>Example from Wumpus World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Resolution</vt:lpstr>
      <vt:lpstr>Conversion to CNF</vt:lpstr>
      <vt:lpstr>PowerPoint Presentation</vt:lpstr>
      <vt:lpstr>Resolution algorithm</vt:lpstr>
      <vt:lpstr>Resolution example</vt:lpstr>
      <vt:lpstr>Converting to CNF</vt:lpstr>
      <vt:lpstr>Limitations of Propositional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Admin</dc:creator>
  <cp:lastModifiedBy>Dr Aarij</cp:lastModifiedBy>
  <cp:revision>144</cp:revision>
  <dcterms:created xsi:type="dcterms:W3CDTF">2013-10-24T07:47:34Z</dcterms:created>
  <dcterms:modified xsi:type="dcterms:W3CDTF">2019-04-20T09:27:35Z</dcterms:modified>
</cp:coreProperties>
</file>