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53"/>
  </p:notesMasterIdLst>
  <p:sldIdLst>
    <p:sldId id="302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296" r:id="rId47"/>
    <p:sldId id="297" r:id="rId48"/>
    <p:sldId id="298" r:id="rId49"/>
    <p:sldId id="299" r:id="rId50"/>
    <p:sldId id="300" r:id="rId51"/>
    <p:sldId id="301" r:id="rId5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3BBBF-BA85-4DB1-BA67-9964FE4C8443}" type="datetimeFigureOut">
              <a:rPr lang="en-US" smtClean="0"/>
              <a:t>26/11/2013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638D6-C964-4163-A3F9-A53717843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74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638D6-C964-4163-A3F9-A537178431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02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3158D-5E4F-414A-BC8E-C314D19D8170}" type="datetime1">
              <a:rPr lang="en-US" smtClean="0"/>
              <a:t>26/11/2013</a:t>
            </a:fld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ct val="100000"/>
              </a:lnSpc>
            </a:pPr>
            <a:fld id="{81D60167-4931-47E6-BA6A-407CBD079E47}" type="slidenum">
              <a:rPr lang="en-US" sz="1000" b="1" smtClean="0">
                <a:solidFill>
                  <a:srgbClr val="A7A299"/>
                </a:solidFill>
                <a:latin typeface="Verdana"/>
                <a:cs typeface="Verdana"/>
              </a:rPr>
              <a:t>‹#›</a:t>
            </a:fld>
            <a:endParaRPr lang="en-US" sz="1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2397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F722-B279-46EA-B00F-86AD99C5A64A}" type="datetime1">
              <a:rPr lang="en-US" smtClean="0"/>
              <a:t>26/11/2013</a:t>
            </a:fld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ct val="100000"/>
              </a:lnSpc>
            </a:pPr>
            <a:fld id="{81D60167-4931-47E6-BA6A-407CBD079E47}" type="slidenum">
              <a:rPr lang="en-US" sz="1000" b="1" smtClean="0">
                <a:solidFill>
                  <a:srgbClr val="A7A299"/>
                </a:solidFill>
                <a:latin typeface="Verdana"/>
                <a:cs typeface="Verdana"/>
              </a:rPr>
              <a:t>‹#›</a:t>
            </a:fld>
            <a:endParaRPr lang="en-US" sz="1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72379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ACA5-7C1E-4FC7-A91C-DB251D39D1CD}" type="datetime1">
              <a:rPr lang="en-US" smtClean="0"/>
              <a:t>26/11/2013</a:t>
            </a:fld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ct val="100000"/>
              </a:lnSpc>
            </a:pPr>
            <a:fld id="{81D60167-4931-47E6-BA6A-407CBD079E47}" type="slidenum">
              <a:rPr lang="en-US" sz="1000" b="1" smtClean="0">
                <a:solidFill>
                  <a:srgbClr val="A7A299"/>
                </a:solidFill>
                <a:latin typeface="Verdana"/>
                <a:cs typeface="Verdana"/>
              </a:rPr>
              <a:t>‹#›</a:t>
            </a:fld>
            <a:endParaRPr lang="en-US" sz="1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3752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A6D8-2C06-4F13-BF53-7B6B52DFB161}" type="datetime1">
              <a:rPr lang="en-US" smtClean="0"/>
              <a:t>26/11/2013</a:t>
            </a:fld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ct val="100000"/>
              </a:lnSpc>
            </a:pPr>
            <a:fld id="{81D60167-4931-47E6-BA6A-407CBD079E47}" type="slidenum">
              <a:rPr lang="en-US" sz="1000" b="1" smtClean="0">
                <a:solidFill>
                  <a:srgbClr val="A7A299"/>
                </a:solidFill>
                <a:latin typeface="Verdana"/>
                <a:cs typeface="Verdana"/>
              </a:rPr>
              <a:t>‹#›</a:t>
            </a:fld>
            <a:endParaRPr lang="en-US" sz="1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5233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CAE4-309C-4CC7-9243-F6F291A09304}" type="datetime1">
              <a:rPr lang="en-US" smtClean="0"/>
              <a:t>26/11/2013</a:t>
            </a:fld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ct val="100000"/>
              </a:lnSpc>
            </a:pPr>
            <a:fld id="{81D60167-4931-47E6-BA6A-407CBD079E47}" type="slidenum">
              <a:rPr lang="en-US" sz="1000" b="1" smtClean="0">
                <a:solidFill>
                  <a:srgbClr val="A7A299"/>
                </a:solidFill>
                <a:latin typeface="Verdana"/>
                <a:cs typeface="Verdana"/>
              </a:rPr>
              <a:t>‹#›</a:t>
            </a:fld>
            <a:endParaRPr lang="en-US" sz="1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5657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7C53-E41D-488B-9A50-0C2D8C3B037F}" type="datetime1">
              <a:rPr lang="en-US" smtClean="0"/>
              <a:t>26/11/2013</a:t>
            </a:fld>
            <a:endParaRPr 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ct val="100000"/>
              </a:lnSpc>
            </a:pPr>
            <a:fld id="{81D60167-4931-47E6-BA6A-407CBD079E47}" type="slidenum">
              <a:rPr lang="en-US" sz="1000" b="1" smtClean="0">
                <a:solidFill>
                  <a:srgbClr val="A7A299"/>
                </a:solidFill>
                <a:latin typeface="Verdana"/>
                <a:cs typeface="Verdana"/>
              </a:rPr>
              <a:t>‹#›</a:t>
            </a:fld>
            <a:endParaRPr lang="en-US" sz="1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1427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84E0-979F-4A51-BAEF-2BBE2B9CE05C}" type="datetime1">
              <a:rPr lang="en-US" smtClean="0"/>
              <a:t>26/11/2013</a:t>
            </a:fld>
            <a:endParaRPr lang="en-US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ct val="100000"/>
              </a:lnSpc>
            </a:pPr>
            <a:fld id="{81D60167-4931-47E6-BA6A-407CBD079E47}" type="slidenum">
              <a:rPr lang="en-US" sz="1000" b="1" smtClean="0">
                <a:solidFill>
                  <a:srgbClr val="A7A299"/>
                </a:solidFill>
                <a:latin typeface="Verdana"/>
                <a:cs typeface="Verdana"/>
              </a:rPr>
              <a:t>‹#›</a:t>
            </a:fld>
            <a:endParaRPr lang="en-US" sz="1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7362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83B0-BC8F-4130-A0C7-4942692CF17A}" type="datetime1">
              <a:rPr lang="en-US" smtClean="0"/>
              <a:t>26/11/2013</a:t>
            </a:fld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ct val="100000"/>
              </a:lnSpc>
            </a:pPr>
            <a:fld id="{81D60167-4931-47E6-BA6A-407CBD079E47}" type="slidenum">
              <a:rPr lang="en-US" sz="1000" b="1" smtClean="0">
                <a:solidFill>
                  <a:srgbClr val="A7A299"/>
                </a:solidFill>
                <a:latin typeface="Verdana"/>
                <a:cs typeface="Verdana"/>
              </a:rPr>
              <a:t>‹#›</a:t>
            </a:fld>
            <a:endParaRPr lang="en-US" sz="1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5598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BE25-4842-40C9-A02F-3073000624B2}" type="datetime1">
              <a:rPr lang="en-US" smtClean="0"/>
              <a:t>26/11/2013</a:t>
            </a:fld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ct val="100000"/>
              </a:lnSpc>
            </a:pPr>
            <a:fld id="{81D60167-4931-47E6-BA6A-407CBD079E47}" type="slidenum">
              <a:rPr lang="en-US" sz="1000" b="1" smtClean="0">
                <a:solidFill>
                  <a:srgbClr val="A7A299"/>
                </a:solidFill>
                <a:latin typeface="Verdana"/>
                <a:cs typeface="Verdana"/>
              </a:rPr>
              <a:t>‹#›</a:t>
            </a:fld>
            <a:endParaRPr lang="en-US" sz="1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131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F412-4159-43C6-A98A-7A58E2C856D3}" type="datetime1">
              <a:rPr lang="en-US" smtClean="0"/>
              <a:t>26/11/2013</a:t>
            </a:fld>
            <a:endParaRPr 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ct val="100000"/>
              </a:lnSpc>
            </a:pPr>
            <a:fld id="{81D60167-4931-47E6-BA6A-407CBD079E47}" type="slidenum">
              <a:rPr lang="en-US" sz="1000" b="1" smtClean="0">
                <a:solidFill>
                  <a:srgbClr val="A7A299"/>
                </a:solidFill>
                <a:latin typeface="Verdana"/>
                <a:cs typeface="Verdana"/>
              </a:rPr>
              <a:t>‹#›</a:t>
            </a:fld>
            <a:endParaRPr lang="en-US" sz="1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24891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D55D-C237-4698-B943-17C1F2A0FBC6}" type="datetime1">
              <a:rPr lang="en-US" smtClean="0"/>
              <a:t>26/11/2013</a:t>
            </a:fld>
            <a:endParaRPr 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ct val="100000"/>
              </a:lnSpc>
            </a:pPr>
            <a:fld id="{81D60167-4931-47E6-BA6A-407CBD079E47}" type="slidenum">
              <a:rPr lang="en-US" sz="1000" b="1" smtClean="0">
                <a:solidFill>
                  <a:srgbClr val="A7A299"/>
                </a:solidFill>
                <a:latin typeface="Verdana"/>
                <a:cs typeface="Verdana"/>
              </a:rPr>
              <a:t>‹#›</a:t>
            </a:fld>
            <a:endParaRPr lang="en-US" sz="1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54742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11397-5026-4AA8-B433-8EC1EC9CAD16}" type="datetime1">
              <a:rPr lang="en-US" smtClean="0"/>
              <a:t>26/11/2013</a:t>
            </a:fld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15570">
              <a:lnSpc>
                <a:spcPct val="100000"/>
              </a:lnSpc>
            </a:pPr>
            <a:fld id="{81D60167-4931-47E6-BA6A-407CBD079E47}" type="slidenum">
              <a:rPr lang="en-US" sz="1000" b="1" smtClean="0">
                <a:solidFill>
                  <a:srgbClr val="A7A299"/>
                </a:solidFill>
                <a:latin typeface="Verdana"/>
                <a:cs typeface="Verdana"/>
              </a:rPr>
              <a:t>‹#›</a:t>
            </a:fld>
            <a:endParaRPr lang="en-US" sz="1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7198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First Order Logic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ct val="100000"/>
              </a:lnSpc>
            </a:pPr>
            <a:fld id="{81D60167-4931-47E6-BA6A-407CBD079E47}" type="slidenum">
              <a:rPr lang="en-US" sz="1000" b="1" smtClean="0">
                <a:solidFill>
                  <a:srgbClr val="A7A299"/>
                </a:solidFill>
                <a:latin typeface="Verdana"/>
                <a:cs typeface="Verdana"/>
              </a:rPr>
              <a:t>1</a:t>
            </a:fld>
            <a:endParaRPr lang="en-US" sz="1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363364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Examples: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dirty="0" smtClean="0">
                <a:solidFill>
                  <a:srgbClr val="A7A299"/>
                </a:solidFill>
                <a:latin typeface="Verdana"/>
                <a:cs typeface="Verdana"/>
              </a:rPr>
              <a:t>10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980" y="1461515"/>
            <a:ext cx="3867150" cy="1327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sz="2000" spc="-15" dirty="0" smtClean="0">
                <a:solidFill>
                  <a:srgbClr val="6B9F24"/>
                </a:solidFill>
                <a:latin typeface="Verdana"/>
                <a:cs typeface="Verdana"/>
              </a:rPr>
              <a:t>“One plus</a:t>
            </a:r>
            <a:r>
              <a:rPr sz="2000" spc="-5" dirty="0" smtClean="0">
                <a:solidFill>
                  <a:srgbClr val="6B9F24"/>
                </a:solidFill>
                <a:latin typeface="Verdana"/>
                <a:cs typeface="Verdana"/>
              </a:rPr>
              <a:t> </a:t>
            </a:r>
            <a:r>
              <a:rPr sz="2000" spc="-15" dirty="0" smtClean="0">
                <a:solidFill>
                  <a:srgbClr val="6B9F24"/>
                </a:solidFill>
                <a:latin typeface="Verdana"/>
                <a:cs typeface="Verdana"/>
              </a:rPr>
              <a:t>two</a:t>
            </a:r>
            <a:r>
              <a:rPr sz="2000" spc="-5" dirty="0" smtClean="0">
                <a:solidFill>
                  <a:srgbClr val="6B9F24"/>
                </a:solidFill>
                <a:latin typeface="Verdana"/>
                <a:cs typeface="Verdana"/>
              </a:rPr>
              <a:t> </a:t>
            </a:r>
            <a:r>
              <a:rPr sz="2000" spc="-15" dirty="0" smtClean="0">
                <a:solidFill>
                  <a:srgbClr val="6B9F24"/>
                </a:solidFill>
                <a:latin typeface="Verdana"/>
                <a:cs typeface="Verdana"/>
              </a:rPr>
              <a:t>e</a:t>
            </a:r>
            <a:r>
              <a:rPr sz="2000" spc="-25" dirty="0" smtClean="0">
                <a:solidFill>
                  <a:srgbClr val="6B9F24"/>
                </a:solidFill>
                <a:latin typeface="Verdana"/>
                <a:cs typeface="Verdana"/>
              </a:rPr>
              <a:t>q</a:t>
            </a:r>
            <a:r>
              <a:rPr sz="2000" spc="-10" dirty="0" smtClean="0">
                <a:solidFill>
                  <a:srgbClr val="6B9F24"/>
                </a:solidFill>
                <a:latin typeface="Verdana"/>
                <a:cs typeface="Verdana"/>
              </a:rPr>
              <a:t>uals</a:t>
            </a:r>
            <a:r>
              <a:rPr sz="2000" spc="-5" dirty="0" smtClean="0">
                <a:solidFill>
                  <a:srgbClr val="6B9F24"/>
                </a:solidFill>
                <a:latin typeface="Verdana"/>
                <a:cs typeface="Verdana"/>
              </a:rPr>
              <a:t> </a:t>
            </a:r>
            <a:r>
              <a:rPr sz="2000" spc="-20" dirty="0" smtClean="0">
                <a:solidFill>
                  <a:srgbClr val="6B9F24"/>
                </a:solidFill>
                <a:latin typeface="Verdana"/>
                <a:cs typeface="Verdana"/>
              </a:rPr>
              <a:t>t</a:t>
            </a:r>
            <a:r>
              <a:rPr sz="2000" spc="-15" dirty="0" smtClean="0">
                <a:solidFill>
                  <a:srgbClr val="6B9F24"/>
                </a:solidFill>
                <a:latin typeface="Verdana"/>
                <a:cs typeface="Verdana"/>
              </a:rPr>
              <a:t>hree”</a:t>
            </a:r>
            <a:endParaRPr sz="2000">
              <a:latin typeface="Verdana"/>
              <a:cs typeface="Verdana"/>
            </a:endParaRPr>
          </a:p>
          <a:p>
            <a:pPr marL="277495" marR="2166620">
              <a:lnSpc>
                <a:spcPct val="112500"/>
              </a:lnSpc>
            </a:pPr>
            <a:r>
              <a:rPr sz="2000" spc="-15" dirty="0" smtClean="0">
                <a:latin typeface="Verdana"/>
                <a:cs typeface="Verdana"/>
              </a:rPr>
              <a:t>Obje</a:t>
            </a:r>
            <a:r>
              <a:rPr sz="2000" spc="-25" dirty="0" smtClean="0">
                <a:latin typeface="Verdana"/>
                <a:cs typeface="Verdana"/>
              </a:rPr>
              <a:t>c</a:t>
            </a:r>
            <a:r>
              <a:rPr sz="2000" spc="-10" dirty="0" smtClean="0">
                <a:latin typeface="Verdana"/>
                <a:cs typeface="Verdana"/>
              </a:rPr>
              <a:t>ts:</a:t>
            </a:r>
            <a:r>
              <a:rPr sz="2000" spc="-15" dirty="0" smtClean="0">
                <a:latin typeface="Verdana"/>
                <a:cs typeface="Verdana"/>
              </a:rPr>
              <a:t> Pred</a:t>
            </a:r>
            <a:r>
              <a:rPr sz="2000" spc="-20" dirty="0" smtClean="0">
                <a:latin typeface="Verdana"/>
                <a:cs typeface="Verdana"/>
              </a:rPr>
              <a:t>i</a:t>
            </a:r>
            <a:r>
              <a:rPr sz="2000" spc="-10" dirty="0" smtClean="0">
                <a:latin typeface="Verdana"/>
                <a:cs typeface="Verdana"/>
              </a:rPr>
              <a:t>cat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10" dirty="0" smtClean="0">
                <a:latin typeface="Verdana"/>
                <a:cs typeface="Verdana"/>
              </a:rPr>
              <a:t>s: Functi</a:t>
            </a:r>
            <a:r>
              <a:rPr sz="2000" spc="-25" dirty="0" smtClean="0">
                <a:latin typeface="Verdana"/>
                <a:cs typeface="Verdana"/>
              </a:rPr>
              <a:t>o</a:t>
            </a:r>
            <a:r>
              <a:rPr sz="2000" spc="-15" dirty="0" smtClean="0">
                <a:latin typeface="Verdana"/>
                <a:cs typeface="Verdana"/>
              </a:rPr>
              <a:t>ns: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980" y="3519170"/>
            <a:ext cx="6255385" cy="1339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sz="2000" spc="-15" dirty="0" smtClean="0">
                <a:solidFill>
                  <a:srgbClr val="6B9F24"/>
                </a:solidFill>
                <a:latin typeface="Verdana"/>
                <a:cs typeface="Verdana"/>
              </a:rPr>
              <a:t>“Squares</a:t>
            </a:r>
            <a:r>
              <a:rPr sz="2000" spc="-30" dirty="0" smtClean="0">
                <a:solidFill>
                  <a:srgbClr val="6B9F24"/>
                </a:solidFill>
                <a:latin typeface="Verdana"/>
                <a:cs typeface="Verdana"/>
              </a:rPr>
              <a:t> </a:t>
            </a:r>
            <a:r>
              <a:rPr sz="2000" spc="-15" dirty="0" smtClean="0">
                <a:solidFill>
                  <a:srgbClr val="6B9F24"/>
                </a:solidFill>
                <a:latin typeface="Verdana"/>
                <a:cs typeface="Verdana"/>
              </a:rPr>
              <a:t>neigh</a:t>
            </a:r>
            <a:r>
              <a:rPr sz="2000" spc="-25" dirty="0" smtClean="0">
                <a:solidFill>
                  <a:srgbClr val="6B9F24"/>
                </a:solidFill>
                <a:latin typeface="Verdana"/>
                <a:cs typeface="Verdana"/>
              </a:rPr>
              <a:t>b</a:t>
            </a:r>
            <a:r>
              <a:rPr sz="2000" spc="-15" dirty="0" smtClean="0">
                <a:solidFill>
                  <a:srgbClr val="6B9F24"/>
                </a:solidFill>
                <a:latin typeface="Verdana"/>
                <a:cs typeface="Verdana"/>
              </a:rPr>
              <a:t>oring</a:t>
            </a:r>
            <a:r>
              <a:rPr sz="2000" spc="5" dirty="0" smtClean="0">
                <a:solidFill>
                  <a:srgbClr val="6B9F24"/>
                </a:solidFill>
                <a:latin typeface="Verdana"/>
                <a:cs typeface="Verdana"/>
              </a:rPr>
              <a:t> </a:t>
            </a:r>
            <a:r>
              <a:rPr sz="2000" spc="-15" dirty="0" smtClean="0">
                <a:solidFill>
                  <a:srgbClr val="6B9F24"/>
                </a:solidFill>
                <a:latin typeface="Verdana"/>
                <a:cs typeface="Verdana"/>
              </a:rPr>
              <a:t>the</a:t>
            </a:r>
            <a:r>
              <a:rPr sz="2000" spc="-10" dirty="0" smtClean="0">
                <a:solidFill>
                  <a:srgbClr val="6B9F24"/>
                </a:solidFill>
                <a:latin typeface="Verdana"/>
                <a:cs typeface="Verdana"/>
              </a:rPr>
              <a:t> </a:t>
            </a:r>
            <a:r>
              <a:rPr sz="2000" spc="-85" dirty="0" smtClean="0">
                <a:solidFill>
                  <a:srgbClr val="6B9F24"/>
                </a:solidFill>
                <a:latin typeface="Verdana"/>
                <a:cs typeface="Verdana"/>
              </a:rPr>
              <a:t>W</a:t>
            </a:r>
            <a:r>
              <a:rPr sz="2000" spc="-15" dirty="0" smtClean="0">
                <a:solidFill>
                  <a:srgbClr val="6B9F24"/>
                </a:solidFill>
                <a:latin typeface="Verdana"/>
                <a:cs typeface="Verdana"/>
              </a:rPr>
              <a:t>umpus are</a:t>
            </a:r>
            <a:r>
              <a:rPr sz="2000" spc="-10" dirty="0" smtClean="0">
                <a:solidFill>
                  <a:srgbClr val="6B9F24"/>
                </a:solidFill>
                <a:latin typeface="Verdana"/>
                <a:cs typeface="Verdana"/>
              </a:rPr>
              <a:t> </a:t>
            </a:r>
            <a:r>
              <a:rPr sz="2000" spc="-15" dirty="0" smtClean="0">
                <a:solidFill>
                  <a:srgbClr val="6B9F24"/>
                </a:solidFill>
                <a:latin typeface="Verdana"/>
                <a:cs typeface="Verdana"/>
              </a:rPr>
              <a:t>sme</a:t>
            </a:r>
            <a:r>
              <a:rPr sz="2000" spc="-20" dirty="0" smtClean="0">
                <a:solidFill>
                  <a:srgbClr val="6B9F24"/>
                </a:solidFill>
                <a:latin typeface="Verdana"/>
                <a:cs typeface="Verdana"/>
              </a:rPr>
              <a:t>l</a:t>
            </a:r>
            <a:r>
              <a:rPr sz="2000" spc="-10" dirty="0" smtClean="0">
                <a:solidFill>
                  <a:srgbClr val="6B9F24"/>
                </a:solidFill>
                <a:latin typeface="Verdana"/>
                <a:cs typeface="Verdana"/>
              </a:rPr>
              <a:t>ly”</a:t>
            </a:r>
            <a:endParaRPr sz="2000">
              <a:latin typeface="Verdana"/>
              <a:cs typeface="Verdana"/>
            </a:endParaRPr>
          </a:p>
          <a:p>
            <a:pPr marL="277495" marR="4555490">
              <a:lnSpc>
                <a:spcPct val="112500"/>
              </a:lnSpc>
            </a:pPr>
            <a:r>
              <a:rPr sz="2000" spc="-15" dirty="0" smtClean="0">
                <a:latin typeface="Verdana"/>
                <a:cs typeface="Verdana"/>
              </a:rPr>
              <a:t>Obje</a:t>
            </a:r>
            <a:r>
              <a:rPr sz="2000" spc="-25" dirty="0" smtClean="0">
                <a:latin typeface="Verdana"/>
                <a:cs typeface="Verdana"/>
              </a:rPr>
              <a:t>c</a:t>
            </a:r>
            <a:r>
              <a:rPr sz="2000" spc="-10" dirty="0" smtClean="0">
                <a:latin typeface="Verdana"/>
                <a:cs typeface="Verdana"/>
              </a:rPr>
              <a:t>ts:</a:t>
            </a:r>
            <a:r>
              <a:rPr sz="2000" spc="-15" dirty="0" smtClean="0">
                <a:latin typeface="Verdana"/>
                <a:cs typeface="Verdana"/>
              </a:rPr>
              <a:t> Pred</a:t>
            </a:r>
            <a:r>
              <a:rPr sz="2000" spc="-20" dirty="0" smtClean="0">
                <a:latin typeface="Verdana"/>
                <a:cs typeface="Verdana"/>
              </a:rPr>
              <a:t>i</a:t>
            </a:r>
            <a:r>
              <a:rPr sz="2000" spc="-10" dirty="0" smtClean="0">
                <a:latin typeface="Verdana"/>
                <a:cs typeface="Verdana"/>
              </a:rPr>
              <a:t>cat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10" dirty="0" smtClean="0">
                <a:latin typeface="Verdana"/>
                <a:cs typeface="Verdana"/>
              </a:rPr>
              <a:t>s: Functi</a:t>
            </a:r>
            <a:r>
              <a:rPr sz="2000" spc="-25" dirty="0" smtClean="0">
                <a:latin typeface="Verdana"/>
                <a:cs typeface="Verdana"/>
              </a:rPr>
              <a:t>o</a:t>
            </a:r>
            <a:r>
              <a:rPr sz="2000" spc="-15" dirty="0" smtClean="0">
                <a:latin typeface="Verdana"/>
                <a:cs typeface="Verdana"/>
              </a:rPr>
              <a:t>ns: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Examples: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dirty="0" smtClean="0">
                <a:solidFill>
                  <a:srgbClr val="A7A299"/>
                </a:solidFill>
                <a:latin typeface="Verdana"/>
                <a:cs typeface="Verdana"/>
              </a:rPr>
              <a:t>11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980" y="1461515"/>
            <a:ext cx="3867150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 indent="-265430">
              <a:lnSpc>
                <a:spcPts val="2345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sz="2000" spc="-15" dirty="0" smtClean="0">
                <a:solidFill>
                  <a:srgbClr val="6B9F24"/>
                </a:solidFill>
                <a:latin typeface="Verdana"/>
                <a:cs typeface="Verdana"/>
              </a:rPr>
              <a:t>“One plus</a:t>
            </a:r>
            <a:r>
              <a:rPr sz="2000" spc="-5" dirty="0" smtClean="0">
                <a:solidFill>
                  <a:srgbClr val="6B9F24"/>
                </a:solidFill>
                <a:latin typeface="Verdana"/>
                <a:cs typeface="Verdana"/>
              </a:rPr>
              <a:t> </a:t>
            </a:r>
            <a:r>
              <a:rPr sz="2000" spc="-15" dirty="0" smtClean="0">
                <a:solidFill>
                  <a:srgbClr val="6B9F24"/>
                </a:solidFill>
                <a:latin typeface="Verdana"/>
                <a:cs typeface="Verdana"/>
              </a:rPr>
              <a:t>two</a:t>
            </a:r>
            <a:r>
              <a:rPr sz="2000" spc="-5" dirty="0" smtClean="0">
                <a:solidFill>
                  <a:srgbClr val="6B9F24"/>
                </a:solidFill>
                <a:latin typeface="Verdana"/>
                <a:cs typeface="Verdana"/>
              </a:rPr>
              <a:t> </a:t>
            </a:r>
            <a:r>
              <a:rPr sz="2000" spc="-15" dirty="0" smtClean="0">
                <a:solidFill>
                  <a:srgbClr val="6B9F24"/>
                </a:solidFill>
                <a:latin typeface="Verdana"/>
                <a:cs typeface="Verdana"/>
              </a:rPr>
              <a:t>e</a:t>
            </a:r>
            <a:r>
              <a:rPr sz="2000" spc="-25" dirty="0" smtClean="0">
                <a:solidFill>
                  <a:srgbClr val="6B9F24"/>
                </a:solidFill>
                <a:latin typeface="Verdana"/>
                <a:cs typeface="Verdana"/>
              </a:rPr>
              <a:t>q</a:t>
            </a:r>
            <a:r>
              <a:rPr sz="2000" spc="-10" dirty="0" smtClean="0">
                <a:solidFill>
                  <a:srgbClr val="6B9F24"/>
                </a:solidFill>
                <a:latin typeface="Verdana"/>
                <a:cs typeface="Verdana"/>
              </a:rPr>
              <a:t>uals</a:t>
            </a:r>
            <a:r>
              <a:rPr sz="2000" spc="-5" dirty="0" smtClean="0">
                <a:solidFill>
                  <a:srgbClr val="6B9F24"/>
                </a:solidFill>
                <a:latin typeface="Verdana"/>
                <a:cs typeface="Verdana"/>
              </a:rPr>
              <a:t> </a:t>
            </a:r>
            <a:r>
              <a:rPr sz="2000" spc="-20" dirty="0" smtClean="0">
                <a:solidFill>
                  <a:srgbClr val="6B9F24"/>
                </a:solidFill>
                <a:latin typeface="Verdana"/>
                <a:cs typeface="Verdana"/>
              </a:rPr>
              <a:t>t</a:t>
            </a:r>
            <a:r>
              <a:rPr sz="2000" spc="-15" dirty="0" smtClean="0">
                <a:solidFill>
                  <a:srgbClr val="6B9F24"/>
                </a:solidFill>
                <a:latin typeface="Verdana"/>
                <a:cs typeface="Verdana"/>
              </a:rPr>
              <a:t>hree”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0155" y="1804415"/>
            <a:ext cx="1101090" cy="311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 smtClean="0">
                <a:latin typeface="Verdana"/>
                <a:cs typeface="Verdana"/>
              </a:rPr>
              <a:t>Obje</a:t>
            </a:r>
            <a:r>
              <a:rPr sz="2000" spc="-25" dirty="0" smtClean="0">
                <a:latin typeface="Verdana"/>
                <a:cs typeface="Verdana"/>
              </a:rPr>
              <a:t>c</a:t>
            </a:r>
            <a:r>
              <a:rPr sz="2000" spc="-10" dirty="0" smtClean="0">
                <a:latin typeface="Verdana"/>
                <a:cs typeface="Verdana"/>
              </a:rPr>
              <a:t>ts: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04033" y="1804415"/>
            <a:ext cx="3786504" cy="311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 smtClean="0">
                <a:latin typeface="Verdana"/>
                <a:cs typeface="Verdana"/>
              </a:rPr>
              <a:t>one,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tw</a:t>
            </a:r>
            <a:r>
              <a:rPr sz="2000" spc="-45" dirty="0" smtClean="0">
                <a:latin typeface="Verdana"/>
                <a:cs typeface="Verdana"/>
              </a:rPr>
              <a:t>o</a:t>
            </a:r>
            <a:r>
              <a:rPr sz="2000" spc="-10" dirty="0" smtClean="0">
                <a:latin typeface="Verdana"/>
                <a:cs typeface="Verdana"/>
              </a:rPr>
              <a:t>,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thr</a:t>
            </a:r>
            <a:r>
              <a:rPr sz="2000" spc="-20" dirty="0" smtClean="0">
                <a:latin typeface="Verdana"/>
                <a:cs typeface="Verdana"/>
              </a:rPr>
              <a:t>e</a:t>
            </a:r>
            <a:r>
              <a:rPr sz="2000" spc="-10" dirty="0" smtClean="0">
                <a:latin typeface="Verdana"/>
                <a:cs typeface="Verdana"/>
              </a:rPr>
              <a:t>e,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one </a:t>
            </a:r>
            <a:r>
              <a:rPr sz="2000" spc="-25" dirty="0" smtClean="0">
                <a:latin typeface="Verdana"/>
                <a:cs typeface="Verdana"/>
              </a:rPr>
              <a:t>p</a:t>
            </a:r>
            <a:r>
              <a:rPr sz="2000" spc="-10" dirty="0" smtClean="0">
                <a:latin typeface="Verdana"/>
                <a:cs typeface="Verdana"/>
              </a:rPr>
              <a:t>lus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two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0155" y="2147315"/>
            <a:ext cx="2413000" cy="311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576070" algn="l"/>
              </a:tabLst>
            </a:pPr>
            <a:r>
              <a:rPr sz="2000" spc="-15" dirty="0" smtClean="0">
                <a:latin typeface="Verdana"/>
                <a:cs typeface="Verdana"/>
              </a:rPr>
              <a:t>Pred</a:t>
            </a:r>
            <a:r>
              <a:rPr sz="2000" spc="-20" dirty="0" smtClean="0">
                <a:latin typeface="Verdana"/>
                <a:cs typeface="Verdana"/>
              </a:rPr>
              <a:t>i</a:t>
            </a:r>
            <a:r>
              <a:rPr sz="2000" spc="-10" dirty="0" smtClean="0">
                <a:latin typeface="Verdana"/>
                <a:cs typeface="Verdana"/>
              </a:rPr>
              <a:t>cat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10" dirty="0" smtClean="0">
                <a:latin typeface="Verdana"/>
                <a:cs typeface="Verdana"/>
              </a:rPr>
              <a:t>s:	</a:t>
            </a:r>
            <a:r>
              <a:rPr sz="2000" spc="-15" dirty="0" smtClean="0">
                <a:latin typeface="Verdana"/>
                <a:cs typeface="Verdana"/>
              </a:rPr>
              <a:t>equa</a:t>
            </a:r>
            <a:r>
              <a:rPr sz="2000" spc="-20" dirty="0" smtClean="0">
                <a:latin typeface="Verdana"/>
                <a:cs typeface="Verdana"/>
              </a:rPr>
              <a:t>l</a:t>
            </a:r>
            <a:r>
              <a:rPr sz="2000" spc="-15" dirty="0" smtClean="0"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155" y="2490215"/>
            <a:ext cx="1355725" cy="311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 smtClean="0">
                <a:latin typeface="Verdana"/>
                <a:cs typeface="Verdana"/>
              </a:rPr>
              <a:t>Functi</a:t>
            </a:r>
            <a:r>
              <a:rPr sz="2000" spc="-25" dirty="0" smtClean="0">
                <a:latin typeface="Verdana"/>
                <a:cs typeface="Verdana"/>
              </a:rPr>
              <a:t>o</a:t>
            </a:r>
            <a:r>
              <a:rPr sz="2000" spc="-15" dirty="0" smtClean="0">
                <a:latin typeface="Verdana"/>
                <a:cs typeface="Verdana"/>
              </a:rPr>
              <a:t>ns: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04033" y="2471013"/>
            <a:ext cx="6543040" cy="977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6300"/>
              </a:lnSpc>
            </a:pPr>
            <a:r>
              <a:rPr sz="2000" spc="-15" dirty="0" smtClean="0">
                <a:latin typeface="Verdana"/>
                <a:cs typeface="Verdana"/>
              </a:rPr>
              <a:t>plus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(“one plus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two”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20" dirty="0" smtClean="0">
                <a:latin typeface="Verdana"/>
                <a:cs typeface="Verdana"/>
              </a:rPr>
              <a:t>i</a:t>
            </a:r>
            <a:r>
              <a:rPr sz="2000" spc="-15" dirty="0" smtClean="0">
                <a:latin typeface="Verdana"/>
                <a:cs typeface="Verdana"/>
              </a:rPr>
              <a:t>s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the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name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of</a:t>
            </a:r>
            <a:r>
              <a:rPr sz="2000" spc="-15" dirty="0" smtClean="0">
                <a:latin typeface="Verdana"/>
                <a:cs typeface="Verdana"/>
              </a:rPr>
              <a:t> the obje</a:t>
            </a:r>
            <a:r>
              <a:rPr sz="2000" spc="-25" dirty="0" smtClean="0">
                <a:latin typeface="Verdana"/>
                <a:cs typeface="Verdana"/>
              </a:rPr>
              <a:t>c</a:t>
            </a:r>
            <a:r>
              <a:rPr sz="2000" spc="-10" dirty="0" smtClean="0">
                <a:latin typeface="Verdana"/>
                <a:cs typeface="Verdana"/>
              </a:rPr>
              <a:t>t </a:t>
            </a:r>
            <a:r>
              <a:rPr sz="2000" spc="-15" dirty="0" smtClean="0">
                <a:latin typeface="Verdana"/>
                <a:cs typeface="Verdana"/>
              </a:rPr>
              <a:t>o</a:t>
            </a:r>
            <a:r>
              <a:rPr sz="2000" spc="-25" dirty="0" smtClean="0">
                <a:latin typeface="Verdana"/>
                <a:cs typeface="Verdana"/>
              </a:rPr>
              <a:t>b</a:t>
            </a:r>
            <a:r>
              <a:rPr sz="2000" spc="0" dirty="0" smtClean="0">
                <a:latin typeface="Verdana"/>
                <a:cs typeface="Verdana"/>
              </a:rPr>
              <a:t>ta</a:t>
            </a:r>
            <a:r>
              <a:rPr sz="2000" spc="-10" dirty="0" smtClean="0">
                <a:latin typeface="Verdana"/>
                <a:cs typeface="Verdana"/>
              </a:rPr>
              <a:t>i</a:t>
            </a:r>
            <a:r>
              <a:rPr sz="2000" spc="-15" dirty="0" smtClean="0">
                <a:latin typeface="Verdana"/>
                <a:cs typeface="Verdana"/>
              </a:rPr>
              <a:t>ned </a:t>
            </a:r>
            <a:r>
              <a:rPr sz="2000" spc="-10" dirty="0" smtClean="0">
                <a:latin typeface="Verdana"/>
                <a:cs typeface="Verdana"/>
              </a:rPr>
              <a:t>b</a:t>
            </a:r>
            <a:r>
              <a:rPr sz="2000" spc="-15" dirty="0" smtClean="0">
                <a:latin typeface="Verdana"/>
                <a:cs typeface="Verdana"/>
              </a:rPr>
              <a:t>y</a:t>
            </a:r>
            <a:r>
              <a:rPr sz="2000" spc="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ap</a:t>
            </a:r>
            <a:r>
              <a:rPr sz="2000" spc="-25" dirty="0" smtClean="0">
                <a:latin typeface="Verdana"/>
                <a:cs typeface="Verdana"/>
              </a:rPr>
              <a:t>p</a:t>
            </a:r>
            <a:r>
              <a:rPr sz="2000" spc="0" dirty="0" smtClean="0">
                <a:latin typeface="Verdana"/>
                <a:cs typeface="Verdana"/>
              </a:rPr>
              <a:t>lying</a:t>
            </a:r>
            <a:r>
              <a:rPr sz="2000" spc="1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fun</a:t>
            </a:r>
            <a:r>
              <a:rPr sz="2000" spc="-20" dirty="0" smtClean="0">
                <a:latin typeface="Verdana"/>
                <a:cs typeface="Verdana"/>
              </a:rPr>
              <a:t>c</a:t>
            </a:r>
            <a:r>
              <a:rPr sz="2000" spc="0" dirty="0" smtClean="0">
                <a:latin typeface="Verdana"/>
                <a:cs typeface="Verdana"/>
              </a:rPr>
              <a:t>ti</a:t>
            </a:r>
            <a:r>
              <a:rPr sz="2000" spc="-10" dirty="0" smtClean="0">
                <a:latin typeface="Verdana"/>
                <a:cs typeface="Verdana"/>
              </a:rPr>
              <a:t>o</a:t>
            </a:r>
            <a:r>
              <a:rPr sz="2000" spc="-15" dirty="0" smtClean="0">
                <a:latin typeface="Verdana"/>
                <a:cs typeface="Verdana"/>
              </a:rPr>
              <a:t>n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p</a:t>
            </a:r>
            <a:r>
              <a:rPr sz="2000" spc="-10" dirty="0" smtClean="0">
                <a:latin typeface="Verdana"/>
                <a:cs typeface="Verdana"/>
              </a:rPr>
              <a:t>l</a:t>
            </a:r>
            <a:r>
              <a:rPr sz="2000" spc="-15" dirty="0" smtClean="0">
                <a:latin typeface="Verdana"/>
                <a:cs typeface="Verdana"/>
              </a:rPr>
              <a:t>us </a:t>
            </a:r>
            <a:r>
              <a:rPr sz="2000" spc="-10" dirty="0" smtClean="0">
                <a:latin typeface="Verdana"/>
                <a:cs typeface="Verdana"/>
              </a:rPr>
              <a:t>to </a:t>
            </a:r>
            <a:r>
              <a:rPr sz="2000" spc="-25" dirty="0" smtClean="0">
                <a:latin typeface="Verdana"/>
                <a:cs typeface="Verdana"/>
              </a:rPr>
              <a:t>o</a:t>
            </a:r>
            <a:r>
              <a:rPr sz="2000" spc="-15" dirty="0" smtClean="0">
                <a:latin typeface="Verdana"/>
                <a:cs typeface="Verdana"/>
              </a:rPr>
              <a:t>ne and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two</a:t>
            </a:r>
            <a:r>
              <a:rPr lang="en-US" sz="2000" spc="0" dirty="0" smtClean="0">
                <a:latin typeface="Verdana"/>
                <a:cs typeface="Verdana"/>
              </a:rPr>
              <a:t>,</a:t>
            </a:r>
            <a:r>
              <a:rPr sz="2000" spc="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three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is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25" dirty="0" smtClean="0">
                <a:latin typeface="Verdana"/>
                <a:cs typeface="Verdana"/>
              </a:rPr>
              <a:t>a</a:t>
            </a:r>
            <a:r>
              <a:rPr sz="2000" spc="-15" dirty="0" smtClean="0">
                <a:latin typeface="Verdana"/>
                <a:cs typeface="Verdana"/>
              </a:rPr>
              <a:t>nother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name </a:t>
            </a:r>
            <a:r>
              <a:rPr sz="2000" spc="-10" dirty="0" smtClean="0">
                <a:latin typeface="Verdana"/>
                <a:cs typeface="Verdana"/>
              </a:rPr>
              <a:t>for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this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25" dirty="0" smtClean="0">
                <a:latin typeface="Verdana"/>
                <a:cs typeface="Verdana"/>
              </a:rPr>
              <a:t>o</a:t>
            </a:r>
            <a:r>
              <a:rPr sz="2000" spc="-15" dirty="0" smtClean="0">
                <a:latin typeface="Verdana"/>
                <a:cs typeface="Verdana"/>
              </a:rPr>
              <a:t>bjec</a:t>
            </a:r>
            <a:r>
              <a:rPr sz="2000" spc="-20" dirty="0" smtClean="0">
                <a:latin typeface="Verdana"/>
                <a:cs typeface="Verdana"/>
              </a:rPr>
              <a:t>t</a:t>
            </a:r>
            <a:r>
              <a:rPr sz="2000" spc="-10" dirty="0" smtClean="0">
                <a:latin typeface="Verdana"/>
                <a:cs typeface="Verdana"/>
              </a:rPr>
              <a:t>)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4980" y="3481070"/>
            <a:ext cx="6255385" cy="1339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sz="2000" spc="-15" dirty="0" smtClean="0">
                <a:solidFill>
                  <a:srgbClr val="6B9F24"/>
                </a:solidFill>
                <a:latin typeface="Verdana"/>
                <a:cs typeface="Verdana"/>
              </a:rPr>
              <a:t>“Squares</a:t>
            </a:r>
            <a:r>
              <a:rPr sz="2000" spc="-30" dirty="0" smtClean="0">
                <a:solidFill>
                  <a:srgbClr val="6B9F24"/>
                </a:solidFill>
                <a:latin typeface="Verdana"/>
                <a:cs typeface="Verdana"/>
              </a:rPr>
              <a:t> </a:t>
            </a:r>
            <a:r>
              <a:rPr sz="2000" spc="-15" dirty="0" smtClean="0">
                <a:solidFill>
                  <a:srgbClr val="6B9F24"/>
                </a:solidFill>
                <a:latin typeface="Verdana"/>
                <a:cs typeface="Verdana"/>
              </a:rPr>
              <a:t>neigh</a:t>
            </a:r>
            <a:r>
              <a:rPr sz="2000" spc="-25" dirty="0" smtClean="0">
                <a:solidFill>
                  <a:srgbClr val="6B9F24"/>
                </a:solidFill>
                <a:latin typeface="Verdana"/>
                <a:cs typeface="Verdana"/>
              </a:rPr>
              <a:t>b</a:t>
            </a:r>
            <a:r>
              <a:rPr sz="2000" spc="-15" dirty="0" smtClean="0">
                <a:solidFill>
                  <a:srgbClr val="6B9F24"/>
                </a:solidFill>
                <a:latin typeface="Verdana"/>
                <a:cs typeface="Verdana"/>
              </a:rPr>
              <a:t>oring</a:t>
            </a:r>
            <a:r>
              <a:rPr sz="2000" spc="5" dirty="0" smtClean="0">
                <a:solidFill>
                  <a:srgbClr val="6B9F24"/>
                </a:solidFill>
                <a:latin typeface="Verdana"/>
                <a:cs typeface="Verdana"/>
              </a:rPr>
              <a:t> </a:t>
            </a:r>
            <a:r>
              <a:rPr sz="2000" spc="-15" dirty="0" smtClean="0">
                <a:solidFill>
                  <a:srgbClr val="6B9F24"/>
                </a:solidFill>
                <a:latin typeface="Verdana"/>
                <a:cs typeface="Verdana"/>
              </a:rPr>
              <a:t>the</a:t>
            </a:r>
            <a:r>
              <a:rPr sz="2000" spc="-10" dirty="0" smtClean="0">
                <a:solidFill>
                  <a:srgbClr val="6B9F24"/>
                </a:solidFill>
                <a:latin typeface="Verdana"/>
                <a:cs typeface="Verdana"/>
              </a:rPr>
              <a:t> </a:t>
            </a:r>
            <a:r>
              <a:rPr sz="2000" spc="-85" dirty="0" smtClean="0">
                <a:solidFill>
                  <a:srgbClr val="6B9F24"/>
                </a:solidFill>
                <a:latin typeface="Verdana"/>
                <a:cs typeface="Verdana"/>
              </a:rPr>
              <a:t>W</a:t>
            </a:r>
            <a:r>
              <a:rPr sz="2000" spc="-15" dirty="0" smtClean="0">
                <a:solidFill>
                  <a:srgbClr val="6B9F24"/>
                </a:solidFill>
                <a:latin typeface="Verdana"/>
                <a:cs typeface="Verdana"/>
              </a:rPr>
              <a:t>umpus are</a:t>
            </a:r>
            <a:r>
              <a:rPr sz="2000" spc="-10" dirty="0" smtClean="0">
                <a:solidFill>
                  <a:srgbClr val="6B9F24"/>
                </a:solidFill>
                <a:latin typeface="Verdana"/>
                <a:cs typeface="Verdana"/>
              </a:rPr>
              <a:t> </a:t>
            </a:r>
            <a:r>
              <a:rPr sz="2000" spc="-15" dirty="0" smtClean="0">
                <a:solidFill>
                  <a:srgbClr val="6B9F24"/>
                </a:solidFill>
                <a:latin typeface="Verdana"/>
                <a:cs typeface="Verdana"/>
              </a:rPr>
              <a:t>sme</a:t>
            </a:r>
            <a:r>
              <a:rPr sz="2000" spc="-20" dirty="0" smtClean="0">
                <a:solidFill>
                  <a:srgbClr val="6B9F24"/>
                </a:solidFill>
                <a:latin typeface="Verdana"/>
                <a:cs typeface="Verdana"/>
              </a:rPr>
              <a:t>l</a:t>
            </a:r>
            <a:r>
              <a:rPr sz="2000" spc="-10" dirty="0" smtClean="0">
                <a:solidFill>
                  <a:srgbClr val="6B9F24"/>
                </a:solidFill>
                <a:latin typeface="Verdana"/>
                <a:cs typeface="Verdana"/>
              </a:rPr>
              <a:t>ly”</a:t>
            </a:r>
            <a:endParaRPr sz="2000">
              <a:latin typeface="Verdana"/>
              <a:cs typeface="Verdana"/>
            </a:endParaRPr>
          </a:p>
          <a:p>
            <a:pPr marL="277495" marR="1905000">
              <a:lnSpc>
                <a:spcPct val="112500"/>
              </a:lnSpc>
              <a:tabLst>
                <a:tab pos="1841500" algn="l"/>
              </a:tabLst>
            </a:pPr>
            <a:r>
              <a:rPr sz="2000" spc="-15" dirty="0" smtClean="0">
                <a:latin typeface="Verdana"/>
                <a:cs typeface="Verdana"/>
              </a:rPr>
              <a:t>Obje</a:t>
            </a:r>
            <a:r>
              <a:rPr sz="2000" spc="-25" dirty="0" smtClean="0">
                <a:latin typeface="Verdana"/>
                <a:cs typeface="Verdana"/>
              </a:rPr>
              <a:t>c</a:t>
            </a:r>
            <a:r>
              <a:rPr sz="2000" spc="-10" dirty="0" smtClean="0">
                <a:latin typeface="Verdana"/>
                <a:cs typeface="Verdana"/>
              </a:rPr>
              <a:t>ts:	</a:t>
            </a:r>
            <a:r>
              <a:rPr sz="2000" spc="-85" dirty="0" smtClean="0">
                <a:latin typeface="Verdana"/>
                <a:cs typeface="Verdana"/>
              </a:rPr>
              <a:t>W</a:t>
            </a:r>
            <a:r>
              <a:rPr sz="2000" spc="-15" dirty="0" smtClean="0">
                <a:latin typeface="Verdana"/>
                <a:cs typeface="Verdana"/>
              </a:rPr>
              <a:t>umpu</a:t>
            </a:r>
            <a:r>
              <a:rPr sz="2000" spc="-20" dirty="0" smtClean="0">
                <a:latin typeface="Verdana"/>
                <a:cs typeface="Verdana"/>
              </a:rPr>
              <a:t>s</a:t>
            </a:r>
            <a:r>
              <a:rPr sz="2000" spc="-10" dirty="0" smtClean="0">
                <a:latin typeface="Verdana"/>
                <a:cs typeface="Verdana"/>
              </a:rPr>
              <a:t>,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s</a:t>
            </a:r>
            <a:r>
              <a:rPr sz="2000" spc="-25" dirty="0" smtClean="0">
                <a:latin typeface="Verdana"/>
                <a:cs typeface="Verdana"/>
              </a:rPr>
              <a:t>q</a:t>
            </a:r>
            <a:r>
              <a:rPr sz="2000" spc="-15" dirty="0" smtClean="0">
                <a:latin typeface="Verdana"/>
                <a:cs typeface="Verdana"/>
              </a:rPr>
              <a:t>uare Pred</a:t>
            </a:r>
            <a:r>
              <a:rPr sz="2000" spc="-20" dirty="0" smtClean="0">
                <a:latin typeface="Verdana"/>
                <a:cs typeface="Verdana"/>
              </a:rPr>
              <a:t>i</a:t>
            </a:r>
            <a:r>
              <a:rPr sz="2000" spc="-10" dirty="0" smtClean="0">
                <a:latin typeface="Verdana"/>
                <a:cs typeface="Verdana"/>
              </a:rPr>
              <a:t>cat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10" dirty="0" smtClean="0">
                <a:latin typeface="Verdana"/>
                <a:cs typeface="Verdana"/>
              </a:rPr>
              <a:t>s:	</a:t>
            </a:r>
            <a:r>
              <a:rPr sz="2000" spc="-15" dirty="0" smtClean="0">
                <a:latin typeface="Verdana"/>
                <a:cs typeface="Verdana"/>
              </a:rPr>
              <a:t>neigh</a:t>
            </a:r>
            <a:r>
              <a:rPr sz="2000" spc="-25" dirty="0" smtClean="0">
                <a:latin typeface="Verdana"/>
                <a:cs typeface="Verdana"/>
              </a:rPr>
              <a:t>b</a:t>
            </a:r>
            <a:r>
              <a:rPr sz="2000" spc="-10" dirty="0" smtClean="0">
                <a:latin typeface="Verdana"/>
                <a:cs typeface="Verdana"/>
              </a:rPr>
              <a:t>oring, </a:t>
            </a:r>
            <a:r>
              <a:rPr sz="2000" spc="-15" dirty="0" smtClean="0">
                <a:latin typeface="Verdana"/>
                <a:cs typeface="Verdana"/>
              </a:rPr>
              <a:t>sme</a:t>
            </a:r>
            <a:r>
              <a:rPr sz="2000" spc="-20" dirty="0" smtClean="0">
                <a:latin typeface="Verdana"/>
                <a:cs typeface="Verdana"/>
              </a:rPr>
              <a:t>l</a:t>
            </a:r>
            <a:r>
              <a:rPr sz="2000" spc="-10" dirty="0" smtClean="0">
                <a:latin typeface="Verdana"/>
                <a:cs typeface="Verdana"/>
              </a:rPr>
              <a:t>ly Functi</a:t>
            </a:r>
            <a:r>
              <a:rPr sz="2000" spc="-25" dirty="0" smtClean="0">
                <a:latin typeface="Verdana"/>
                <a:cs typeface="Verdana"/>
              </a:rPr>
              <a:t>o</a:t>
            </a:r>
            <a:r>
              <a:rPr sz="2000" spc="-15" dirty="0" smtClean="0">
                <a:latin typeface="Verdana"/>
                <a:cs typeface="Verdana"/>
              </a:rPr>
              <a:t>ns:	--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20"/>
              </a:lnSpc>
            </a:pPr>
            <a:r>
              <a:rPr lang="en-US" sz="3600" b="1" dirty="0" smtClean="0">
                <a:latin typeface="Verdana"/>
                <a:cs typeface="Verdana"/>
              </a:rPr>
              <a:t>FOL:</a:t>
            </a:r>
            <a:r>
              <a:rPr lang="en-US" sz="3600" b="1" spc="-5" dirty="0" smtClean="0">
                <a:latin typeface="Verdana"/>
                <a:cs typeface="Verdana"/>
              </a:rPr>
              <a:t> </a:t>
            </a:r>
            <a:r>
              <a:rPr lang="en-US" sz="3600" b="1" spc="0" dirty="0" smtClean="0">
                <a:latin typeface="Verdana"/>
                <a:cs typeface="Verdana"/>
              </a:rPr>
              <a:t>Syntax</a:t>
            </a:r>
            <a:r>
              <a:rPr lang="en-US" sz="3600" b="1" spc="-20" dirty="0" smtClean="0">
                <a:latin typeface="Verdana"/>
                <a:cs typeface="Verdana"/>
              </a:rPr>
              <a:t> of basic</a:t>
            </a:r>
            <a:r>
              <a:rPr lang="en-US" sz="3600" b="1" spc="-25" dirty="0" smtClean="0">
                <a:latin typeface="Verdana"/>
                <a:cs typeface="Verdana"/>
              </a:rPr>
              <a:t> </a:t>
            </a:r>
            <a:r>
              <a:rPr lang="en-US" sz="3600" b="1" spc="0" dirty="0" smtClean="0">
                <a:latin typeface="Verdana"/>
                <a:cs typeface="Verdana"/>
              </a:rPr>
              <a:t>elemen</a:t>
            </a:r>
            <a:r>
              <a:rPr lang="en-US" sz="3600" b="1" spc="-15" dirty="0" smtClean="0">
                <a:latin typeface="Verdana"/>
                <a:cs typeface="Verdana"/>
              </a:rPr>
              <a:t>t</a:t>
            </a:r>
            <a:r>
              <a:rPr lang="en-US" sz="3600" b="1" spc="0" dirty="0" smtClean="0">
                <a:latin typeface="Verdana"/>
                <a:cs typeface="Verdana"/>
              </a:rPr>
              <a:t>s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dirty="0" smtClean="0">
                <a:solidFill>
                  <a:srgbClr val="A7A299"/>
                </a:solidFill>
                <a:latin typeface="Verdana"/>
                <a:cs typeface="Verdana"/>
              </a:rPr>
              <a:t>12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579" y="1354835"/>
            <a:ext cx="8106409" cy="37445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  <a:tab pos="3091815" algn="l"/>
              </a:tabLst>
            </a:pPr>
            <a:r>
              <a:rPr sz="2000" b="1" spc="-15" dirty="0" smtClean="0">
                <a:latin typeface="Verdana"/>
                <a:cs typeface="Verdana"/>
              </a:rPr>
              <a:t>Constant</a:t>
            </a:r>
            <a:r>
              <a:rPr sz="2000" b="1" spc="10" dirty="0" smtClean="0">
                <a:latin typeface="Verdana"/>
                <a:cs typeface="Verdana"/>
              </a:rPr>
              <a:t> </a:t>
            </a:r>
            <a:r>
              <a:rPr sz="2000" b="1" spc="-15" dirty="0" smtClean="0">
                <a:latin typeface="Verdana"/>
                <a:cs typeface="Verdana"/>
              </a:rPr>
              <a:t>symbols:	</a:t>
            </a:r>
            <a:r>
              <a:rPr sz="2000" spc="-10" dirty="0" smtClean="0">
                <a:latin typeface="Verdana"/>
                <a:cs typeface="Verdana"/>
              </a:rPr>
              <a:t>1,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5,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A,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-35" dirty="0" smtClean="0">
                <a:latin typeface="Verdana"/>
                <a:cs typeface="Verdana"/>
              </a:rPr>
              <a:t>B</a:t>
            </a:r>
            <a:r>
              <a:rPr sz="2000" spc="-10" dirty="0" smtClean="0">
                <a:latin typeface="Verdana"/>
                <a:cs typeface="Verdana"/>
              </a:rPr>
              <a:t>,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USC, </a:t>
            </a:r>
            <a:r>
              <a:rPr sz="2000" spc="-10" dirty="0" smtClean="0">
                <a:latin typeface="Verdana"/>
                <a:cs typeface="Verdana"/>
              </a:rPr>
              <a:t>JPL, Alex, </a:t>
            </a:r>
            <a:r>
              <a:rPr sz="2000" spc="-15" dirty="0" smtClean="0">
                <a:latin typeface="Verdana"/>
                <a:cs typeface="Verdana"/>
              </a:rPr>
              <a:t>Manos, </a:t>
            </a:r>
            <a:r>
              <a:rPr sz="2000" spc="-20" dirty="0" smtClean="0">
                <a:latin typeface="Verdana"/>
                <a:cs typeface="Verdana"/>
              </a:rPr>
              <a:t>…</a:t>
            </a:r>
            <a:endParaRPr sz="2000">
              <a:latin typeface="Verdana"/>
              <a:cs typeface="Verdana"/>
            </a:endParaRPr>
          </a:p>
          <a:p>
            <a:pPr>
              <a:lnSpc>
                <a:spcPts val="850"/>
              </a:lnSpc>
              <a:spcBef>
                <a:spcPts val="22"/>
              </a:spcBef>
              <a:buClr>
                <a:srgbClr val="EF7E09"/>
              </a:buClr>
              <a:buFont typeface="Wingdings 2"/>
              <a:buChar char="·"/>
            </a:pPr>
            <a:endParaRPr sz="850"/>
          </a:p>
          <a:p>
            <a:pPr>
              <a:lnSpc>
                <a:spcPts val="1000"/>
              </a:lnSpc>
              <a:buClr>
                <a:srgbClr val="EF7E09"/>
              </a:buClr>
              <a:buFont typeface="Wingdings 2"/>
              <a:buChar char="·"/>
            </a:pPr>
            <a:endParaRPr sz="100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sz="2000" b="1" spc="-15" dirty="0" smtClean="0">
                <a:latin typeface="Verdana"/>
                <a:cs typeface="Verdana"/>
              </a:rPr>
              <a:t>Predicate</a:t>
            </a:r>
            <a:r>
              <a:rPr sz="2000" b="1" spc="5" dirty="0" smtClean="0">
                <a:latin typeface="Verdana"/>
                <a:cs typeface="Verdana"/>
              </a:rPr>
              <a:t> </a:t>
            </a:r>
            <a:r>
              <a:rPr sz="2000" b="1" spc="-15" dirty="0" smtClean="0">
                <a:latin typeface="Verdana"/>
                <a:cs typeface="Verdana"/>
              </a:rPr>
              <a:t>symbols:</a:t>
            </a:r>
            <a:r>
              <a:rPr sz="2000" b="1" spc="2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&gt;,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Fri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nd,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Student, Collea</a:t>
            </a:r>
            <a:r>
              <a:rPr sz="2000" spc="-25" dirty="0" smtClean="0">
                <a:latin typeface="Verdana"/>
                <a:cs typeface="Verdana"/>
              </a:rPr>
              <a:t>g</a:t>
            </a:r>
            <a:r>
              <a:rPr sz="2000" spc="-15" dirty="0" smtClean="0">
                <a:latin typeface="Verdana"/>
                <a:cs typeface="Verdana"/>
              </a:rPr>
              <a:t>ue,</a:t>
            </a:r>
            <a:r>
              <a:rPr sz="2000" spc="5" dirty="0" smtClean="0">
                <a:latin typeface="Verdana"/>
                <a:cs typeface="Verdana"/>
              </a:rPr>
              <a:t> </a:t>
            </a:r>
            <a:r>
              <a:rPr sz="2000" spc="-20" dirty="0" smtClean="0">
                <a:latin typeface="Verdana"/>
                <a:cs typeface="Verdana"/>
              </a:rPr>
              <a:t>…</a:t>
            </a:r>
            <a:endParaRPr sz="2000">
              <a:latin typeface="Verdana"/>
              <a:cs typeface="Verdana"/>
            </a:endParaRPr>
          </a:p>
          <a:p>
            <a:pPr>
              <a:lnSpc>
                <a:spcPts val="850"/>
              </a:lnSpc>
              <a:spcBef>
                <a:spcPts val="22"/>
              </a:spcBef>
              <a:buClr>
                <a:srgbClr val="EF7E09"/>
              </a:buClr>
              <a:buFont typeface="Wingdings 2"/>
              <a:buChar char="·"/>
            </a:pPr>
            <a:endParaRPr sz="850"/>
          </a:p>
          <a:p>
            <a:pPr>
              <a:lnSpc>
                <a:spcPts val="1000"/>
              </a:lnSpc>
              <a:buClr>
                <a:srgbClr val="EF7E09"/>
              </a:buClr>
              <a:buFont typeface="Wingdings 2"/>
              <a:buChar char="·"/>
            </a:pPr>
            <a:endParaRPr sz="100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sz="2000" b="1" spc="-15" dirty="0" smtClean="0">
                <a:latin typeface="Verdana"/>
                <a:cs typeface="Verdana"/>
              </a:rPr>
              <a:t>Function symbols:</a:t>
            </a:r>
            <a:r>
              <a:rPr sz="2000" b="1" spc="2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+, sq</a:t>
            </a:r>
            <a:r>
              <a:rPr sz="2000" spc="-20" dirty="0" smtClean="0">
                <a:latin typeface="Verdana"/>
                <a:cs typeface="Verdana"/>
              </a:rPr>
              <a:t>r</a:t>
            </a:r>
            <a:r>
              <a:rPr sz="2000" spc="-15" dirty="0" smtClean="0">
                <a:latin typeface="Verdana"/>
                <a:cs typeface="Verdana"/>
              </a:rPr>
              <a:t>t</a:t>
            </a:r>
            <a:r>
              <a:rPr sz="2000" spc="-10" dirty="0" smtClean="0">
                <a:latin typeface="Verdana"/>
                <a:cs typeface="Verdana"/>
              </a:rPr>
              <a:t>,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SchoolO</a:t>
            </a:r>
            <a:r>
              <a:rPr sz="2000" spc="-140" dirty="0" smtClean="0">
                <a:latin typeface="Verdana"/>
                <a:cs typeface="Verdana"/>
              </a:rPr>
              <a:t>f</a:t>
            </a:r>
            <a:r>
              <a:rPr sz="2000" spc="-10" dirty="0" smtClean="0">
                <a:latin typeface="Verdana"/>
                <a:cs typeface="Verdana"/>
              </a:rPr>
              <a:t>, </a:t>
            </a:r>
            <a:r>
              <a:rPr sz="2000" spc="-235" dirty="0" smtClean="0">
                <a:latin typeface="Verdana"/>
                <a:cs typeface="Verdana"/>
              </a:rPr>
              <a:t>T</a:t>
            </a:r>
            <a:r>
              <a:rPr sz="2000" spc="-15" dirty="0" smtClean="0">
                <a:latin typeface="Verdana"/>
                <a:cs typeface="Verdana"/>
              </a:rPr>
              <a:t>ea</a:t>
            </a:r>
            <a:r>
              <a:rPr sz="2000" spc="-20" dirty="0" smtClean="0">
                <a:latin typeface="Verdana"/>
                <a:cs typeface="Verdana"/>
              </a:rPr>
              <a:t>c</a:t>
            </a:r>
            <a:r>
              <a:rPr sz="2000" spc="-15" dirty="0" smtClean="0">
                <a:latin typeface="Verdana"/>
                <a:cs typeface="Verdana"/>
              </a:rPr>
              <a:t>herO</a:t>
            </a:r>
            <a:r>
              <a:rPr sz="2000" spc="-145" dirty="0" smtClean="0">
                <a:latin typeface="Verdana"/>
                <a:cs typeface="Verdana"/>
              </a:rPr>
              <a:t>f</a:t>
            </a:r>
            <a:r>
              <a:rPr sz="2000" spc="-10" dirty="0" smtClean="0">
                <a:latin typeface="Verdana"/>
                <a:cs typeface="Verdana"/>
              </a:rPr>
              <a:t>,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Class</a:t>
            </a:r>
            <a:r>
              <a:rPr sz="2000" spc="-25" dirty="0" smtClean="0">
                <a:latin typeface="Verdana"/>
                <a:cs typeface="Verdana"/>
              </a:rPr>
              <a:t>O</a:t>
            </a:r>
            <a:r>
              <a:rPr sz="2000" spc="-140" dirty="0" smtClean="0">
                <a:latin typeface="Verdana"/>
                <a:cs typeface="Verdana"/>
              </a:rPr>
              <a:t>f</a:t>
            </a:r>
            <a:r>
              <a:rPr sz="2000" spc="-10" dirty="0" smtClean="0">
                <a:latin typeface="Verdana"/>
                <a:cs typeface="Verdana"/>
              </a:rPr>
              <a:t>,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20" dirty="0" smtClean="0">
                <a:latin typeface="Verdana"/>
                <a:cs typeface="Verdana"/>
              </a:rPr>
              <a:t>…</a:t>
            </a:r>
            <a:endParaRPr sz="2000">
              <a:latin typeface="Verdana"/>
              <a:cs typeface="Verdana"/>
            </a:endParaRPr>
          </a:p>
          <a:p>
            <a:pPr>
              <a:lnSpc>
                <a:spcPts val="850"/>
              </a:lnSpc>
              <a:spcBef>
                <a:spcPts val="23"/>
              </a:spcBef>
              <a:buClr>
                <a:srgbClr val="EF7E09"/>
              </a:buClr>
              <a:buFont typeface="Wingdings 2"/>
              <a:buChar char="·"/>
            </a:pPr>
            <a:endParaRPr sz="850"/>
          </a:p>
          <a:p>
            <a:pPr>
              <a:lnSpc>
                <a:spcPts val="1000"/>
              </a:lnSpc>
              <a:buClr>
                <a:srgbClr val="EF7E09"/>
              </a:buClr>
              <a:buFont typeface="Wingdings 2"/>
              <a:buChar char="·"/>
            </a:pPr>
            <a:endParaRPr sz="100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sz="2000" b="1" spc="-15" dirty="0" smtClean="0">
                <a:latin typeface="Verdana"/>
                <a:cs typeface="Verdana"/>
              </a:rPr>
              <a:t>Variables:</a:t>
            </a:r>
            <a:r>
              <a:rPr sz="2000" b="1" spc="20" dirty="0" smtClean="0">
                <a:latin typeface="Verdana"/>
                <a:cs typeface="Verdana"/>
              </a:rPr>
              <a:t> </a:t>
            </a:r>
            <a:r>
              <a:rPr sz="2000" i="1" spc="-10" dirty="0" smtClean="0">
                <a:latin typeface="Verdana"/>
                <a:cs typeface="Verdana"/>
              </a:rPr>
              <a:t>x,</a:t>
            </a:r>
            <a:r>
              <a:rPr sz="2000" i="1" spc="-5" dirty="0" smtClean="0">
                <a:latin typeface="Verdana"/>
                <a:cs typeface="Verdana"/>
              </a:rPr>
              <a:t> </a:t>
            </a:r>
            <a:r>
              <a:rPr sz="2000" i="1" spc="-10" dirty="0" smtClean="0">
                <a:latin typeface="Verdana"/>
                <a:cs typeface="Verdana"/>
              </a:rPr>
              <a:t>y,</a:t>
            </a:r>
            <a:r>
              <a:rPr sz="2000" i="1" spc="-5" dirty="0" smtClean="0">
                <a:latin typeface="Verdana"/>
                <a:cs typeface="Verdana"/>
              </a:rPr>
              <a:t> </a:t>
            </a:r>
            <a:r>
              <a:rPr sz="2000" i="1" spc="-10" dirty="0" smtClean="0">
                <a:latin typeface="Verdana"/>
                <a:cs typeface="Verdana"/>
              </a:rPr>
              <a:t>z, </a:t>
            </a:r>
            <a:r>
              <a:rPr sz="2000" i="1" spc="-15" dirty="0" smtClean="0">
                <a:latin typeface="Verdana"/>
                <a:cs typeface="Verdana"/>
              </a:rPr>
              <a:t>next,</a:t>
            </a:r>
            <a:r>
              <a:rPr sz="2000" i="1" spc="-10" dirty="0" smtClean="0">
                <a:latin typeface="Verdana"/>
                <a:cs typeface="Verdana"/>
              </a:rPr>
              <a:t> fir</a:t>
            </a:r>
            <a:r>
              <a:rPr sz="2000" i="1" spc="-25" dirty="0" smtClean="0">
                <a:latin typeface="Verdana"/>
                <a:cs typeface="Verdana"/>
              </a:rPr>
              <a:t>s</a:t>
            </a:r>
            <a:r>
              <a:rPr sz="2000" i="1" spc="-10" dirty="0" smtClean="0">
                <a:latin typeface="Verdana"/>
                <a:cs typeface="Verdana"/>
              </a:rPr>
              <a:t>t,</a:t>
            </a:r>
            <a:r>
              <a:rPr sz="2000" i="1" spc="-5" dirty="0" smtClean="0">
                <a:latin typeface="Verdana"/>
                <a:cs typeface="Verdana"/>
              </a:rPr>
              <a:t> </a:t>
            </a:r>
            <a:r>
              <a:rPr sz="2000" i="1" spc="-10" dirty="0" smtClean="0">
                <a:latin typeface="Verdana"/>
                <a:cs typeface="Verdana"/>
              </a:rPr>
              <a:t>l</a:t>
            </a:r>
            <a:r>
              <a:rPr sz="2000" i="1" spc="-25" dirty="0" smtClean="0">
                <a:latin typeface="Verdana"/>
                <a:cs typeface="Verdana"/>
              </a:rPr>
              <a:t>a</a:t>
            </a:r>
            <a:r>
              <a:rPr sz="2000" i="1" spc="-10" dirty="0" smtClean="0">
                <a:latin typeface="Verdana"/>
                <a:cs typeface="Verdana"/>
              </a:rPr>
              <a:t>st, </a:t>
            </a:r>
            <a:r>
              <a:rPr sz="2000" i="1" spc="-20" dirty="0" smtClean="0">
                <a:latin typeface="Verdana"/>
                <a:cs typeface="Verdana"/>
              </a:rPr>
              <a:t>…</a:t>
            </a:r>
            <a:endParaRPr sz="2000">
              <a:latin typeface="Verdana"/>
              <a:cs typeface="Verdana"/>
            </a:endParaRPr>
          </a:p>
          <a:p>
            <a:pPr>
              <a:lnSpc>
                <a:spcPts val="750"/>
              </a:lnSpc>
              <a:spcBef>
                <a:spcPts val="16"/>
              </a:spcBef>
              <a:buClr>
                <a:srgbClr val="EF7E09"/>
              </a:buClr>
              <a:buFont typeface="Wingdings 2"/>
              <a:buChar char="·"/>
            </a:pPr>
            <a:endParaRPr sz="750"/>
          </a:p>
          <a:p>
            <a:pPr>
              <a:lnSpc>
                <a:spcPts val="1000"/>
              </a:lnSpc>
              <a:buClr>
                <a:srgbClr val="EF7E09"/>
              </a:buClr>
              <a:buFont typeface="Wingdings 2"/>
              <a:buChar char="·"/>
            </a:pPr>
            <a:endParaRPr sz="100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sz="2000" b="1" spc="-15" dirty="0" smtClean="0">
                <a:latin typeface="Verdana"/>
                <a:cs typeface="Verdana"/>
              </a:rPr>
              <a:t>Connectives:</a:t>
            </a:r>
            <a:r>
              <a:rPr sz="2000" b="1" spc="2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Symbol"/>
                <a:cs typeface="Symbol"/>
              </a:rPr>
              <a:t></a:t>
            </a:r>
            <a:r>
              <a:rPr sz="2400" b="1" spc="0" dirty="0" smtClean="0">
                <a:latin typeface="Times New Roman"/>
                <a:cs typeface="Times New Roman"/>
              </a:rPr>
              <a:t>,</a:t>
            </a:r>
            <a:r>
              <a:rPr sz="2400" b="1" spc="-10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Symbol"/>
                <a:cs typeface="Symbol"/>
              </a:rPr>
              <a:t></a:t>
            </a:r>
            <a:r>
              <a:rPr sz="2400" b="1" spc="0" dirty="0" smtClean="0">
                <a:latin typeface="Times New Roman"/>
                <a:cs typeface="Times New Roman"/>
              </a:rPr>
              <a:t>, </a:t>
            </a:r>
            <a:r>
              <a:rPr sz="2400" spc="5" dirty="0" smtClean="0">
                <a:latin typeface="Symbol"/>
                <a:cs typeface="Symbol"/>
              </a:rPr>
              <a:t></a:t>
            </a:r>
            <a:r>
              <a:rPr sz="2400" b="1" spc="0" dirty="0" smtClean="0">
                <a:latin typeface="Times New Roman"/>
                <a:cs typeface="Times New Roman"/>
              </a:rPr>
              <a:t>, </a:t>
            </a:r>
            <a:r>
              <a:rPr sz="2400" spc="0" dirty="0" smtClean="0">
                <a:latin typeface="Symbol"/>
                <a:cs typeface="Symbol"/>
              </a:rPr>
              <a:t></a:t>
            </a:r>
            <a:endParaRPr sz="2400">
              <a:latin typeface="Symbol"/>
              <a:cs typeface="Symbol"/>
            </a:endParaRPr>
          </a:p>
          <a:p>
            <a:pPr>
              <a:lnSpc>
                <a:spcPts val="700"/>
              </a:lnSpc>
              <a:spcBef>
                <a:spcPts val="39"/>
              </a:spcBef>
              <a:buClr>
                <a:srgbClr val="EF7E09"/>
              </a:buClr>
              <a:buFont typeface="Wingdings 2"/>
              <a:buChar char="·"/>
            </a:pPr>
            <a:endParaRPr sz="700"/>
          </a:p>
          <a:p>
            <a:pPr>
              <a:lnSpc>
                <a:spcPts val="1000"/>
              </a:lnSpc>
              <a:buClr>
                <a:srgbClr val="EF7E09"/>
              </a:buClr>
              <a:buFont typeface="Wingdings 2"/>
              <a:buChar char="·"/>
            </a:pPr>
            <a:endParaRPr sz="100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sz="2000" b="1" spc="-15" dirty="0" smtClean="0">
                <a:latin typeface="Verdana"/>
                <a:cs typeface="Verdana"/>
              </a:rPr>
              <a:t>Quantifiers:</a:t>
            </a:r>
            <a:r>
              <a:rPr sz="2000" b="1" spc="2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Symbol"/>
                <a:cs typeface="Symbol"/>
              </a:rPr>
              <a:t></a:t>
            </a:r>
            <a:r>
              <a:rPr sz="2400" b="1" spc="0" dirty="0" smtClean="0">
                <a:latin typeface="Times New Roman"/>
                <a:cs typeface="Times New Roman"/>
              </a:rPr>
              <a:t>,</a:t>
            </a:r>
            <a:r>
              <a:rPr sz="2400" b="1" spc="-10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Symbol"/>
                <a:cs typeface="Symbol"/>
              </a:rPr>
              <a:t></a:t>
            </a:r>
            <a:endParaRPr sz="2400">
              <a:latin typeface="Symbol"/>
              <a:cs typeface="Symbol"/>
            </a:endParaRPr>
          </a:p>
          <a:p>
            <a:pPr>
              <a:lnSpc>
                <a:spcPts val="1000"/>
              </a:lnSpc>
              <a:buClr>
                <a:srgbClr val="EF7E09"/>
              </a:buClr>
              <a:buFont typeface="Wingdings 2"/>
              <a:buChar char="·"/>
            </a:pPr>
            <a:endParaRPr sz="1000"/>
          </a:p>
          <a:p>
            <a:pPr>
              <a:lnSpc>
                <a:spcPts val="1000"/>
              </a:lnSpc>
              <a:spcBef>
                <a:spcPts val="30"/>
              </a:spcBef>
              <a:buClr>
                <a:srgbClr val="EF7E09"/>
              </a:buClr>
              <a:buFont typeface="Wingdings 2"/>
              <a:buChar char="·"/>
            </a:pPr>
            <a:endParaRPr sz="100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  <a:tab pos="1688464" algn="l"/>
              </a:tabLst>
            </a:pPr>
            <a:r>
              <a:rPr sz="2000" b="1" dirty="0" smtClean="0">
                <a:latin typeface="Verdana"/>
                <a:cs typeface="Verdana"/>
              </a:rPr>
              <a:t>Equ</a:t>
            </a:r>
            <a:r>
              <a:rPr sz="2000" b="1" spc="-15" dirty="0" smtClean="0">
                <a:latin typeface="Verdana"/>
                <a:cs typeface="Verdana"/>
              </a:rPr>
              <a:t>a</a:t>
            </a:r>
            <a:r>
              <a:rPr sz="2000" b="1" spc="-10" dirty="0" smtClean="0">
                <a:latin typeface="Verdana"/>
                <a:cs typeface="Verdana"/>
              </a:rPr>
              <a:t>lity:	</a:t>
            </a:r>
            <a:r>
              <a:rPr sz="2400" b="1" spc="-10" dirty="0" smtClean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FOL: Atomic sentences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dirty="0" smtClean="0">
                <a:solidFill>
                  <a:srgbClr val="A7A299"/>
                </a:solidFill>
                <a:latin typeface="Verdana"/>
                <a:cs typeface="Verdana"/>
              </a:rPr>
              <a:t>13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980" y="1439671"/>
            <a:ext cx="2491740" cy="3702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0" dirty="0" smtClean="0">
                <a:latin typeface="Verdana"/>
                <a:cs typeface="Verdana"/>
              </a:rPr>
              <a:t>A</a:t>
            </a:r>
            <a:r>
              <a:rPr sz="2400" spc="-15" dirty="0" smtClean="0">
                <a:latin typeface="Verdana"/>
                <a:cs typeface="Verdana"/>
              </a:rPr>
              <a:t>tomicSenten</a:t>
            </a:r>
            <a:r>
              <a:rPr sz="2400" spc="-25" dirty="0" smtClean="0">
                <a:latin typeface="Verdana"/>
                <a:cs typeface="Verdana"/>
              </a:rPr>
              <a:t>c</a:t>
            </a:r>
            <a:r>
              <a:rPr sz="2400" spc="-15" dirty="0" smtClean="0"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18433" y="1439671"/>
            <a:ext cx="4230370" cy="8477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Verdana"/>
                <a:cs typeface="Verdana"/>
              </a:rPr>
              <a:t>=</a:t>
            </a:r>
            <a:r>
              <a:rPr sz="2400" spc="-5" dirty="0" smtClean="0">
                <a:latin typeface="Verdana"/>
                <a:cs typeface="Verdana"/>
              </a:rPr>
              <a:t> </a:t>
            </a:r>
            <a:r>
              <a:rPr sz="2400" spc="-130" dirty="0" smtClean="0">
                <a:solidFill>
                  <a:srgbClr val="6F2F9F"/>
                </a:solidFill>
                <a:latin typeface="Arial"/>
                <a:cs typeface="Arial"/>
              </a:rPr>
              <a:t>p</a:t>
            </a:r>
            <a:r>
              <a:rPr sz="2400" spc="20" dirty="0" smtClean="0">
                <a:solidFill>
                  <a:srgbClr val="6F2F9F"/>
                </a:solidFill>
                <a:latin typeface="Arial"/>
                <a:cs typeface="Arial"/>
              </a:rPr>
              <a:t>r</a:t>
            </a:r>
            <a:r>
              <a:rPr sz="2400" spc="45" dirty="0" smtClean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r>
              <a:rPr sz="2400" spc="145" dirty="0" smtClean="0">
                <a:solidFill>
                  <a:srgbClr val="6F2F9F"/>
                </a:solidFill>
                <a:latin typeface="Arial"/>
                <a:cs typeface="Arial"/>
              </a:rPr>
              <a:t>d</a:t>
            </a:r>
            <a:r>
              <a:rPr sz="2400" spc="65" dirty="0" smtClean="0">
                <a:solidFill>
                  <a:srgbClr val="6F2F9F"/>
                </a:solidFill>
                <a:latin typeface="Arial"/>
                <a:cs typeface="Arial"/>
              </a:rPr>
              <a:t>i</a:t>
            </a:r>
            <a:r>
              <a:rPr sz="2400" spc="-15" dirty="0" smtClean="0">
                <a:solidFill>
                  <a:srgbClr val="6F2F9F"/>
                </a:solidFill>
                <a:latin typeface="Arial"/>
                <a:cs typeface="Arial"/>
              </a:rPr>
              <a:t>ca</a:t>
            </a:r>
            <a:r>
              <a:rPr sz="2400" spc="-20" dirty="0" smtClean="0">
                <a:solidFill>
                  <a:srgbClr val="6F2F9F"/>
                </a:solidFill>
                <a:latin typeface="Arial"/>
                <a:cs typeface="Arial"/>
              </a:rPr>
              <a:t>t</a:t>
            </a:r>
            <a:r>
              <a:rPr sz="2400" spc="-225" dirty="0" smtClean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r>
              <a:rPr sz="2400" b="1" spc="-10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2400" spc="80" dirty="0" smtClean="0">
                <a:solidFill>
                  <a:srgbClr val="6F2F9F"/>
                </a:solidFill>
                <a:latin typeface="Arial"/>
                <a:cs typeface="Arial"/>
              </a:rPr>
              <a:t>term</a:t>
            </a:r>
            <a:r>
              <a:rPr sz="2400" spc="-135" baseline="-20833" dirty="0" smtClean="0">
                <a:solidFill>
                  <a:srgbClr val="6F2F9F"/>
                </a:solidFill>
                <a:latin typeface="Arial"/>
                <a:cs typeface="Arial"/>
              </a:rPr>
              <a:t>1</a:t>
            </a:r>
            <a:r>
              <a:rPr sz="2400" b="1" spc="-90" dirty="0" smtClean="0">
                <a:solidFill>
                  <a:srgbClr val="6F2F9F"/>
                </a:solidFill>
                <a:latin typeface="Verdana"/>
                <a:cs typeface="Verdana"/>
              </a:rPr>
              <a:t>, …,</a:t>
            </a:r>
            <a:r>
              <a:rPr sz="2400" b="1" spc="-114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2400" spc="-10" dirty="0" smtClean="0">
                <a:solidFill>
                  <a:srgbClr val="6F2F9F"/>
                </a:solidFill>
                <a:latin typeface="Arial"/>
                <a:cs typeface="Arial"/>
              </a:rPr>
              <a:t>te</a:t>
            </a:r>
            <a:r>
              <a:rPr sz="2400" spc="100" dirty="0" smtClean="0">
                <a:solidFill>
                  <a:srgbClr val="6F2F9F"/>
                </a:solidFill>
                <a:latin typeface="Arial"/>
                <a:cs typeface="Arial"/>
              </a:rPr>
              <a:t>r</a:t>
            </a:r>
            <a:r>
              <a:rPr sz="2400" spc="265" dirty="0" smtClean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r>
              <a:rPr sz="2400" spc="104" baseline="-20833" dirty="0" smtClean="0">
                <a:solidFill>
                  <a:srgbClr val="6F2F9F"/>
                </a:solidFill>
                <a:latin typeface="Arial"/>
                <a:cs typeface="Arial"/>
              </a:rPr>
              <a:t>n</a:t>
            </a:r>
            <a:r>
              <a:rPr sz="2400" b="1" spc="70" dirty="0" smtClean="0">
                <a:solidFill>
                  <a:srgbClr val="6F2F9F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15" dirty="0" smtClean="0">
                <a:latin typeface="Verdana"/>
                <a:cs typeface="Verdana"/>
              </a:rPr>
              <a:t>or </a:t>
            </a:r>
            <a:r>
              <a:rPr sz="2400" spc="-10" dirty="0" smtClean="0">
                <a:solidFill>
                  <a:srgbClr val="6F2F9F"/>
                </a:solidFill>
                <a:latin typeface="Arial"/>
                <a:cs typeface="Arial"/>
              </a:rPr>
              <a:t>te</a:t>
            </a:r>
            <a:r>
              <a:rPr sz="2400" spc="100" dirty="0" smtClean="0">
                <a:solidFill>
                  <a:srgbClr val="6F2F9F"/>
                </a:solidFill>
                <a:latin typeface="Arial"/>
                <a:cs typeface="Arial"/>
              </a:rPr>
              <a:t>r</a:t>
            </a:r>
            <a:r>
              <a:rPr sz="2400" spc="265" dirty="0" smtClean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r>
              <a:rPr sz="2400" spc="-127" baseline="-20833" dirty="0" smtClean="0">
                <a:solidFill>
                  <a:srgbClr val="6F2F9F"/>
                </a:solidFill>
                <a:latin typeface="Arial"/>
                <a:cs typeface="Arial"/>
              </a:rPr>
              <a:t>1</a:t>
            </a:r>
            <a:r>
              <a:rPr sz="2400" b="1" spc="0" dirty="0" smtClean="0">
                <a:solidFill>
                  <a:srgbClr val="6F2F9F"/>
                </a:solidFill>
                <a:latin typeface="Verdana"/>
                <a:cs typeface="Verdana"/>
              </a:rPr>
              <a:t>=</a:t>
            </a:r>
            <a:r>
              <a:rPr sz="2400" b="1" spc="-10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2400" spc="-10" dirty="0" smtClean="0">
                <a:solidFill>
                  <a:srgbClr val="6F2F9F"/>
                </a:solidFill>
                <a:latin typeface="Arial"/>
                <a:cs typeface="Arial"/>
              </a:rPr>
              <a:t>te</a:t>
            </a:r>
            <a:r>
              <a:rPr sz="2400" spc="100" dirty="0" smtClean="0">
                <a:solidFill>
                  <a:srgbClr val="6F2F9F"/>
                </a:solidFill>
                <a:latin typeface="Arial"/>
                <a:cs typeface="Arial"/>
              </a:rPr>
              <a:t>r</a:t>
            </a:r>
            <a:r>
              <a:rPr sz="2400" spc="265" dirty="0" smtClean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r>
              <a:rPr sz="2400" spc="-135" baseline="-20833" dirty="0" smtClean="0">
                <a:solidFill>
                  <a:srgbClr val="6F2F9F"/>
                </a:solidFill>
                <a:latin typeface="Arial"/>
                <a:cs typeface="Arial"/>
              </a:rPr>
              <a:t>2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980" y="2651252"/>
            <a:ext cx="7605395" cy="28105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96010" algn="ctr">
              <a:lnSpc>
                <a:spcPct val="100000"/>
              </a:lnSpc>
            </a:pPr>
            <a:r>
              <a:rPr sz="2400" spc="-265" dirty="0" smtClean="0">
                <a:latin typeface="Verdana"/>
                <a:cs typeface="Verdana"/>
              </a:rPr>
              <a:t>T</a:t>
            </a:r>
            <a:r>
              <a:rPr sz="2400" spc="-20" dirty="0" smtClean="0">
                <a:latin typeface="Verdana"/>
                <a:cs typeface="Verdana"/>
              </a:rPr>
              <a:t>erm</a:t>
            </a:r>
            <a:r>
              <a:rPr sz="2400" spc="-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=</a:t>
            </a:r>
            <a:r>
              <a:rPr sz="2400" spc="5" dirty="0" smtClean="0">
                <a:latin typeface="Verdana"/>
                <a:cs typeface="Verdana"/>
              </a:rPr>
              <a:t> </a:t>
            </a:r>
            <a:r>
              <a:rPr sz="2400" spc="505" dirty="0" smtClean="0">
                <a:solidFill>
                  <a:srgbClr val="6F2F9F"/>
                </a:solidFill>
                <a:latin typeface="Arial"/>
                <a:cs typeface="Arial"/>
              </a:rPr>
              <a:t>f</a:t>
            </a:r>
            <a:r>
              <a:rPr sz="2400" spc="65" dirty="0" smtClean="0">
                <a:solidFill>
                  <a:srgbClr val="6F2F9F"/>
                </a:solidFill>
                <a:latin typeface="Arial"/>
                <a:cs typeface="Arial"/>
              </a:rPr>
              <a:t>u</a:t>
            </a:r>
            <a:r>
              <a:rPr sz="2400" spc="70" dirty="0" smtClean="0">
                <a:solidFill>
                  <a:srgbClr val="6F2F9F"/>
                </a:solidFill>
                <a:latin typeface="Arial"/>
                <a:cs typeface="Arial"/>
              </a:rPr>
              <a:t>n</a:t>
            </a:r>
            <a:r>
              <a:rPr sz="2400" spc="50" dirty="0" smtClean="0">
                <a:solidFill>
                  <a:srgbClr val="6F2F9F"/>
                </a:solidFill>
                <a:latin typeface="Arial"/>
                <a:cs typeface="Arial"/>
              </a:rPr>
              <a:t>ction</a:t>
            </a:r>
            <a:r>
              <a:rPr sz="2400" b="1" spc="-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2400" spc="-10" dirty="0" smtClean="0">
                <a:solidFill>
                  <a:srgbClr val="6F2F9F"/>
                </a:solidFill>
                <a:latin typeface="Arial"/>
                <a:cs typeface="Arial"/>
              </a:rPr>
              <a:t>t</a:t>
            </a:r>
            <a:r>
              <a:rPr sz="2400" spc="-25" dirty="0" smtClean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r>
              <a:rPr sz="2400" spc="100" dirty="0" smtClean="0">
                <a:solidFill>
                  <a:srgbClr val="6F2F9F"/>
                </a:solidFill>
                <a:latin typeface="Arial"/>
                <a:cs typeface="Arial"/>
              </a:rPr>
              <a:t>r</a:t>
            </a:r>
            <a:r>
              <a:rPr sz="2400" spc="260" dirty="0" smtClean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r>
              <a:rPr sz="2400" spc="-135" baseline="-20833" dirty="0" smtClean="0">
                <a:solidFill>
                  <a:srgbClr val="6F2F9F"/>
                </a:solidFill>
                <a:latin typeface="Arial"/>
                <a:cs typeface="Arial"/>
              </a:rPr>
              <a:t>1</a:t>
            </a:r>
            <a:r>
              <a:rPr sz="2400" b="1" spc="-90" dirty="0" smtClean="0">
                <a:solidFill>
                  <a:srgbClr val="6F2F9F"/>
                </a:solidFill>
                <a:latin typeface="Verdana"/>
                <a:cs typeface="Verdana"/>
              </a:rPr>
              <a:t>,</a:t>
            </a:r>
            <a:r>
              <a:rPr sz="2400" b="1" spc="-30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2400" b="1" spc="0" dirty="0" smtClean="0">
                <a:solidFill>
                  <a:srgbClr val="6F2F9F"/>
                </a:solidFill>
                <a:latin typeface="Verdana"/>
                <a:cs typeface="Verdana"/>
              </a:rPr>
              <a:t>…,</a:t>
            </a:r>
            <a:r>
              <a:rPr sz="2400" b="1" spc="-95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2400" spc="-10" dirty="0" smtClean="0">
                <a:solidFill>
                  <a:srgbClr val="6F2F9F"/>
                </a:solidFill>
                <a:latin typeface="Arial"/>
                <a:cs typeface="Arial"/>
              </a:rPr>
              <a:t>te</a:t>
            </a:r>
            <a:r>
              <a:rPr sz="2400" spc="100" dirty="0" smtClean="0">
                <a:solidFill>
                  <a:srgbClr val="6F2F9F"/>
                </a:solidFill>
                <a:latin typeface="Arial"/>
                <a:cs typeface="Arial"/>
              </a:rPr>
              <a:t>r</a:t>
            </a:r>
            <a:r>
              <a:rPr sz="2400" spc="265" dirty="0" smtClean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r>
              <a:rPr sz="2400" spc="104" baseline="-20833" dirty="0" smtClean="0">
                <a:solidFill>
                  <a:srgbClr val="6F2F9F"/>
                </a:solidFill>
                <a:latin typeface="Arial"/>
                <a:cs typeface="Arial"/>
              </a:rPr>
              <a:t>n</a:t>
            </a:r>
            <a:r>
              <a:rPr sz="2400" b="1" spc="70" dirty="0" smtClean="0">
                <a:solidFill>
                  <a:srgbClr val="6F2F9F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 marL="1089025" algn="ctr">
              <a:lnSpc>
                <a:spcPct val="100000"/>
              </a:lnSpc>
              <a:spcBef>
                <a:spcPts val="300"/>
              </a:spcBef>
            </a:pPr>
            <a:r>
              <a:rPr sz="2400" spc="-15" dirty="0" smtClean="0">
                <a:latin typeface="Verdana"/>
                <a:cs typeface="Verdana"/>
              </a:rPr>
              <a:t>or </a:t>
            </a:r>
            <a:r>
              <a:rPr sz="2400" spc="-170" dirty="0" smtClean="0">
                <a:solidFill>
                  <a:srgbClr val="6F2F9F"/>
                </a:solidFill>
                <a:latin typeface="Arial"/>
                <a:cs typeface="Arial"/>
              </a:rPr>
              <a:t>c</a:t>
            </a:r>
            <a:r>
              <a:rPr sz="2400" spc="-180" dirty="0" smtClean="0">
                <a:solidFill>
                  <a:srgbClr val="6F2F9F"/>
                </a:solidFill>
                <a:latin typeface="Arial"/>
                <a:cs typeface="Arial"/>
              </a:rPr>
              <a:t>o</a:t>
            </a:r>
            <a:r>
              <a:rPr sz="2400" spc="10" dirty="0" smtClean="0">
                <a:solidFill>
                  <a:srgbClr val="6F2F9F"/>
                </a:solidFill>
                <a:latin typeface="Arial"/>
                <a:cs typeface="Arial"/>
              </a:rPr>
              <a:t>n</a:t>
            </a:r>
            <a:r>
              <a:rPr sz="2400" spc="15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2400" spc="40" dirty="0" smtClean="0">
                <a:solidFill>
                  <a:srgbClr val="6F2F9F"/>
                </a:solidFill>
                <a:latin typeface="Arial"/>
                <a:cs typeface="Arial"/>
              </a:rPr>
              <a:t>t</a:t>
            </a:r>
            <a:r>
              <a:rPr sz="2400" spc="70" dirty="0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sz="2400" spc="150" dirty="0" smtClean="0">
                <a:solidFill>
                  <a:srgbClr val="6F2F9F"/>
                </a:solidFill>
                <a:latin typeface="Arial"/>
                <a:cs typeface="Arial"/>
              </a:rPr>
              <a:t>nt</a:t>
            </a:r>
            <a:r>
              <a:rPr sz="2400" spc="4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-15" dirty="0" smtClean="0">
                <a:solidFill>
                  <a:srgbClr val="6F2F9F"/>
                </a:solidFill>
                <a:latin typeface="Verdana"/>
                <a:cs typeface="Verdana"/>
              </a:rPr>
              <a:t>or</a:t>
            </a:r>
            <a:r>
              <a:rPr sz="2400" spc="-10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2400" spc="-45" dirty="0" smtClean="0">
                <a:solidFill>
                  <a:srgbClr val="6F2F9F"/>
                </a:solidFill>
                <a:latin typeface="Arial"/>
                <a:cs typeface="Arial"/>
              </a:rPr>
              <a:t>v</a:t>
            </a:r>
            <a:r>
              <a:rPr sz="2400" spc="130" dirty="0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sz="2400" spc="80" dirty="0" smtClean="0">
                <a:solidFill>
                  <a:srgbClr val="6F2F9F"/>
                </a:solidFill>
                <a:latin typeface="Arial"/>
                <a:cs typeface="Arial"/>
              </a:rPr>
              <a:t>r</a:t>
            </a:r>
            <a:r>
              <a:rPr sz="2400" spc="-30" dirty="0" smtClean="0">
                <a:solidFill>
                  <a:srgbClr val="6F2F9F"/>
                </a:solidFill>
                <a:latin typeface="Arial"/>
                <a:cs typeface="Arial"/>
              </a:rPr>
              <a:t>ia</a:t>
            </a:r>
            <a:r>
              <a:rPr sz="2400" spc="-35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sz="2400" spc="-20" dirty="0" smtClean="0">
                <a:solidFill>
                  <a:srgbClr val="6F2F9F"/>
                </a:solidFill>
                <a:latin typeface="Arial"/>
                <a:cs typeface="Arial"/>
              </a:rPr>
              <a:t>le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48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393700" indent="-381000">
              <a:lnSpc>
                <a:spcPct val="100000"/>
              </a:lnSpc>
              <a:buClr>
                <a:srgbClr val="EF7E09"/>
              </a:buClr>
              <a:buSzPct val="79166"/>
              <a:buFont typeface="Wingdings 2"/>
              <a:buChar char="·"/>
              <a:tabLst>
                <a:tab pos="393065" algn="l"/>
              </a:tabLst>
            </a:pPr>
            <a:r>
              <a:rPr sz="2400" spc="-15" dirty="0" smtClean="0">
                <a:latin typeface="Verdana"/>
                <a:cs typeface="Verdana"/>
              </a:rPr>
              <a:t>Examples:</a:t>
            </a:r>
            <a:endParaRPr sz="2400">
              <a:latin typeface="Verdana"/>
              <a:cs typeface="Verdana"/>
            </a:endParaRPr>
          </a:p>
          <a:p>
            <a:pPr marL="812800" lvl="1" indent="-342900">
              <a:lnSpc>
                <a:spcPct val="100000"/>
              </a:lnSpc>
              <a:spcBef>
                <a:spcPts val="75"/>
              </a:spcBef>
              <a:buClr>
                <a:srgbClr val="EF7E09"/>
              </a:buClr>
              <a:buFont typeface="Verdana"/>
              <a:buChar char="◦"/>
              <a:tabLst>
                <a:tab pos="812165" algn="l"/>
              </a:tabLst>
            </a:pPr>
            <a:r>
              <a:rPr sz="2400" spc="-180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2400" spc="-130" dirty="0" smtClean="0">
                <a:solidFill>
                  <a:srgbClr val="6F2F9F"/>
                </a:solidFill>
                <a:latin typeface="Arial"/>
                <a:cs typeface="Arial"/>
              </a:rPr>
              <a:t>c</a:t>
            </a:r>
            <a:r>
              <a:rPr sz="2400" spc="-70" dirty="0" smtClean="0">
                <a:solidFill>
                  <a:srgbClr val="6F2F9F"/>
                </a:solidFill>
                <a:latin typeface="Arial"/>
                <a:cs typeface="Arial"/>
              </a:rPr>
              <a:t>h</a:t>
            </a:r>
            <a:r>
              <a:rPr sz="2400" spc="-65" dirty="0" smtClean="0">
                <a:solidFill>
                  <a:srgbClr val="6F2F9F"/>
                </a:solidFill>
                <a:latin typeface="Arial"/>
                <a:cs typeface="Arial"/>
              </a:rPr>
              <a:t>o</a:t>
            </a:r>
            <a:r>
              <a:rPr sz="2400" spc="120" dirty="0" smtClean="0">
                <a:solidFill>
                  <a:srgbClr val="6F2F9F"/>
                </a:solidFill>
                <a:latin typeface="Arial"/>
                <a:cs typeface="Arial"/>
              </a:rPr>
              <a:t>olO</a:t>
            </a:r>
            <a:r>
              <a:rPr sz="2400" spc="70" dirty="0" smtClean="0">
                <a:solidFill>
                  <a:srgbClr val="6F2F9F"/>
                </a:solidFill>
                <a:latin typeface="Arial"/>
                <a:cs typeface="Arial"/>
              </a:rPr>
              <a:t>f</a:t>
            </a:r>
            <a:r>
              <a:rPr sz="2000" b="1" spc="-1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2400" spc="140" dirty="0" smtClean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r>
              <a:rPr sz="2400" spc="80" dirty="0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sz="2400" spc="-55" dirty="0" smtClean="0">
                <a:solidFill>
                  <a:srgbClr val="6F2F9F"/>
                </a:solidFill>
                <a:latin typeface="Arial"/>
                <a:cs typeface="Arial"/>
              </a:rPr>
              <a:t>nos</a:t>
            </a:r>
            <a:r>
              <a:rPr sz="2000" b="1" spc="-15" dirty="0" smtClean="0">
                <a:solidFill>
                  <a:srgbClr val="6F2F9F"/>
                </a:solidFill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  <a:p>
            <a:pPr marL="812800" lvl="1" indent="-342900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Font typeface="Verdana"/>
              <a:buChar char="◦"/>
              <a:tabLst>
                <a:tab pos="812165" algn="l"/>
              </a:tabLst>
            </a:pPr>
            <a:r>
              <a:rPr sz="2400" spc="-30" dirty="0" smtClean="0">
                <a:solidFill>
                  <a:srgbClr val="6F2F9F"/>
                </a:solidFill>
                <a:latin typeface="Arial"/>
                <a:cs typeface="Arial"/>
              </a:rPr>
              <a:t>C</a:t>
            </a:r>
            <a:r>
              <a:rPr sz="2400" spc="-170" dirty="0" smtClean="0">
                <a:solidFill>
                  <a:srgbClr val="6F2F9F"/>
                </a:solidFill>
                <a:latin typeface="Arial"/>
                <a:cs typeface="Arial"/>
              </a:rPr>
              <a:t>o</a:t>
            </a:r>
            <a:r>
              <a:rPr sz="2400" spc="30" dirty="0" smtClean="0">
                <a:solidFill>
                  <a:srgbClr val="6F2F9F"/>
                </a:solidFill>
                <a:latin typeface="Arial"/>
                <a:cs typeface="Arial"/>
              </a:rPr>
              <a:t>ll</a:t>
            </a:r>
            <a:r>
              <a:rPr sz="2400" spc="70" dirty="0" smtClean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r>
              <a:rPr sz="2400" spc="-120" dirty="0" smtClean="0">
                <a:solidFill>
                  <a:srgbClr val="6F2F9F"/>
                </a:solidFill>
                <a:latin typeface="Arial"/>
                <a:cs typeface="Arial"/>
              </a:rPr>
              <a:t>agu</a:t>
            </a:r>
            <a:r>
              <a:rPr sz="2400" spc="-110" dirty="0" smtClean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r>
              <a:rPr sz="2000" b="1" spc="-2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2400" spc="0" dirty="0" smtClean="0">
                <a:solidFill>
                  <a:srgbClr val="6F2F9F"/>
                </a:solidFill>
                <a:latin typeface="Arial"/>
                <a:cs typeface="Arial"/>
              </a:rPr>
              <a:t>TeacherOf</a:t>
            </a:r>
            <a:r>
              <a:rPr sz="2000" b="1" spc="-1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2400" spc="40" dirty="0" smtClean="0">
                <a:solidFill>
                  <a:srgbClr val="6F2F9F"/>
                </a:solidFill>
                <a:latin typeface="Arial"/>
                <a:cs typeface="Arial"/>
              </a:rPr>
              <a:t>Ale</a:t>
            </a:r>
            <a:r>
              <a:rPr sz="2400" spc="170" dirty="0" smtClean="0">
                <a:solidFill>
                  <a:srgbClr val="6F2F9F"/>
                </a:solidFill>
                <a:latin typeface="Arial"/>
                <a:cs typeface="Arial"/>
              </a:rPr>
              <a:t>x</a:t>
            </a:r>
            <a:r>
              <a:rPr sz="2000" b="1" spc="-10" dirty="0" smtClean="0">
                <a:solidFill>
                  <a:srgbClr val="6F2F9F"/>
                </a:solidFill>
                <a:latin typeface="Verdana"/>
                <a:cs typeface="Verdana"/>
              </a:rPr>
              <a:t>),</a:t>
            </a:r>
            <a:r>
              <a:rPr sz="2000" b="1" spc="-15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2400" spc="-70" dirty="0" smtClean="0">
                <a:solidFill>
                  <a:srgbClr val="6F2F9F"/>
                </a:solidFill>
                <a:latin typeface="Arial"/>
                <a:cs typeface="Arial"/>
              </a:rPr>
              <a:t>T</a:t>
            </a:r>
            <a:r>
              <a:rPr sz="2400" spc="-105" dirty="0" smtClean="0">
                <a:solidFill>
                  <a:srgbClr val="6F2F9F"/>
                </a:solidFill>
                <a:latin typeface="Arial"/>
                <a:cs typeface="Arial"/>
              </a:rPr>
              <a:t>each</a:t>
            </a:r>
            <a:r>
              <a:rPr sz="2400" spc="125" dirty="0" smtClean="0">
                <a:solidFill>
                  <a:srgbClr val="6F2F9F"/>
                </a:solidFill>
                <a:latin typeface="Arial"/>
                <a:cs typeface="Arial"/>
              </a:rPr>
              <a:t>erOf</a:t>
            </a:r>
            <a:r>
              <a:rPr sz="2000" b="1" spc="-1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2400" spc="140" dirty="0" smtClean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r>
              <a:rPr sz="2400" spc="80" dirty="0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sz="2400" spc="-55" dirty="0" smtClean="0">
                <a:solidFill>
                  <a:srgbClr val="6F2F9F"/>
                </a:solidFill>
                <a:latin typeface="Arial"/>
                <a:cs typeface="Arial"/>
              </a:rPr>
              <a:t>nos</a:t>
            </a:r>
            <a:r>
              <a:rPr sz="2000" b="1" spc="-15" dirty="0" smtClean="0">
                <a:solidFill>
                  <a:srgbClr val="6F2F9F"/>
                </a:solidFill>
                <a:latin typeface="Verdana"/>
                <a:cs typeface="Verdana"/>
              </a:rPr>
              <a:t>))</a:t>
            </a:r>
            <a:endParaRPr sz="20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300"/>
              </a:spcBef>
              <a:tabLst>
                <a:tab pos="812165" algn="l"/>
              </a:tabLst>
            </a:pPr>
            <a:r>
              <a:rPr sz="2000" spc="-10" dirty="0" smtClean="0">
                <a:solidFill>
                  <a:srgbClr val="EF7E09"/>
                </a:solidFill>
                <a:latin typeface="Verdana"/>
                <a:cs typeface="Verdana"/>
              </a:rPr>
              <a:t>◦	</a:t>
            </a:r>
            <a:r>
              <a:rPr sz="2000" b="1" spc="-15" dirty="0" smtClean="0">
                <a:solidFill>
                  <a:srgbClr val="6F2F9F"/>
                </a:solidFill>
                <a:latin typeface="Verdana"/>
                <a:cs typeface="Verdana"/>
              </a:rPr>
              <a:t>&gt;((+</a:t>
            </a:r>
            <a:r>
              <a:rPr sz="2000" b="1" spc="5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2400" spc="165" dirty="0" smtClean="0">
                <a:solidFill>
                  <a:srgbClr val="6F2F9F"/>
                </a:solidFill>
                <a:latin typeface="Arial"/>
                <a:cs typeface="Arial"/>
              </a:rPr>
              <a:t>x</a:t>
            </a:r>
            <a:r>
              <a:rPr sz="2400" spc="7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-20" dirty="0" smtClean="0">
                <a:solidFill>
                  <a:srgbClr val="6F2F9F"/>
                </a:solidFill>
                <a:latin typeface="Arial"/>
                <a:cs typeface="Arial"/>
              </a:rPr>
              <a:t>y</a:t>
            </a:r>
            <a:r>
              <a:rPr sz="2000" b="1" spc="-10" dirty="0" smtClean="0">
                <a:solidFill>
                  <a:srgbClr val="6F2F9F"/>
                </a:solidFill>
                <a:latin typeface="Verdana"/>
                <a:cs typeface="Verdana"/>
              </a:rPr>
              <a:t>), </a:t>
            </a:r>
            <a:r>
              <a:rPr sz="2400" spc="165" dirty="0" smtClean="0">
                <a:solidFill>
                  <a:srgbClr val="6F2F9F"/>
                </a:solidFill>
                <a:latin typeface="Arial"/>
                <a:cs typeface="Arial"/>
              </a:rPr>
              <a:t>x</a:t>
            </a:r>
            <a:r>
              <a:rPr sz="2000" b="1" spc="-15" dirty="0" smtClean="0">
                <a:solidFill>
                  <a:srgbClr val="6F2F9F"/>
                </a:solidFill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FOL: Complex sentences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375663" rIns="0" bIns="0" rtlCol="0">
            <a:noAutofit/>
          </a:bodyPr>
          <a:lstStyle/>
          <a:p>
            <a:pPr marL="2018030">
              <a:lnSpc>
                <a:spcPct val="100000"/>
              </a:lnSpc>
            </a:pPr>
            <a:r>
              <a:rPr sz="2400" spc="270" dirty="0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sz="2400" spc="114" dirty="0" smtClean="0">
                <a:solidFill>
                  <a:srgbClr val="6F2F9F"/>
                </a:solidFill>
                <a:latin typeface="Arial"/>
                <a:cs typeface="Arial"/>
              </a:rPr>
              <a:t>t</a:t>
            </a:r>
            <a:r>
              <a:rPr sz="2400" spc="-170" dirty="0" smtClean="0">
                <a:solidFill>
                  <a:srgbClr val="6F2F9F"/>
                </a:solidFill>
                <a:latin typeface="Arial"/>
                <a:cs typeface="Arial"/>
              </a:rPr>
              <a:t>o</a:t>
            </a:r>
            <a:r>
              <a:rPr sz="2400" spc="20" dirty="0" smtClean="0">
                <a:solidFill>
                  <a:srgbClr val="6F2F9F"/>
                </a:solidFill>
                <a:latin typeface="Arial"/>
                <a:cs typeface="Arial"/>
              </a:rPr>
              <a:t>mic</a:t>
            </a:r>
            <a:r>
              <a:rPr sz="2400" spc="35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2400" spc="-70" dirty="0" smtClean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r>
              <a:rPr sz="2400" spc="-80" dirty="0" smtClean="0">
                <a:solidFill>
                  <a:srgbClr val="6F2F9F"/>
                </a:solidFill>
                <a:latin typeface="Arial"/>
                <a:cs typeface="Arial"/>
              </a:rPr>
              <a:t>n</a:t>
            </a:r>
            <a:r>
              <a:rPr sz="2400" spc="-10" dirty="0" smtClean="0">
                <a:solidFill>
                  <a:srgbClr val="6F2F9F"/>
                </a:solidFill>
                <a:latin typeface="Arial"/>
                <a:cs typeface="Arial"/>
              </a:rPr>
              <a:t>t</a:t>
            </a:r>
            <a:r>
              <a:rPr sz="2400" spc="-25" dirty="0" smtClean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r>
              <a:rPr sz="2400" spc="-105" dirty="0" smtClean="0">
                <a:solidFill>
                  <a:srgbClr val="6F2F9F"/>
                </a:solidFill>
                <a:latin typeface="Arial"/>
                <a:cs typeface="Arial"/>
              </a:rPr>
              <a:t>nce</a:t>
            </a:r>
            <a:endParaRPr sz="2400" dirty="0">
              <a:latin typeface="Arial"/>
              <a:cs typeface="Arial"/>
            </a:endParaRPr>
          </a:p>
          <a:p>
            <a:pPr marL="2014220">
              <a:lnSpc>
                <a:spcPts val="2590"/>
              </a:lnSpc>
            </a:pPr>
            <a:r>
              <a:rPr sz="2400" b="1" dirty="0" smtClean="0">
                <a:latin typeface="Verdana"/>
                <a:cs typeface="Verdana"/>
              </a:rPr>
              <a:t>|</a:t>
            </a:r>
            <a:r>
              <a:rPr sz="2400" b="1" spc="-10" dirty="0" smtClean="0">
                <a:latin typeface="Verdana"/>
                <a:cs typeface="Verdana"/>
              </a:rPr>
              <a:t> </a:t>
            </a:r>
            <a:r>
              <a:rPr sz="2400" spc="-195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2400" spc="-150" dirty="0" smtClean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r>
              <a:rPr sz="2400" spc="-40" dirty="0" smtClean="0">
                <a:solidFill>
                  <a:srgbClr val="6F2F9F"/>
                </a:solidFill>
                <a:latin typeface="Arial"/>
                <a:cs typeface="Arial"/>
              </a:rPr>
              <a:t>ntence</a:t>
            </a:r>
            <a:r>
              <a:rPr sz="2400" spc="15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-30" dirty="0" smtClean="0">
                <a:solidFill>
                  <a:srgbClr val="6F2F9F"/>
                </a:solidFill>
                <a:latin typeface="Arial"/>
                <a:cs typeface="Arial"/>
              </a:rPr>
              <a:t>Connec</a:t>
            </a:r>
            <a:r>
              <a:rPr sz="2400" spc="-25" dirty="0" smtClean="0">
                <a:solidFill>
                  <a:srgbClr val="6F2F9F"/>
                </a:solidFill>
                <a:latin typeface="Arial"/>
                <a:cs typeface="Arial"/>
              </a:rPr>
              <a:t>t</a:t>
            </a:r>
            <a:r>
              <a:rPr sz="2400" spc="10" dirty="0" smtClean="0">
                <a:solidFill>
                  <a:srgbClr val="6F2F9F"/>
                </a:solidFill>
                <a:latin typeface="Arial"/>
                <a:cs typeface="Arial"/>
              </a:rPr>
              <a:t>ive</a:t>
            </a:r>
            <a:r>
              <a:rPr sz="2400" spc="13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-195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2400" spc="-150" dirty="0" smtClean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r>
              <a:rPr sz="2400" spc="-40" dirty="0" smtClean="0">
                <a:solidFill>
                  <a:srgbClr val="6F2F9F"/>
                </a:solidFill>
                <a:latin typeface="Arial"/>
                <a:cs typeface="Arial"/>
              </a:rPr>
              <a:t>ntence</a:t>
            </a:r>
            <a:endParaRPr sz="2400" dirty="0">
              <a:latin typeface="Arial"/>
              <a:cs typeface="Arial"/>
            </a:endParaRPr>
          </a:p>
          <a:p>
            <a:pPr marL="2014220">
              <a:lnSpc>
                <a:spcPts val="2590"/>
              </a:lnSpc>
            </a:pPr>
            <a:r>
              <a:rPr sz="2400" b="1" dirty="0" smtClean="0">
                <a:latin typeface="Verdana"/>
                <a:cs typeface="Verdana"/>
              </a:rPr>
              <a:t>|</a:t>
            </a:r>
            <a:r>
              <a:rPr sz="2400" b="1" spc="-10" dirty="0" smtClean="0">
                <a:latin typeface="Verdana"/>
                <a:cs typeface="Verdana"/>
              </a:rPr>
              <a:t> </a:t>
            </a:r>
            <a:r>
              <a:rPr sz="2400" spc="35" dirty="0" smtClean="0">
                <a:solidFill>
                  <a:srgbClr val="6F2F9F"/>
                </a:solidFill>
                <a:latin typeface="Arial"/>
                <a:cs typeface="Arial"/>
              </a:rPr>
              <a:t>Qu</a:t>
            </a:r>
            <a:r>
              <a:rPr sz="2400" spc="10" dirty="0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sz="2400" spc="15" dirty="0" smtClean="0">
                <a:solidFill>
                  <a:srgbClr val="6F2F9F"/>
                </a:solidFill>
                <a:latin typeface="Arial"/>
                <a:cs typeface="Arial"/>
              </a:rPr>
              <a:t>n</a:t>
            </a:r>
            <a:r>
              <a:rPr sz="2400" spc="215" dirty="0" smtClean="0">
                <a:solidFill>
                  <a:srgbClr val="6F2F9F"/>
                </a:solidFill>
                <a:latin typeface="Arial"/>
                <a:cs typeface="Arial"/>
              </a:rPr>
              <a:t>tifier</a:t>
            </a:r>
            <a:r>
              <a:rPr sz="2400" spc="13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-160" dirty="0" smtClean="0">
                <a:solidFill>
                  <a:srgbClr val="6F2F9F"/>
                </a:solidFill>
                <a:latin typeface="Arial"/>
                <a:cs typeface="Arial"/>
              </a:rPr>
              <a:t>V</a:t>
            </a:r>
            <a:r>
              <a:rPr sz="2400" spc="-130" dirty="0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sz="2400" spc="340" dirty="0" smtClean="0">
                <a:solidFill>
                  <a:srgbClr val="6F2F9F"/>
                </a:solidFill>
                <a:latin typeface="Arial"/>
                <a:cs typeface="Arial"/>
              </a:rPr>
              <a:t>r</a:t>
            </a:r>
            <a:r>
              <a:rPr sz="2400" spc="229" dirty="0" smtClean="0">
                <a:solidFill>
                  <a:srgbClr val="6F2F9F"/>
                </a:solidFill>
                <a:latin typeface="Arial"/>
                <a:cs typeface="Arial"/>
              </a:rPr>
              <a:t>i</a:t>
            </a:r>
            <a:r>
              <a:rPr sz="2400" spc="-110" dirty="0" smtClean="0">
                <a:solidFill>
                  <a:srgbClr val="6F2F9F"/>
                </a:solidFill>
                <a:latin typeface="Arial"/>
                <a:cs typeface="Arial"/>
              </a:rPr>
              <a:t>abl</a:t>
            </a:r>
            <a:r>
              <a:rPr sz="2400" spc="-130" dirty="0" smtClean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r>
              <a:rPr sz="2400" spc="0" dirty="0" smtClean="0">
                <a:latin typeface="Verdana"/>
                <a:cs typeface="Verdana"/>
              </a:rPr>
              <a:t>,</a:t>
            </a:r>
            <a:r>
              <a:rPr sz="2400" spc="-20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…</a:t>
            </a:r>
            <a:r>
              <a:rPr sz="2400" spc="-20" dirty="0" smtClean="0">
                <a:latin typeface="Verdana"/>
                <a:cs typeface="Verdana"/>
              </a:rPr>
              <a:t> </a:t>
            </a:r>
            <a:r>
              <a:rPr sz="2400" spc="-195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2400" spc="-150" dirty="0" smtClean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r>
              <a:rPr sz="2400" spc="-40" dirty="0" smtClean="0">
                <a:solidFill>
                  <a:srgbClr val="6F2F9F"/>
                </a:solidFill>
                <a:latin typeface="Arial"/>
                <a:cs typeface="Arial"/>
              </a:rPr>
              <a:t>ntence</a:t>
            </a:r>
            <a:endParaRPr sz="2400" dirty="0">
              <a:latin typeface="Arial"/>
              <a:cs typeface="Arial"/>
            </a:endParaRPr>
          </a:p>
          <a:p>
            <a:pPr marL="2014220">
              <a:lnSpc>
                <a:spcPts val="2590"/>
              </a:lnSpc>
            </a:pPr>
            <a:r>
              <a:rPr sz="2400" b="1" dirty="0" smtClean="0">
                <a:latin typeface="Verdana"/>
                <a:cs typeface="Verdana"/>
              </a:rPr>
              <a:t>|</a:t>
            </a:r>
            <a:r>
              <a:rPr sz="2400" b="1" spc="-10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Symbol"/>
                <a:cs typeface="Symbol"/>
              </a:rPr>
              <a:t></a:t>
            </a:r>
            <a:r>
              <a:rPr sz="2400" spc="225" dirty="0" smtClean="0">
                <a:latin typeface="Times New Roman"/>
                <a:cs typeface="Times New Roman"/>
              </a:rPr>
              <a:t> </a:t>
            </a:r>
            <a:r>
              <a:rPr sz="2400" spc="-195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2400" spc="-150" dirty="0" smtClean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r>
              <a:rPr sz="2400" spc="-40" dirty="0" smtClean="0">
                <a:solidFill>
                  <a:srgbClr val="6F2F9F"/>
                </a:solidFill>
                <a:latin typeface="Arial"/>
                <a:cs typeface="Arial"/>
              </a:rPr>
              <a:t>ntence</a:t>
            </a:r>
            <a:endParaRPr sz="2400" dirty="0">
              <a:latin typeface="Arial"/>
              <a:cs typeface="Arial"/>
            </a:endParaRPr>
          </a:p>
          <a:p>
            <a:pPr marL="2014220">
              <a:lnSpc>
                <a:spcPts val="2590"/>
              </a:lnSpc>
            </a:pPr>
            <a:r>
              <a:rPr sz="2400" b="1" dirty="0" smtClean="0">
                <a:latin typeface="Verdana"/>
                <a:cs typeface="Verdana"/>
              </a:rPr>
              <a:t>|</a:t>
            </a:r>
            <a:r>
              <a:rPr sz="2400" b="1" spc="-10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(</a:t>
            </a:r>
            <a:r>
              <a:rPr sz="2400" spc="-195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2400" spc="-150" dirty="0" smtClean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r>
              <a:rPr sz="2400" spc="-40" dirty="0" smtClean="0">
                <a:solidFill>
                  <a:srgbClr val="6F2F9F"/>
                </a:solidFill>
                <a:latin typeface="Arial"/>
                <a:cs typeface="Arial"/>
              </a:rPr>
              <a:t>ntenc</a:t>
            </a:r>
            <a:r>
              <a:rPr sz="2400" spc="-50" dirty="0" smtClean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r>
              <a:rPr sz="2400" spc="0" dirty="0" smtClean="0">
                <a:latin typeface="Verdana"/>
                <a:cs typeface="Verdana"/>
              </a:rPr>
              <a:t>)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dirty="0" smtClean="0">
                <a:solidFill>
                  <a:srgbClr val="A7A299"/>
                </a:solidFill>
                <a:latin typeface="Verdana"/>
                <a:cs typeface="Verdana"/>
              </a:rPr>
              <a:t>14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980" y="1466088"/>
            <a:ext cx="8150859" cy="1051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 marR="12700" indent="-265430">
              <a:lnSpc>
                <a:spcPts val="2590"/>
              </a:lnSpc>
            </a:pPr>
            <a:r>
              <a:rPr sz="2400" spc="-15" dirty="0" smtClean="0">
                <a:latin typeface="Verdana"/>
                <a:cs typeface="Verdana"/>
              </a:rPr>
              <a:t>Complex</a:t>
            </a:r>
            <a:r>
              <a:rPr sz="2400" spc="15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sente</a:t>
            </a:r>
            <a:r>
              <a:rPr sz="2400" spc="-25" dirty="0" smtClean="0">
                <a:latin typeface="Verdana"/>
                <a:cs typeface="Verdana"/>
              </a:rPr>
              <a:t>n</a:t>
            </a:r>
            <a:r>
              <a:rPr sz="2400" spc="-15" dirty="0" smtClean="0">
                <a:latin typeface="Verdana"/>
                <a:cs typeface="Verdana"/>
              </a:rPr>
              <a:t>ces are </a:t>
            </a:r>
            <a:r>
              <a:rPr sz="2400" spc="-20" dirty="0" smtClean="0">
                <a:latin typeface="Verdana"/>
                <a:cs typeface="Verdana"/>
              </a:rPr>
              <a:t>ma</a:t>
            </a:r>
            <a:r>
              <a:rPr sz="2400" spc="-25" dirty="0" smtClean="0">
                <a:latin typeface="Verdana"/>
                <a:cs typeface="Verdana"/>
              </a:rPr>
              <a:t>d</a:t>
            </a:r>
            <a:r>
              <a:rPr sz="2400" spc="-15" dirty="0" smtClean="0">
                <a:latin typeface="Verdana"/>
                <a:cs typeface="Verdana"/>
              </a:rPr>
              <a:t>e </a:t>
            </a:r>
            <a:r>
              <a:rPr sz="2400" spc="-10" dirty="0" smtClean="0">
                <a:latin typeface="Verdana"/>
                <a:cs typeface="Verdana"/>
              </a:rPr>
              <a:t>fr</a:t>
            </a:r>
            <a:r>
              <a:rPr sz="2400" spc="-20" dirty="0" smtClean="0">
                <a:latin typeface="Verdana"/>
                <a:cs typeface="Verdana"/>
              </a:rPr>
              <a:t>om</a:t>
            </a:r>
            <a:r>
              <a:rPr sz="2400" spc="15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atomic</a:t>
            </a:r>
            <a:r>
              <a:rPr sz="2400" spc="15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sente</a:t>
            </a:r>
            <a:r>
              <a:rPr sz="2400" spc="-25" dirty="0" smtClean="0">
                <a:latin typeface="Verdana"/>
                <a:cs typeface="Verdana"/>
              </a:rPr>
              <a:t>n</a:t>
            </a:r>
            <a:r>
              <a:rPr sz="2400" spc="-15" dirty="0" smtClean="0">
                <a:latin typeface="Verdana"/>
                <a:cs typeface="Verdana"/>
              </a:rPr>
              <a:t>ces</a:t>
            </a:r>
            <a:r>
              <a:rPr sz="2400" spc="-10" dirty="0" smtClean="0">
                <a:latin typeface="Verdana"/>
                <a:cs typeface="Verdana"/>
              </a:rPr>
              <a:t> using</a:t>
            </a:r>
            <a:r>
              <a:rPr sz="2400" spc="15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conne</a:t>
            </a:r>
            <a:r>
              <a:rPr sz="2400" spc="-25" dirty="0" smtClean="0">
                <a:latin typeface="Verdana"/>
                <a:cs typeface="Verdana"/>
              </a:rPr>
              <a:t>c</a:t>
            </a:r>
            <a:r>
              <a:rPr sz="2400" spc="0" dirty="0" smtClean="0">
                <a:latin typeface="Verdana"/>
                <a:cs typeface="Verdana"/>
              </a:rPr>
              <a:t>t</a:t>
            </a:r>
            <a:r>
              <a:rPr sz="2400" spc="5" dirty="0" smtClean="0">
                <a:latin typeface="Verdana"/>
                <a:cs typeface="Verdana"/>
              </a:rPr>
              <a:t>i</a:t>
            </a:r>
            <a:r>
              <a:rPr sz="2400" spc="-40" dirty="0" smtClean="0">
                <a:latin typeface="Verdana"/>
                <a:cs typeface="Verdana"/>
              </a:rPr>
              <a:t>v</a:t>
            </a:r>
            <a:r>
              <a:rPr sz="2400" spc="-15" dirty="0" smtClean="0">
                <a:latin typeface="Verdana"/>
                <a:cs typeface="Verdana"/>
              </a:rPr>
              <a:t>es</a:t>
            </a:r>
            <a:endParaRPr sz="2400" dirty="0">
              <a:latin typeface="Verdana"/>
              <a:cs typeface="Verdana"/>
            </a:endParaRPr>
          </a:p>
          <a:p>
            <a:pPr marL="277495">
              <a:lnSpc>
                <a:spcPts val="2705"/>
              </a:lnSpc>
            </a:pPr>
            <a:r>
              <a:rPr sz="2000" b="1" spc="-20" dirty="0" smtClean="0">
                <a:solidFill>
                  <a:srgbClr val="6F2F9F"/>
                </a:solidFill>
                <a:latin typeface="Verdana"/>
                <a:cs typeface="Verdana"/>
              </a:rPr>
              <a:t>¬</a:t>
            </a:r>
            <a:r>
              <a:rPr sz="2400" spc="-140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2400" b="1" spc="0" dirty="0" smtClean="0">
                <a:latin typeface="Verdana"/>
                <a:cs typeface="Verdana"/>
              </a:rPr>
              <a:t>,</a:t>
            </a:r>
            <a:r>
              <a:rPr sz="2400" b="1" spc="210" dirty="0" smtClean="0">
                <a:latin typeface="Verdana"/>
                <a:cs typeface="Verdana"/>
              </a:rPr>
              <a:t> </a:t>
            </a:r>
            <a:r>
              <a:rPr sz="2400" spc="-140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2400" b="1" i="1" spc="0" baseline="-20833" dirty="0" smtClean="0">
                <a:solidFill>
                  <a:srgbClr val="6F2F9F"/>
                </a:solidFill>
                <a:latin typeface="Verdana"/>
                <a:cs typeface="Verdana"/>
              </a:rPr>
              <a:t>1</a:t>
            </a:r>
            <a:r>
              <a:rPr sz="2400" b="1" i="1" spc="405" baseline="-20833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2400" spc="470" dirty="0" smtClean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sz="2400" spc="15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-140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2400" b="1" i="1" spc="0" baseline="-20833" dirty="0" smtClean="0">
                <a:solidFill>
                  <a:srgbClr val="6F2F9F"/>
                </a:solidFill>
                <a:latin typeface="Verdana"/>
                <a:cs typeface="Verdana"/>
              </a:rPr>
              <a:t>2</a:t>
            </a:r>
            <a:r>
              <a:rPr sz="2400" b="1" spc="0" dirty="0" smtClean="0">
                <a:latin typeface="Verdana"/>
                <a:cs typeface="Verdana"/>
              </a:rPr>
              <a:t>,</a:t>
            </a:r>
            <a:r>
              <a:rPr sz="2400" b="1" spc="-5" dirty="0" smtClean="0">
                <a:latin typeface="Verdana"/>
                <a:cs typeface="Verdana"/>
              </a:rPr>
              <a:t> </a:t>
            </a:r>
            <a:r>
              <a:rPr sz="2400" spc="-140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2400" b="1" i="1" spc="0" baseline="-20833" dirty="0" smtClean="0">
                <a:solidFill>
                  <a:srgbClr val="6F2F9F"/>
                </a:solidFill>
                <a:latin typeface="Verdana"/>
                <a:cs typeface="Verdana"/>
              </a:rPr>
              <a:t>1 </a:t>
            </a:r>
            <a:r>
              <a:rPr sz="2400" b="1" i="1" spc="-412" baseline="-20833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lang="en-US" sz="2400" spc="250" dirty="0">
                <a:solidFill>
                  <a:srgbClr val="6F2F9F"/>
                </a:solidFill>
                <a:latin typeface="Arial"/>
                <a:cs typeface="Arial"/>
              </a:rPr>
              <a:t>V</a:t>
            </a:r>
            <a:r>
              <a:rPr sz="2400" spc="17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-140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2400" b="1" i="1" spc="0" baseline="-20833" dirty="0" smtClean="0">
                <a:solidFill>
                  <a:srgbClr val="6F2F9F"/>
                </a:solidFill>
                <a:latin typeface="Verdana"/>
                <a:cs typeface="Verdana"/>
              </a:rPr>
              <a:t>2</a:t>
            </a:r>
            <a:r>
              <a:rPr sz="2400" b="1" spc="0" dirty="0" smtClean="0">
                <a:latin typeface="Verdana"/>
                <a:cs typeface="Verdana"/>
              </a:rPr>
              <a:t>,</a:t>
            </a:r>
            <a:r>
              <a:rPr sz="2400" b="1" spc="-5" dirty="0" smtClean="0">
                <a:latin typeface="Verdana"/>
                <a:cs typeface="Verdana"/>
              </a:rPr>
              <a:t> </a:t>
            </a:r>
            <a:r>
              <a:rPr sz="2400" spc="-140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2400" b="1" i="1" spc="0" baseline="-20833" dirty="0" smtClean="0">
                <a:solidFill>
                  <a:srgbClr val="6F2F9F"/>
                </a:solidFill>
                <a:latin typeface="Verdana"/>
                <a:cs typeface="Verdana"/>
              </a:rPr>
              <a:t>1 </a:t>
            </a:r>
            <a:r>
              <a:rPr sz="2400" b="1" i="1" spc="-412" baseline="-20833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lang="en-US" sz="2400" spc="15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sz="2400" spc="15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-140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2400" b="1" i="1" spc="0" baseline="-20833" dirty="0" smtClean="0">
                <a:solidFill>
                  <a:srgbClr val="6F2F9F"/>
                </a:solidFill>
                <a:latin typeface="Verdana"/>
                <a:cs typeface="Verdana"/>
              </a:rPr>
              <a:t>2</a:t>
            </a:r>
            <a:r>
              <a:rPr sz="2400" b="1" spc="0" dirty="0" smtClean="0">
                <a:latin typeface="Verdana"/>
                <a:cs typeface="Verdana"/>
              </a:rPr>
              <a:t>,</a:t>
            </a:r>
            <a:r>
              <a:rPr sz="2400" b="1" spc="-5" dirty="0" smtClean="0">
                <a:latin typeface="Verdana"/>
                <a:cs typeface="Verdana"/>
              </a:rPr>
              <a:t> </a:t>
            </a:r>
            <a:r>
              <a:rPr sz="2400" spc="-140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2400" b="1" i="1" spc="0" baseline="-20833" dirty="0" smtClean="0">
                <a:solidFill>
                  <a:srgbClr val="6F2F9F"/>
                </a:solidFill>
                <a:latin typeface="Verdana"/>
                <a:cs typeface="Verdana"/>
              </a:rPr>
              <a:t>1 </a:t>
            </a:r>
            <a:r>
              <a:rPr sz="2400" b="1" i="1" spc="-412" baseline="-20833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lang="en-US" sz="2400" b="1" i="1" spc="-412" baseline="-20833" dirty="0" smtClean="0">
                <a:solidFill>
                  <a:srgbClr val="6F2F9F"/>
                </a:solidFill>
                <a:latin typeface="Verdana"/>
                <a:cs typeface="Verdana"/>
                <a:sym typeface="Wingdings" panose="05000000000000000000" pitchFamily="2" charset="2"/>
              </a:rPr>
              <a:t></a:t>
            </a:r>
            <a:r>
              <a:rPr sz="2400" spc="15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-140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2400" b="1" i="1" spc="0" baseline="-20833" dirty="0" smtClean="0">
                <a:solidFill>
                  <a:srgbClr val="6F2F9F"/>
                </a:solidFill>
                <a:latin typeface="Verdana"/>
                <a:cs typeface="Verdana"/>
              </a:rPr>
              <a:t>2</a:t>
            </a:r>
            <a:endParaRPr sz="2400" baseline="-20833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980" y="2836671"/>
            <a:ext cx="1648460" cy="394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95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2400" spc="-155" dirty="0" smtClean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r>
              <a:rPr sz="2400" spc="-40" dirty="0" smtClean="0">
                <a:solidFill>
                  <a:srgbClr val="6F2F9F"/>
                </a:solidFill>
                <a:latin typeface="Arial"/>
                <a:cs typeface="Arial"/>
              </a:rPr>
              <a:t>ntence</a:t>
            </a:r>
            <a:r>
              <a:rPr sz="2400" spc="12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latin typeface="Symbol"/>
                <a:cs typeface="Symbol"/>
              </a:rPr>
              <a:t>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4980" y="4907279"/>
            <a:ext cx="7538084" cy="1071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79166"/>
              <a:buFont typeface="Wingdings 2"/>
              <a:buChar char="·"/>
              <a:tabLst>
                <a:tab pos="277495" algn="l"/>
              </a:tabLst>
            </a:pPr>
            <a:r>
              <a:rPr sz="2400" dirty="0" smtClean="0">
                <a:latin typeface="Verdana"/>
                <a:cs typeface="Verdana"/>
              </a:rPr>
              <a:t>Exam</a:t>
            </a:r>
            <a:r>
              <a:rPr sz="2400" spc="-10" dirty="0" smtClean="0">
                <a:latin typeface="Verdana"/>
                <a:cs typeface="Verdana"/>
              </a:rPr>
              <a:t>p</a:t>
            </a:r>
            <a:r>
              <a:rPr sz="2400" spc="0" dirty="0" smtClean="0">
                <a:latin typeface="Verdana"/>
                <a:cs typeface="Verdana"/>
              </a:rPr>
              <a:t>les:</a:t>
            </a:r>
            <a:endParaRPr sz="2400" dirty="0">
              <a:latin typeface="Verdana"/>
              <a:cs typeface="Verdana"/>
            </a:endParaRPr>
          </a:p>
          <a:p>
            <a:pPr marL="561340" marR="12700" lvl="1" indent="-201295">
              <a:lnSpc>
                <a:spcPts val="2590"/>
              </a:lnSpc>
              <a:spcBef>
                <a:spcPts val="190"/>
              </a:spcBef>
              <a:buClr>
                <a:srgbClr val="EF7E09"/>
              </a:buClr>
              <a:buFont typeface="Verdana"/>
              <a:buChar char="◦"/>
              <a:tabLst>
                <a:tab pos="561340" algn="l"/>
              </a:tabLst>
            </a:pPr>
            <a:r>
              <a:rPr sz="2400" spc="-30" dirty="0" smtClean="0">
                <a:solidFill>
                  <a:srgbClr val="6F2F9F"/>
                </a:solidFill>
                <a:latin typeface="Arial"/>
                <a:cs typeface="Arial"/>
              </a:rPr>
              <a:t>C</a:t>
            </a:r>
            <a:r>
              <a:rPr sz="2400" spc="-170" dirty="0" smtClean="0">
                <a:solidFill>
                  <a:srgbClr val="6F2F9F"/>
                </a:solidFill>
                <a:latin typeface="Arial"/>
                <a:cs typeface="Arial"/>
              </a:rPr>
              <a:t>o</a:t>
            </a:r>
            <a:r>
              <a:rPr sz="2400" spc="30" dirty="0" smtClean="0">
                <a:solidFill>
                  <a:srgbClr val="6F2F9F"/>
                </a:solidFill>
                <a:latin typeface="Arial"/>
                <a:cs typeface="Arial"/>
              </a:rPr>
              <a:t>ll</a:t>
            </a:r>
            <a:r>
              <a:rPr sz="2400" spc="70" dirty="0" smtClean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r>
              <a:rPr sz="2400" spc="-120" dirty="0" smtClean="0">
                <a:solidFill>
                  <a:srgbClr val="6F2F9F"/>
                </a:solidFill>
                <a:latin typeface="Arial"/>
                <a:cs typeface="Arial"/>
              </a:rPr>
              <a:t>agu</a:t>
            </a:r>
            <a:r>
              <a:rPr sz="2400" spc="-110" dirty="0" smtClean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r>
              <a:rPr sz="2000" b="1" spc="-2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2400" spc="-60" dirty="0" smtClean="0">
                <a:solidFill>
                  <a:srgbClr val="6F2F9F"/>
                </a:solidFill>
                <a:latin typeface="Arial"/>
                <a:cs typeface="Arial"/>
              </a:rPr>
              <a:t>Paolo</a:t>
            </a:r>
            <a:r>
              <a:rPr lang="en-US" sz="2400" spc="-60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2400" spc="4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140" dirty="0" smtClean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r>
              <a:rPr sz="2400" spc="95" dirty="0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sz="2400" spc="185" dirty="0" smtClean="0">
                <a:solidFill>
                  <a:srgbClr val="6F2F9F"/>
                </a:solidFill>
                <a:latin typeface="Arial"/>
                <a:cs typeface="Arial"/>
              </a:rPr>
              <a:t>ja</a:t>
            </a:r>
            <a:r>
              <a:rPr sz="2000" b="1" spc="-15" dirty="0" smtClean="0">
                <a:solidFill>
                  <a:srgbClr val="6F2F9F"/>
                </a:solidFill>
                <a:latin typeface="Verdana"/>
                <a:cs typeface="Verdana"/>
              </a:rPr>
              <a:t>)</a:t>
            </a:r>
            <a:r>
              <a:rPr sz="2000" b="1" spc="-20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lang="en-US" sz="2400" spc="15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sz="2400" spc="-7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-30" dirty="0" smtClean="0">
                <a:solidFill>
                  <a:srgbClr val="6F2F9F"/>
                </a:solidFill>
                <a:latin typeface="Arial"/>
                <a:cs typeface="Arial"/>
              </a:rPr>
              <a:t>C</a:t>
            </a:r>
            <a:r>
              <a:rPr sz="2400" spc="-170" dirty="0" smtClean="0">
                <a:solidFill>
                  <a:srgbClr val="6F2F9F"/>
                </a:solidFill>
                <a:latin typeface="Arial"/>
                <a:cs typeface="Arial"/>
              </a:rPr>
              <a:t>o</a:t>
            </a:r>
            <a:r>
              <a:rPr sz="2400" spc="-45" dirty="0" smtClean="0">
                <a:solidFill>
                  <a:srgbClr val="6F2F9F"/>
                </a:solidFill>
                <a:latin typeface="Arial"/>
                <a:cs typeface="Arial"/>
              </a:rPr>
              <a:t>lleague</a:t>
            </a:r>
            <a:r>
              <a:rPr sz="2000" b="1" spc="-1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2400" spc="140" dirty="0" err="1" smtClean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r>
              <a:rPr sz="2400" spc="80" dirty="0" err="1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sz="2400" spc="105" dirty="0" err="1" smtClean="0">
                <a:solidFill>
                  <a:srgbClr val="6F2F9F"/>
                </a:solidFill>
                <a:latin typeface="Arial"/>
                <a:cs typeface="Arial"/>
              </a:rPr>
              <a:t>j</a:t>
            </a:r>
            <a:r>
              <a:rPr sz="2400" spc="260" dirty="0" err="1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lang="en-US" sz="2400" spc="-10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2400" spc="4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-80" dirty="0" smtClean="0">
                <a:solidFill>
                  <a:srgbClr val="6F2F9F"/>
                </a:solidFill>
                <a:latin typeface="Arial"/>
                <a:cs typeface="Arial"/>
              </a:rPr>
              <a:t>P</a:t>
            </a:r>
            <a:r>
              <a:rPr sz="2400" spc="-65" dirty="0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sz="2400" spc="-60" dirty="0" smtClean="0">
                <a:solidFill>
                  <a:srgbClr val="6F2F9F"/>
                </a:solidFill>
                <a:latin typeface="Arial"/>
                <a:cs typeface="Arial"/>
              </a:rPr>
              <a:t>ol</a:t>
            </a:r>
            <a:r>
              <a:rPr sz="2400" spc="-75" dirty="0" smtClean="0">
                <a:solidFill>
                  <a:srgbClr val="6F2F9F"/>
                </a:solidFill>
                <a:latin typeface="Arial"/>
                <a:cs typeface="Arial"/>
              </a:rPr>
              <a:t>o</a:t>
            </a:r>
            <a:r>
              <a:rPr sz="2000" b="1" spc="-15" dirty="0" smtClean="0">
                <a:solidFill>
                  <a:srgbClr val="6F2F9F"/>
                </a:solidFill>
                <a:latin typeface="Verdana"/>
                <a:cs typeface="Verdana"/>
              </a:rPr>
              <a:t>)</a:t>
            </a:r>
            <a:r>
              <a:rPr sz="2000" b="1" spc="-10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2400" spc="45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2400" spc="25" dirty="0" smtClean="0">
                <a:solidFill>
                  <a:srgbClr val="6F2F9F"/>
                </a:solidFill>
                <a:latin typeface="Arial"/>
                <a:cs typeface="Arial"/>
              </a:rPr>
              <a:t>t</a:t>
            </a:r>
            <a:r>
              <a:rPr sz="2400" spc="-30" dirty="0" smtClean="0">
                <a:solidFill>
                  <a:srgbClr val="6F2F9F"/>
                </a:solidFill>
                <a:latin typeface="Arial"/>
                <a:cs typeface="Arial"/>
              </a:rPr>
              <a:t>u</a:t>
            </a:r>
            <a:r>
              <a:rPr sz="2400" spc="-20" dirty="0" smtClean="0">
                <a:solidFill>
                  <a:srgbClr val="6F2F9F"/>
                </a:solidFill>
                <a:latin typeface="Arial"/>
                <a:cs typeface="Arial"/>
              </a:rPr>
              <a:t>d</a:t>
            </a:r>
            <a:r>
              <a:rPr sz="2400" spc="25" dirty="0" smtClean="0">
                <a:solidFill>
                  <a:srgbClr val="6F2F9F"/>
                </a:solidFill>
                <a:latin typeface="Arial"/>
                <a:cs typeface="Arial"/>
              </a:rPr>
              <a:t>en</a:t>
            </a:r>
            <a:r>
              <a:rPr sz="2400" spc="5" dirty="0" smtClean="0">
                <a:solidFill>
                  <a:srgbClr val="6F2F9F"/>
                </a:solidFill>
                <a:latin typeface="Arial"/>
                <a:cs typeface="Arial"/>
              </a:rPr>
              <a:t>t</a:t>
            </a:r>
            <a:r>
              <a:rPr sz="2000" b="1" spc="-1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2400" spc="40" dirty="0" smtClean="0">
                <a:solidFill>
                  <a:srgbClr val="6F2F9F"/>
                </a:solidFill>
                <a:latin typeface="Arial"/>
                <a:cs typeface="Arial"/>
              </a:rPr>
              <a:t>Ale</a:t>
            </a:r>
            <a:r>
              <a:rPr sz="2400" spc="70" dirty="0" smtClean="0">
                <a:solidFill>
                  <a:srgbClr val="6F2F9F"/>
                </a:solidFill>
                <a:latin typeface="Arial"/>
                <a:cs typeface="Arial"/>
              </a:rPr>
              <a:t>x</a:t>
            </a:r>
            <a:r>
              <a:rPr lang="en-US" sz="2400" spc="70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2400" spc="5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-80" dirty="0" smtClean="0">
                <a:solidFill>
                  <a:srgbClr val="6F2F9F"/>
                </a:solidFill>
                <a:latin typeface="Arial"/>
                <a:cs typeface="Arial"/>
              </a:rPr>
              <a:t>P</a:t>
            </a:r>
            <a:r>
              <a:rPr sz="2400" spc="-65" dirty="0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sz="2400" spc="-60" dirty="0" smtClean="0">
                <a:solidFill>
                  <a:srgbClr val="6F2F9F"/>
                </a:solidFill>
                <a:latin typeface="Arial"/>
                <a:cs typeface="Arial"/>
              </a:rPr>
              <a:t>ol</a:t>
            </a:r>
            <a:r>
              <a:rPr sz="2400" spc="-75" dirty="0" smtClean="0">
                <a:solidFill>
                  <a:srgbClr val="6F2F9F"/>
                </a:solidFill>
                <a:latin typeface="Arial"/>
                <a:cs typeface="Arial"/>
              </a:rPr>
              <a:t>o</a:t>
            </a:r>
            <a:r>
              <a:rPr sz="2000" b="1" spc="-15" dirty="0" smtClean="0">
                <a:solidFill>
                  <a:srgbClr val="6F2F9F"/>
                </a:solidFill>
                <a:latin typeface="Verdana"/>
                <a:cs typeface="Verdana"/>
              </a:rPr>
              <a:t>)</a:t>
            </a:r>
            <a:r>
              <a:rPr sz="2000" b="1" spc="-20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lang="en-US" sz="2400" spc="15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sz="2400" spc="-70" dirty="0" smtClean="0">
                <a:solidFill>
                  <a:srgbClr val="6F2F9F"/>
                </a:solidFill>
                <a:latin typeface="Arial"/>
                <a:cs typeface="Arial"/>
              </a:rPr>
              <a:t> Teache</a:t>
            </a:r>
            <a:r>
              <a:rPr sz="2400" spc="-30" dirty="0" smtClean="0">
                <a:solidFill>
                  <a:srgbClr val="6F2F9F"/>
                </a:solidFill>
                <a:latin typeface="Arial"/>
                <a:cs typeface="Arial"/>
              </a:rPr>
              <a:t>r</a:t>
            </a:r>
            <a:r>
              <a:rPr sz="2000" b="1" spc="-1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2400" spc="-60" dirty="0" smtClean="0">
                <a:solidFill>
                  <a:srgbClr val="6F2F9F"/>
                </a:solidFill>
                <a:latin typeface="Arial"/>
                <a:cs typeface="Arial"/>
              </a:rPr>
              <a:t>Paolo</a:t>
            </a:r>
            <a:r>
              <a:rPr lang="en-US" sz="2400" spc="-60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2400" spc="3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270" dirty="0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sz="2400" spc="100" dirty="0" smtClean="0">
                <a:solidFill>
                  <a:srgbClr val="6F2F9F"/>
                </a:solidFill>
                <a:latin typeface="Arial"/>
                <a:cs typeface="Arial"/>
              </a:rPr>
              <a:t>l</a:t>
            </a:r>
            <a:r>
              <a:rPr sz="2400" spc="-30" dirty="0" smtClean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r>
              <a:rPr sz="2400" spc="-15" dirty="0" smtClean="0">
                <a:solidFill>
                  <a:srgbClr val="6F2F9F"/>
                </a:solidFill>
                <a:latin typeface="Arial"/>
                <a:cs typeface="Arial"/>
              </a:rPr>
              <a:t>x</a:t>
            </a:r>
            <a:r>
              <a:rPr sz="2000" b="1" spc="-15" dirty="0" smtClean="0">
                <a:solidFill>
                  <a:srgbClr val="6F2F9F"/>
                </a:solidFill>
                <a:latin typeface="Verdana"/>
                <a:cs typeface="Verdana"/>
              </a:rPr>
              <a:t>)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29940" y="391668"/>
            <a:ext cx="839724" cy="757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Truth in first-order logic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dirty="0" smtClean="0">
                <a:solidFill>
                  <a:srgbClr val="A7A299"/>
                </a:solidFill>
                <a:latin typeface="Verdana"/>
                <a:cs typeface="Verdana"/>
              </a:rPr>
              <a:t>15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8779" y="1384808"/>
            <a:ext cx="8427085" cy="4419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79166"/>
              <a:buFont typeface="Wingdings 2"/>
              <a:buChar char="·"/>
              <a:tabLst>
                <a:tab pos="277495" algn="l"/>
              </a:tabLst>
            </a:pPr>
            <a:r>
              <a:rPr sz="2400" spc="-20" dirty="0" smtClean="0">
                <a:latin typeface="Verdana"/>
                <a:cs typeface="Verdana"/>
              </a:rPr>
              <a:t>Se</a:t>
            </a:r>
            <a:r>
              <a:rPr sz="2400" spc="-25" dirty="0" smtClean="0">
                <a:latin typeface="Verdana"/>
                <a:cs typeface="Verdana"/>
              </a:rPr>
              <a:t>n</a:t>
            </a:r>
            <a:r>
              <a:rPr sz="2400" spc="-15" dirty="0" smtClean="0">
                <a:latin typeface="Verdana"/>
                <a:cs typeface="Verdana"/>
              </a:rPr>
              <a:t>tences</a:t>
            </a:r>
            <a:r>
              <a:rPr sz="2400" spc="-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in</a:t>
            </a:r>
            <a:r>
              <a:rPr sz="2400" spc="15" dirty="0" smtClean="0">
                <a:latin typeface="Verdana"/>
                <a:cs typeface="Verdana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FOL </a:t>
            </a:r>
            <a:r>
              <a:rPr sz="2400" spc="-15" dirty="0" smtClean="0">
                <a:latin typeface="Verdana"/>
                <a:cs typeface="Verdana"/>
              </a:rPr>
              <a:t>are interpreted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with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resp</a:t>
            </a:r>
            <a:r>
              <a:rPr sz="2400" spc="-25" dirty="0" smtClean="0">
                <a:latin typeface="Verdana"/>
                <a:cs typeface="Verdana"/>
              </a:rPr>
              <a:t>e</a:t>
            </a:r>
            <a:r>
              <a:rPr sz="2400" spc="0" dirty="0" smtClean="0">
                <a:latin typeface="Verdana"/>
                <a:cs typeface="Verdana"/>
              </a:rPr>
              <a:t>ct</a:t>
            </a:r>
            <a:r>
              <a:rPr sz="2400" spc="5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to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  <a:p>
            <a:pPr marL="277495">
              <a:lnSpc>
                <a:spcPct val="100000"/>
              </a:lnSpc>
            </a:pPr>
            <a:r>
              <a:rPr sz="2400" spc="-15" dirty="0" smtClean="0">
                <a:solidFill>
                  <a:srgbClr val="6B9F24"/>
                </a:solidFill>
                <a:latin typeface="Verdana"/>
                <a:cs typeface="Verdana"/>
              </a:rPr>
              <a:t>model</a:t>
            </a:r>
            <a:r>
              <a:rPr sz="2400" spc="10" dirty="0" smtClean="0">
                <a:solidFill>
                  <a:srgbClr val="6B9F24"/>
                </a:solidFill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and</a:t>
            </a:r>
            <a:r>
              <a:rPr sz="2400" spc="5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an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solidFill>
                  <a:srgbClr val="6B9F24"/>
                </a:solidFill>
                <a:latin typeface="Verdana"/>
                <a:cs typeface="Verdana"/>
              </a:rPr>
              <a:t>interpretation</a:t>
            </a:r>
            <a:endParaRPr sz="2400">
              <a:latin typeface="Verdana"/>
              <a:cs typeface="Verdana"/>
            </a:endParaRPr>
          </a:p>
          <a:p>
            <a:pPr marL="277495" marR="303530" indent="-265430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SzPct val="79166"/>
              <a:buFont typeface="Wingdings 2"/>
              <a:buChar char="·"/>
              <a:tabLst>
                <a:tab pos="277495" algn="l"/>
              </a:tabLst>
            </a:pPr>
            <a:r>
              <a:rPr sz="2400" dirty="0" smtClean="0">
                <a:latin typeface="Verdana"/>
                <a:cs typeface="Verdana"/>
              </a:rPr>
              <a:t>Model</a:t>
            </a:r>
            <a:r>
              <a:rPr sz="2400" spc="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contains</a:t>
            </a:r>
            <a:r>
              <a:rPr sz="2400" spc="20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≥ 1 objects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(domain</a:t>
            </a:r>
            <a:r>
              <a:rPr sz="2400" spc="1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eleme</a:t>
            </a:r>
            <a:r>
              <a:rPr sz="2400" spc="-10" dirty="0" smtClean="0">
                <a:latin typeface="Verdana"/>
                <a:cs typeface="Verdana"/>
              </a:rPr>
              <a:t>n</a:t>
            </a:r>
            <a:r>
              <a:rPr sz="2400" spc="0" dirty="0" smtClean="0">
                <a:latin typeface="Verdana"/>
                <a:cs typeface="Verdana"/>
              </a:rPr>
              <a:t>ts)</a:t>
            </a:r>
            <a:r>
              <a:rPr sz="2400" spc="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and </a:t>
            </a:r>
            <a:r>
              <a:rPr sz="2400" spc="-15" dirty="0" smtClean="0">
                <a:latin typeface="Verdana"/>
                <a:cs typeface="Verdana"/>
              </a:rPr>
              <a:t>relations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among</a:t>
            </a:r>
            <a:r>
              <a:rPr sz="2400" spc="15" dirty="0" smtClean="0">
                <a:latin typeface="Verdana"/>
                <a:cs typeface="Verdana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them</a:t>
            </a:r>
            <a:endParaRPr sz="2400">
              <a:latin typeface="Verdana"/>
              <a:cs typeface="Verdana"/>
            </a:endParaRPr>
          </a:p>
          <a:p>
            <a:pPr marL="277495" indent="-265430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SzPct val="79166"/>
              <a:buFont typeface="Wingdings 2"/>
              <a:buChar char="·"/>
              <a:tabLst>
                <a:tab pos="277495" algn="l"/>
              </a:tabLst>
            </a:pPr>
            <a:r>
              <a:rPr sz="2400" dirty="0" smtClean="0">
                <a:latin typeface="Verdana"/>
                <a:cs typeface="Verdana"/>
              </a:rPr>
              <a:t>Int</a:t>
            </a:r>
            <a:r>
              <a:rPr sz="2400" spc="-10" dirty="0" smtClean="0">
                <a:latin typeface="Verdana"/>
                <a:cs typeface="Verdana"/>
              </a:rPr>
              <a:t>e</a:t>
            </a:r>
            <a:r>
              <a:rPr sz="2400" spc="0" dirty="0" smtClean="0">
                <a:latin typeface="Verdana"/>
                <a:cs typeface="Verdana"/>
              </a:rPr>
              <a:t>rpret</a:t>
            </a:r>
            <a:r>
              <a:rPr sz="2400" spc="-5" dirty="0" smtClean="0">
                <a:latin typeface="Verdana"/>
                <a:cs typeface="Verdana"/>
              </a:rPr>
              <a:t>a</a:t>
            </a:r>
            <a:r>
              <a:rPr sz="2400" spc="0" dirty="0" smtClean="0">
                <a:latin typeface="Verdana"/>
                <a:cs typeface="Verdana"/>
              </a:rPr>
              <a:t>tion</a:t>
            </a:r>
            <a:r>
              <a:rPr sz="2400" spc="20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sp</a:t>
            </a:r>
            <a:r>
              <a:rPr sz="2400" spc="-10" dirty="0" smtClean="0">
                <a:latin typeface="Verdana"/>
                <a:cs typeface="Verdana"/>
              </a:rPr>
              <a:t>e</a:t>
            </a:r>
            <a:r>
              <a:rPr sz="2400" spc="0" dirty="0" smtClean="0">
                <a:latin typeface="Verdana"/>
                <a:cs typeface="Verdana"/>
              </a:rPr>
              <a:t>cifies</a:t>
            </a:r>
            <a:r>
              <a:rPr sz="2400" spc="1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refer</a:t>
            </a:r>
            <a:r>
              <a:rPr sz="2400" spc="-10" dirty="0" smtClean="0">
                <a:latin typeface="Verdana"/>
                <a:cs typeface="Verdana"/>
              </a:rPr>
              <a:t>e</a:t>
            </a:r>
            <a:r>
              <a:rPr sz="2400" spc="0" dirty="0" smtClean="0">
                <a:latin typeface="Verdana"/>
                <a:cs typeface="Verdana"/>
              </a:rPr>
              <a:t>rents for</a:t>
            </a:r>
            <a:endParaRPr sz="2400">
              <a:latin typeface="Verdana"/>
              <a:cs typeface="Verdana"/>
            </a:endParaRPr>
          </a:p>
          <a:p>
            <a:pPr marL="561340" lvl="1" indent="-201295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Font typeface="Verdana"/>
              <a:buChar char="◦"/>
              <a:tabLst>
                <a:tab pos="561340" algn="l"/>
              </a:tabLst>
            </a:pPr>
            <a:r>
              <a:rPr sz="2000" u="heavy" spc="-15" dirty="0" smtClean="0">
                <a:solidFill>
                  <a:srgbClr val="6B9F24"/>
                </a:solidFill>
                <a:latin typeface="Verdana"/>
                <a:cs typeface="Verdana"/>
              </a:rPr>
              <a:t>Constant</a:t>
            </a:r>
            <a:r>
              <a:rPr sz="2000" u="heavy" spc="-25" dirty="0" smtClean="0">
                <a:solidFill>
                  <a:srgbClr val="6B9F24"/>
                </a:solidFill>
                <a:latin typeface="Verdana"/>
                <a:cs typeface="Verdana"/>
              </a:rPr>
              <a:t> </a:t>
            </a:r>
            <a:r>
              <a:rPr sz="2000" u="heavy" spc="-15" dirty="0" smtClean="0">
                <a:solidFill>
                  <a:srgbClr val="6B9F24"/>
                </a:solidFill>
                <a:latin typeface="Verdana"/>
                <a:cs typeface="Verdana"/>
              </a:rPr>
              <a:t>sym</a:t>
            </a:r>
            <a:r>
              <a:rPr sz="2000" u="heavy" spc="-20" dirty="0" smtClean="0">
                <a:solidFill>
                  <a:srgbClr val="6B9F24"/>
                </a:solidFill>
                <a:latin typeface="Verdana"/>
                <a:cs typeface="Verdana"/>
              </a:rPr>
              <a:t>b</a:t>
            </a:r>
            <a:r>
              <a:rPr sz="2000" u="heavy" spc="-10" dirty="0" smtClean="0">
                <a:solidFill>
                  <a:srgbClr val="6B9F24"/>
                </a:solidFill>
                <a:latin typeface="Verdana"/>
                <a:cs typeface="Verdana"/>
              </a:rPr>
              <a:t>ols</a:t>
            </a:r>
            <a:r>
              <a:rPr sz="2000" spc="-10" dirty="0" smtClean="0">
                <a:solidFill>
                  <a:srgbClr val="6B9F24"/>
                </a:solidFill>
                <a:latin typeface="Verdana"/>
                <a:cs typeface="Verdana"/>
              </a:rPr>
              <a:t>:</a:t>
            </a:r>
            <a:r>
              <a:rPr sz="2000" spc="20" dirty="0" smtClean="0">
                <a:solidFill>
                  <a:srgbClr val="6B9F24"/>
                </a:solidFill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ref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10" dirty="0" smtClean="0">
                <a:latin typeface="Verdana"/>
                <a:cs typeface="Verdana"/>
              </a:rPr>
              <a:t>r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to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u="heavy" spc="-15" dirty="0" smtClean="0">
                <a:latin typeface="Verdana"/>
                <a:cs typeface="Verdana"/>
              </a:rPr>
              <a:t>obje</a:t>
            </a:r>
            <a:r>
              <a:rPr sz="2000" u="heavy" spc="-25" dirty="0" smtClean="0">
                <a:latin typeface="Verdana"/>
                <a:cs typeface="Verdana"/>
              </a:rPr>
              <a:t>c</a:t>
            </a:r>
            <a:r>
              <a:rPr sz="2000" u="heavy" spc="-10" dirty="0" smtClean="0">
                <a:latin typeface="Verdana"/>
                <a:cs typeface="Verdana"/>
              </a:rPr>
              <a:t>ts</a:t>
            </a:r>
            <a:endParaRPr sz="2000">
              <a:latin typeface="Verdana"/>
              <a:cs typeface="Verdana"/>
            </a:endParaRPr>
          </a:p>
          <a:p>
            <a:pPr marL="561340" lvl="1" indent="-201295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Font typeface="Verdana"/>
              <a:buChar char="◦"/>
              <a:tabLst>
                <a:tab pos="561340" algn="l"/>
              </a:tabLst>
            </a:pPr>
            <a:r>
              <a:rPr sz="2000" u="heavy" spc="-15" dirty="0" smtClean="0">
                <a:solidFill>
                  <a:srgbClr val="6B9F24"/>
                </a:solidFill>
                <a:latin typeface="Verdana"/>
                <a:cs typeface="Verdana"/>
              </a:rPr>
              <a:t>Pred</a:t>
            </a:r>
            <a:r>
              <a:rPr sz="2000" u="heavy" spc="-20" dirty="0" smtClean="0">
                <a:solidFill>
                  <a:srgbClr val="6B9F24"/>
                </a:solidFill>
                <a:latin typeface="Verdana"/>
                <a:cs typeface="Verdana"/>
              </a:rPr>
              <a:t>i</a:t>
            </a:r>
            <a:r>
              <a:rPr sz="2000" u="heavy" spc="-15" dirty="0" smtClean="0">
                <a:solidFill>
                  <a:srgbClr val="6B9F24"/>
                </a:solidFill>
                <a:latin typeface="Verdana"/>
                <a:cs typeface="Verdana"/>
              </a:rPr>
              <a:t>cate</a:t>
            </a:r>
            <a:r>
              <a:rPr sz="2000" u="heavy" spc="-25" dirty="0" smtClean="0">
                <a:solidFill>
                  <a:srgbClr val="6B9F24"/>
                </a:solidFill>
                <a:latin typeface="Verdana"/>
                <a:cs typeface="Verdana"/>
              </a:rPr>
              <a:t> </a:t>
            </a:r>
            <a:r>
              <a:rPr sz="2000" u="heavy" spc="-15" dirty="0" smtClean="0">
                <a:solidFill>
                  <a:srgbClr val="6B9F24"/>
                </a:solidFill>
                <a:latin typeface="Verdana"/>
                <a:cs typeface="Verdana"/>
              </a:rPr>
              <a:t>sym</a:t>
            </a:r>
            <a:r>
              <a:rPr sz="2000" u="heavy" spc="-20" dirty="0" smtClean="0">
                <a:solidFill>
                  <a:srgbClr val="6B9F24"/>
                </a:solidFill>
                <a:latin typeface="Verdana"/>
                <a:cs typeface="Verdana"/>
              </a:rPr>
              <a:t>b</a:t>
            </a:r>
            <a:r>
              <a:rPr sz="2000" u="heavy" spc="-10" dirty="0" smtClean="0">
                <a:solidFill>
                  <a:srgbClr val="6B9F24"/>
                </a:solidFill>
                <a:latin typeface="Verdana"/>
                <a:cs typeface="Verdana"/>
              </a:rPr>
              <a:t>ols:</a:t>
            </a:r>
            <a:r>
              <a:rPr sz="2000" spc="20" dirty="0" smtClean="0">
                <a:solidFill>
                  <a:srgbClr val="6B9F24"/>
                </a:solidFill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ref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10" dirty="0" smtClean="0">
                <a:latin typeface="Verdana"/>
                <a:cs typeface="Verdana"/>
              </a:rPr>
              <a:t>r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to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r</a:t>
            </a:r>
            <a:r>
              <a:rPr sz="2000" u="heavy" spc="-10" dirty="0" smtClean="0">
                <a:latin typeface="Verdana"/>
                <a:cs typeface="Verdana"/>
              </a:rPr>
              <a:t>ela</a:t>
            </a:r>
            <a:r>
              <a:rPr sz="2000" u="heavy" spc="-20" dirty="0" smtClean="0">
                <a:latin typeface="Verdana"/>
                <a:cs typeface="Verdana"/>
              </a:rPr>
              <a:t>t</a:t>
            </a:r>
            <a:r>
              <a:rPr sz="2000" u="heavy" spc="-15" dirty="0" smtClean="0">
                <a:latin typeface="Verdana"/>
                <a:cs typeface="Verdana"/>
              </a:rPr>
              <a:t>ions</a:t>
            </a:r>
            <a:endParaRPr sz="2000">
              <a:latin typeface="Verdana"/>
              <a:cs typeface="Verdana"/>
            </a:endParaRPr>
          </a:p>
          <a:p>
            <a:pPr marL="561340" lvl="1" indent="-201295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Font typeface="Verdana"/>
              <a:buChar char="◦"/>
              <a:tabLst>
                <a:tab pos="561340" algn="l"/>
              </a:tabLst>
            </a:pPr>
            <a:r>
              <a:rPr sz="2000" u="heavy" spc="-10" dirty="0" smtClean="0">
                <a:solidFill>
                  <a:srgbClr val="6B9F24"/>
                </a:solidFill>
                <a:latin typeface="Verdana"/>
                <a:cs typeface="Verdana"/>
              </a:rPr>
              <a:t>Functi</a:t>
            </a:r>
            <a:r>
              <a:rPr sz="2000" u="heavy" spc="-25" dirty="0" smtClean="0">
                <a:solidFill>
                  <a:srgbClr val="6B9F24"/>
                </a:solidFill>
                <a:latin typeface="Verdana"/>
                <a:cs typeface="Verdana"/>
              </a:rPr>
              <a:t>o</a:t>
            </a:r>
            <a:r>
              <a:rPr sz="2000" u="heavy" spc="-15" dirty="0" smtClean="0">
                <a:solidFill>
                  <a:srgbClr val="6B9F24"/>
                </a:solidFill>
                <a:latin typeface="Verdana"/>
                <a:cs typeface="Verdana"/>
              </a:rPr>
              <a:t>n sym</a:t>
            </a:r>
            <a:r>
              <a:rPr sz="2000" u="heavy" spc="-20" dirty="0" smtClean="0">
                <a:solidFill>
                  <a:srgbClr val="6B9F24"/>
                </a:solidFill>
                <a:latin typeface="Verdana"/>
                <a:cs typeface="Verdana"/>
              </a:rPr>
              <a:t>b</a:t>
            </a:r>
            <a:r>
              <a:rPr sz="2000" u="heavy" spc="-10" dirty="0" smtClean="0">
                <a:solidFill>
                  <a:srgbClr val="6B9F24"/>
                </a:solidFill>
                <a:latin typeface="Verdana"/>
                <a:cs typeface="Verdana"/>
              </a:rPr>
              <a:t>ols:</a:t>
            </a:r>
            <a:r>
              <a:rPr sz="2000" spc="15" dirty="0" smtClean="0">
                <a:solidFill>
                  <a:srgbClr val="6B9F24"/>
                </a:solidFill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ref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10" dirty="0" smtClean="0">
                <a:latin typeface="Verdana"/>
                <a:cs typeface="Verdana"/>
              </a:rPr>
              <a:t>r to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u="heavy" spc="-10" dirty="0" smtClean="0">
                <a:latin typeface="Verdana"/>
                <a:cs typeface="Verdana"/>
              </a:rPr>
              <a:t>functional</a:t>
            </a:r>
            <a:r>
              <a:rPr sz="2000" u="heavy" spc="-25" dirty="0" smtClean="0">
                <a:latin typeface="Verdana"/>
                <a:cs typeface="Verdana"/>
              </a:rPr>
              <a:t> </a:t>
            </a:r>
            <a:r>
              <a:rPr sz="2000" u="heavy" spc="-60" dirty="0" smtClean="0">
                <a:latin typeface="Verdana"/>
                <a:cs typeface="Verdana"/>
              </a:rPr>
              <a:t>R</a:t>
            </a:r>
            <a:r>
              <a:rPr sz="2000" u="heavy" spc="-10" dirty="0" smtClean="0">
                <a:latin typeface="Verdana"/>
                <a:cs typeface="Verdana"/>
              </a:rPr>
              <a:t>ela</a:t>
            </a:r>
            <a:r>
              <a:rPr sz="2000" u="heavy" spc="-20" dirty="0" smtClean="0">
                <a:latin typeface="Verdana"/>
                <a:cs typeface="Verdana"/>
              </a:rPr>
              <a:t>t</a:t>
            </a:r>
            <a:r>
              <a:rPr sz="2000" u="heavy" spc="-15" dirty="0" smtClean="0">
                <a:latin typeface="Verdana"/>
                <a:cs typeface="Verdana"/>
              </a:rPr>
              <a:t>ions</a:t>
            </a:r>
            <a:endParaRPr sz="2000">
              <a:latin typeface="Verdana"/>
              <a:cs typeface="Verdana"/>
            </a:endParaRPr>
          </a:p>
          <a:p>
            <a:pPr lvl="1">
              <a:lnSpc>
                <a:spcPts val="800"/>
              </a:lnSpc>
              <a:spcBef>
                <a:spcPts val="27"/>
              </a:spcBef>
              <a:buClr>
                <a:srgbClr val="EF7E09"/>
              </a:buClr>
              <a:buFont typeface="Verdana"/>
              <a:buChar char="◦"/>
            </a:pPr>
            <a:endParaRPr sz="800"/>
          </a:p>
          <a:p>
            <a:pPr lvl="1">
              <a:lnSpc>
                <a:spcPts val="1000"/>
              </a:lnSpc>
              <a:buClr>
                <a:srgbClr val="EF7E09"/>
              </a:buClr>
              <a:buFont typeface="Verdana"/>
              <a:buChar char="◦"/>
            </a:pPr>
            <a:endParaRPr sz="1000"/>
          </a:p>
          <a:p>
            <a:pPr lvl="1">
              <a:lnSpc>
                <a:spcPts val="1000"/>
              </a:lnSpc>
              <a:buClr>
                <a:srgbClr val="EF7E09"/>
              </a:buClr>
              <a:buFont typeface="Verdana"/>
              <a:buChar char="◦"/>
            </a:pPr>
            <a:endParaRPr sz="1000"/>
          </a:p>
          <a:p>
            <a:pPr marL="277495" marR="12700" indent="-265430">
              <a:lnSpc>
                <a:spcPct val="100000"/>
              </a:lnSpc>
              <a:buClr>
                <a:srgbClr val="EF7E09"/>
              </a:buClr>
              <a:buSzPct val="79166"/>
              <a:buFont typeface="Wingdings 2"/>
              <a:buChar char="·"/>
              <a:tabLst>
                <a:tab pos="277495" algn="l"/>
              </a:tabLst>
            </a:pPr>
            <a:r>
              <a:rPr sz="2400" spc="-20" dirty="0" smtClean="0">
                <a:latin typeface="Verdana"/>
                <a:cs typeface="Verdana"/>
              </a:rPr>
              <a:t>An </a:t>
            </a:r>
            <a:r>
              <a:rPr sz="2400" spc="-15" dirty="0" smtClean="0">
                <a:latin typeface="Verdana"/>
                <a:cs typeface="Verdana"/>
              </a:rPr>
              <a:t>atomic</a:t>
            </a:r>
            <a:r>
              <a:rPr sz="2400" spc="15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sente</a:t>
            </a:r>
            <a:r>
              <a:rPr sz="2400" spc="-25" dirty="0" smtClean="0">
                <a:latin typeface="Verdana"/>
                <a:cs typeface="Verdana"/>
              </a:rPr>
              <a:t>n</a:t>
            </a:r>
            <a:r>
              <a:rPr sz="2400" spc="-15" dirty="0" smtClean="0">
                <a:latin typeface="Verdana"/>
                <a:cs typeface="Verdana"/>
              </a:rPr>
              <a:t>ce</a:t>
            </a:r>
            <a:r>
              <a:rPr sz="2400" spc="15" dirty="0" smtClean="0">
                <a:latin typeface="Verdana"/>
                <a:cs typeface="Verdana"/>
              </a:rPr>
              <a:t> </a:t>
            </a:r>
            <a:r>
              <a:rPr sz="2400" spc="-130" dirty="0" smtClean="0">
                <a:solidFill>
                  <a:srgbClr val="6F2F9F"/>
                </a:solidFill>
                <a:latin typeface="Arial"/>
                <a:cs typeface="Arial"/>
              </a:rPr>
              <a:t>p</a:t>
            </a:r>
            <a:r>
              <a:rPr sz="2400" spc="20" dirty="0" smtClean="0">
                <a:solidFill>
                  <a:srgbClr val="6F2F9F"/>
                </a:solidFill>
                <a:latin typeface="Arial"/>
                <a:cs typeface="Arial"/>
              </a:rPr>
              <a:t>r</a:t>
            </a:r>
            <a:r>
              <a:rPr sz="2400" spc="45" dirty="0" smtClean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r>
              <a:rPr sz="2400" spc="145" dirty="0" smtClean="0">
                <a:solidFill>
                  <a:srgbClr val="6F2F9F"/>
                </a:solidFill>
                <a:latin typeface="Arial"/>
                <a:cs typeface="Arial"/>
              </a:rPr>
              <a:t>d</a:t>
            </a:r>
            <a:r>
              <a:rPr sz="2400" spc="65" dirty="0" smtClean="0">
                <a:solidFill>
                  <a:srgbClr val="6F2F9F"/>
                </a:solidFill>
                <a:latin typeface="Arial"/>
                <a:cs typeface="Arial"/>
              </a:rPr>
              <a:t>i</a:t>
            </a:r>
            <a:r>
              <a:rPr sz="2400" spc="-65" dirty="0" smtClean="0">
                <a:solidFill>
                  <a:srgbClr val="6F2F9F"/>
                </a:solidFill>
                <a:latin typeface="Arial"/>
                <a:cs typeface="Arial"/>
              </a:rPr>
              <a:t>cat</a:t>
            </a:r>
            <a:r>
              <a:rPr sz="2400" spc="-85" dirty="0" smtClean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r>
              <a:rPr sz="2400" b="1" spc="-10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2400" spc="65" dirty="0" smtClean="0">
                <a:solidFill>
                  <a:srgbClr val="6F2F9F"/>
                </a:solidFill>
                <a:latin typeface="Arial"/>
                <a:cs typeface="Arial"/>
              </a:rPr>
              <a:t>ter</a:t>
            </a:r>
            <a:r>
              <a:rPr sz="2400" spc="145" dirty="0" smtClean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r>
              <a:rPr sz="2400" spc="-135" baseline="-20833" dirty="0" smtClean="0">
                <a:solidFill>
                  <a:srgbClr val="6F2F9F"/>
                </a:solidFill>
                <a:latin typeface="Arial"/>
                <a:cs typeface="Arial"/>
              </a:rPr>
              <a:t>1</a:t>
            </a:r>
            <a:r>
              <a:rPr sz="2400" b="1" spc="-90" dirty="0" smtClean="0">
                <a:solidFill>
                  <a:srgbClr val="6F2F9F"/>
                </a:solidFill>
                <a:latin typeface="Verdana"/>
                <a:cs typeface="Verdana"/>
              </a:rPr>
              <a:t>,</a:t>
            </a:r>
            <a:r>
              <a:rPr sz="2400" b="1" spc="-10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2400" b="1" spc="0" dirty="0" smtClean="0">
                <a:solidFill>
                  <a:srgbClr val="6F2F9F"/>
                </a:solidFill>
                <a:latin typeface="Verdana"/>
                <a:cs typeface="Verdana"/>
              </a:rPr>
              <a:t>…,</a:t>
            </a:r>
            <a:r>
              <a:rPr sz="2400" b="1" spc="-114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2400" spc="-10" dirty="0" smtClean="0">
                <a:solidFill>
                  <a:srgbClr val="6F2F9F"/>
                </a:solidFill>
                <a:latin typeface="Arial"/>
                <a:cs typeface="Arial"/>
              </a:rPr>
              <a:t>te</a:t>
            </a:r>
            <a:r>
              <a:rPr sz="2400" spc="100" dirty="0" smtClean="0">
                <a:solidFill>
                  <a:srgbClr val="6F2F9F"/>
                </a:solidFill>
                <a:latin typeface="Arial"/>
                <a:cs typeface="Arial"/>
              </a:rPr>
              <a:t>r</a:t>
            </a:r>
            <a:r>
              <a:rPr sz="2400" spc="265" dirty="0" smtClean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r>
              <a:rPr sz="2400" spc="104" baseline="-20833" dirty="0" smtClean="0">
                <a:solidFill>
                  <a:srgbClr val="6F2F9F"/>
                </a:solidFill>
                <a:latin typeface="Arial"/>
                <a:cs typeface="Arial"/>
              </a:rPr>
              <a:t>n</a:t>
            </a:r>
            <a:r>
              <a:rPr sz="2400" b="1" spc="70" dirty="0" smtClean="0">
                <a:solidFill>
                  <a:srgbClr val="6F2F9F"/>
                </a:solidFill>
                <a:latin typeface="Verdana"/>
                <a:cs typeface="Verdana"/>
              </a:rPr>
              <a:t>)</a:t>
            </a:r>
            <a:r>
              <a:rPr sz="2400" b="1" spc="5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is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b="1" spc="0" dirty="0" smtClean="0">
                <a:latin typeface="Verdana"/>
                <a:cs typeface="Verdana"/>
              </a:rPr>
              <a:t>true </a:t>
            </a:r>
            <a:r>
              <a:rPr sz="2400" spc="-10" dirty="0" smtClean="0">
                <a:latin typeface="Verdana"/>
                <a:cs typeface="Verdana"/>
              </a:rPr>
              <a:t>iff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the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objects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referred to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-10" dirty="0" smtClean="0">
                <a:latin typeface="Verdana"/>
                <a:cs typeface="Verdana"/>
              </a:rPr>
              <a:t>b</a:t>
            </a:r>
            <a:r>
              <a:rPr sz="2400" spc="-15" dirty="0" smtClean="0">
                <a:latin typeface="Verdana"/>
                <a:cs typeface="Verdana"/>
              </a:rPr>
              <a:t>y</a:t>
            </a:r>
            <a:r>
              <a:rPr sz="2400" spc="25" dirty="0" smtClean="0">
                <a:latin typeface="Verdana"/>
                <a:cs typeface="Verdana"/>
              </a:rPr>
              <a:t> </a:t>
            </a:r>
            <a:r>
              <a:rPr sz="2400" spc="-10" dirty="0" smtClean="0">
                <a:solidFill>
                  <a:srgbClr val="6F2F9F"/>
                </a:solidFill>
                <a:latin typeface="Arial"/>
                <a:cs typeface="Arial"/>
              </a:rPr>
              <a:t>te</a:t>
            </a:r>
            <a:r>
              <a:rPr sz="2400" spc="100" dirty="0" smtClean="0">
                <a:solidFill>
                  <a:srgbClr val="6F2F9F"/>
                </a:solidFill>
                <a:latin typeface="Arial"/>
                <a:cs typeface="Arial"/>
              </a:rPr>
              <a:t>r</a:t>
            </a:r>
            <a:r>
              <a:rPr sz="2400" spc="265" dirty="0" smtClean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r>
              <a:rPr sz="2400" spc="-135" baseline="-20833" dirty="0" smtClean="0">
                <a:solidFill>
                  <a:srgbClr val="6F2F9F"/>
                </a:solidFill>
                <a:latin typeface="Arial"/>
                <a:cs typeface="Arial"/>
              </a:rPr>
              <a:t>1</a:t>
            </a:r>
            <a:r>
              <a:rPr sz="2400" b="1" spc="-90" dirty="0" smtClean="0">
                <a:solidFill>
                  <a:srgbClr val="6F2F9F"/>
                </a:solidFill>
                <a:latin typeface="Verdana"/>
                <a:cs typeface="Verdana"/>
              </a:rPr>
              <a:t>, …,</a:t>
            </a:r>
            <a:r>
              <a:rPr sz="2400" b="1" spc="-114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2400" spc="-10" dirty="0" smtClean="0">
                <a:solidFill>
                  <a:srgbClr val="6F2F9F"/>
                </a:solidFill>
                <a:latin typeface="Arial"/>
                <a:cs typeface="Arial"/>
              </a:rPr>
              <a:t>te</a:t>
            </a:r>
            <a:r>
              <a:rPr sz="2400" spc="100" dirty="0" smtClean="0">
                <a:solidFill>
                  <a:srgbClr val="6F2F9F"/>
                </a:solidFill>
                <a:latin typeface="Arial"/>
                <a:cs typeface="Arial"/>
              </a:rPr>
              <a:t>r</a:t>
            </a:r>
            <a:r>
              <a:rPr sz="2400" spc="265" dirty="0" smtClean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r>
              <a:rPr sz="2400" spc="104" baseline="-20833" dirty="0" smtClean="0">
                <a:solidFill>
                  <a:srgbClr val="6F2F9F"/>
                </a:solidFill>
                <a:latin typeface="Arial"/>
                <a:cs typeface="Arial"/>
              </a:rPr>
              <a:t>n</a:t>
            </a:r>
            <a:r>
              <a:rPr sz="2400" spc="37" baseline="-20833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are in the </a:t>
            </a:r>
            <a:r>
              <a:rPr sz="2400" spc="-10" dirty="0" smtClean="0">
                <a:latin typeface="Verdana"/>
                <a:cs typeface="Verdana"/>
              </a:rPr>
              <a:t>r</a:t>
            </a:r>
            <a:r>
              <a:rPr sz="2400" spc="-15" dirty="0" smtClean="0">
                <a:latin typeface="Verdana"/>
                <a:cs typeface="Verdana"/>
              </a:rPr>
              <a:t>elation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referred to</a:t>
            </a:r>
            <a:r>
              <a:rPr sz="2400" spc="5" dirty="0" smtClean="0">
                <a:latin typeface="Verdana"/>
                <a:cs typeface="Verdana"/>
              </a:rPr>
              <a:t> </a:t>
            </a:r>
            <a:r>
              <a:rPr sz="2400" spc="-10" dirty="0" smtClean="0">
                <a:latin typeface="Verdana"/>
                <a:cs typeface="Verdana"/>
              </a:rPr>
              <a:t>b</a:t>
            </a:r>
            <a:r>
              <a:rPr sz="2400" spc="-15" dirty="0" smtClean="0">
                <a:latin typeface="Verdana"/>
                <a:cs typeface="Verdana"/>
              </a:rPr>
              <a:t>y</a:t>
            </a:r>
            <a:r>
              <a:rPr sz="2400" spc="30" dirty="0" smtClean="0">
                <a:latin typeface="Verdana"/>
                <a:cs typeface="Verdana"/>
              </a:rPr>
              <a:t> </a:t>
            </a:r>
            <a:r>
              <a:rPr sz="2400" spc="-130" dirty="0" smtClean="0">
                <a:solidFill>
                  <a:srgbClr val="6F2F9F"/>
                </a:solidFill>
                <a:latin typeface="Arial"/>
                <a:cs typeface="Arial"/>
              </a:rPr>
              <a:t>p</a:t>
            </a:r>
            <a:r>
              <a:rPr sz="2400" spc="20" dirty="0" smtClean="0">
                <a:solidFill>
                  <a:srgbClr val="6F2F9F"/>
                </a:solidFill>
                <a:latin typeface="Arial"/>
                <a:cs typeface="Arial"/>
              </a:rPr>
              <a:t>r</a:t>
            </a:r>
            <a:r>
              <a:rPr sz="2400" spc="45" dirty="0" smtClean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r>
              <a:rPr sz="2400" spc="145" dirty="0" smtClean="0">
                <a:solidFill>
                  <a:srgbClr val="6F2F9F"/>
                </a:solidFill>
                <a:latin typeface="Arial"/>
                <a:cs typeface="Arial"/>
              </a:rPr>
              <a:t>d</a:t>
            </a:r>
            <a:r>
              <a:rPr sz="2400" spc="65" dirty="0" smtClean="0">
                <a:solidFill>
                  <a:srgbClr val="6F2F9F"/>
                </a:solidFill>
                <a:latin typeface="Arial"/>
                <a:cs typeface="Arial"/>
              </a:rPr>
              <a:t>i</a:t>
            </a:r>
            <a:r>
              <a:rPr sz="2400" spc="-15" dirty="0" smtClean="0">
                <a:solidFill>
                  <a:srgbClr val="6F2F9F"/>
                </a:solidFill>
                <a:latin typeface="Arial"/>
                <a:cs typeface="Arial"/>
              </a:rPr>
              <a:t>ca</a:t>
            </a:r>
            <a:r>
              <a:rPr sz="2400" spc="-20" dirty="0" smtClean="0">
                <a:solidFill>
                  <a:srgbClr val="6F2F9F"/>
                </a:solidFill>
                <a:latin typeface="Arial"/>
                <a:cs typeface="Arial"/>
              </a:rPr>
              <a:t>t</a:t>
            </a:r>
            <a:r>
              <a:rPr sz="2400" spc="-229" dirty="0" smtClean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Models for FOL: Example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dirty="0" smtClean="0">
                <a:solidFill>
                  <a:srgbClr val="A7A299"/>
                </a:solidFill>
                <a:latin typeface="Verdana"/>
                <a:cs typeface="Verdana"/>
              </a:rPr>
              <a:t>16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5400" y="1447800"/>
            <a:ext cx="6229731" cy="464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Truth example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dirty="0" smtClean="0">
                <a:solidFill>
                  <a:srgbClr val="A7A299"/>
                </a:solidFill>
                <a:latin typeface="Verdana"/>
                <a:cs typeface="Verdana"/>
              </a:rPr>
              <a:t>17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980" y="1460500"/>
            <a:ext cx="7924165" cy="403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78571"/>
              <a:buFont typeface="Wingdings 2"/>
              <a:buChar char="·"/>
              <a:tabLst>
                <a:tab pos="277495" algn="l"/>
              </a:tabLst>
            </a:pPr>
            <a:r>
              <a:rPr sz="2800" spc="0" dirty="0" smtClean="0">
                <a:latin typeface="Verdana"/>
                <a:cs typeface="Verdana"/>
              </a:rPr>
              <a:t>Consider</a:t>
            </a:r>
            <a:r>
              <a:rPr sz="2800" spc="-15" dirty="0" smtClean="0">
                <a:latin typeface="Verdana"/>
                <a:cs typeface="Verdana"/>
              </a:rPr>
              <a:t> </a:t>
            </a:r>
            <a:r>
              <a:rPr sz="2800" spc="0" dirty="0" smtClean="0">
                <a:latin typeface="Verdana"/>
                <a:cs typeface="Verdana"/>
              </a:rPr>
              <a:t>the inte</a:t>
            </a:r>
            <a:r>
              <a:rPr sz="2800" spc="-10" dirty="0" smtClean="0">
                <a:latin typeface="Verdana"/>
                <a:cs typeface="Verdana"/>
              </a:rPr>
              <a:t>r</a:t>
            </a:r>
            <a:r>
              <a:rPr sz="2800" spc="0" dirty="0" smtClean="0">
                <a:latin typeface="Verdana"/>
                <a:cs typeface="Verdana"/>
              </a:rPr>
              <a:t>pretati</a:t>
            </a:r>
            <a:r>
              <a:rPr sz="2800" spc="-10" dirty="0" smtClean="0">
                <a:latin typeface="Verdana"/>
                <a:cs typeface="Verdana"/>
              </a:rPr>
              <a:t>o</a:t>
            </a:r>
            <a:r>
              <a:rPr sz="2800" spc="0" dirty="0" smtClean="0">
                <a:latin typeface="Verdana"/>
                <a:cs typeface="Verdana"/>
              </a:rPr>
              <a:t>n in which</a:t>
            </a:r>
            <a:endParaRPr sz="2800" dirty="0">
              <a:latin typeface="Verdana"/>
              <a:cs typeface="Verdana"/>
            </a:endParaRPr>
          </a:p>
          <a:p>
            <a:pPr marL="277495" indent="-265430">
              <a:lnSpc>
                <a:spcPct val="100000"/>
              </a:lnSpc>
              <a:spcBef>
                <a:spcPts val="190"/>
              </a:spcBef>
              <a:buClr>
                <a:srgbClr val="EF7E09"/>
              </a:buClr>
              <a:buSzPct val="79166"/>
              <a:buFont typeface="Wingdings 2"/>
              <a:buChar char="·"/>
              <a:tabLst>
                <a:tab pos="277495" algn="l"/>
              </a:tabLst>
            </a:pPr>
            <a:r>
              <a:rPr sz="2400" spc="90" dirty="0" smtClean="0">
                <a:solidFill>
                  <a:srgbClr val="6F2F9F"/>
                </a:solidFill>
                <a:latin typeface="Arial"/>
                <a:cs typeface="Arial"/>
              </a:rPr>
              <a:t>R</a:t>
            </a:r>
            <a:r>
              <a:rPr sz="2400" spc="290" dirty="0" smtClean="0">
                <a:solidFill>
                  <a:srgbClr val="6F2F9F"/>
                </a:solidFill>
                <a:latin typeface="Arial"/>
                <a:cs typeface="Arial"/>
              </a:rPr>
              <a:t>i</a:t>
            </a:r>
            <a:r>
              <a:rPr sz="2400" spc="20" dirty="0" smtClean="0">
                <a:solidFill>
                  <a:srgbClr val="6F2F9F"/>
                </a:solidFill>
                <a:latin typeface="Arial"/>
                <a:cs typeface="Arial"/>
              </a:rPr>
              <a:t>char</a:t>
            </a:r>
            <a:r>
              <a:rPr sz="2400" spc="-95" dirty="0" smtClean="0">
                <a:solidFill>
                  <a:srgbClr val="6F2F9F"/>
                </a:solidFill>
                <a:latin typeface="Arial"/>
                <a:cs typeface="Arial"/>
              </a:rPr>
              <a:t>d</a:t>
            </a:r>
            <a:r>
              <a:rPr sz="2400" spc="31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latin typeface="Symbol"/>
                <a:cs typeface="Symbol"/>
              </a:rPr>
              <a:t></a:t>
            </a:r>
            <a:r>
              <a:rPr sz="2800" spc="280" dirty="0" smtClean="0">
                <a:latin typeface="Times New Roman"/>
                <a:cs typeface="Times New Roman"/>
              </a:rPr>
              <a:t> </a:t>
            </a:r>
            <a:r>
              <a:rPr sz="2800" spc="0" dirty="0" smtClean="0">
                <a:latin typeface="Verdana"/>
                <a:cs typeface="Verdana"/>
              </a:rPr>
              <a:t>Richard</a:t>
            </a:r>
            <a:r>
              <a:rPr sz="2800" spc="15" dirty="0" smtClean="0">
                <a:latin typeface="Verdana"/>
                <a:cs typeface="Verdana"/>
              </a:rPr>
              <a:t> </a:t>
            </a:r>
            <a:r>
              <a:rPr sz="2800" spc="0" dirty="0" smtClean="0">
                <a:latin typeface="Verdana"/>
                <a:cs typeface="Verdana"/>
              </a:rPr>
              <a:t>the</a:t>
            </a:r>
            <a:r>
              <a:rPr sz="2800" spc="-10" dirty="0" smtClean="0">
                <a:latin typeface="Verdana"/>
                <a:cs typeface="Verdana"/>
              </a:rPr>
              <a:t> </a:t>
            </a:r>
            <a:r>
              <a:rPr sz="2800" spc="0" dirty="0" smtClean="0">
                <a:latin typeface="Verdana"/>
                <a:cs typeface="Verdana"/>
              </a:rPr>
              <a:t>Lionheart</a:t>
            </a:r>
            <a:endParaRPr sz="2800" dirty="0">
              <a:latin typeface="Verdana"/>
              <a:cs typeface="Verdana"/>
            </a:endParaRPr>
          </a:p>
          <a:p>
            <a:pPr marL="277495" indent="-265430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SzPct val="79166"/>
              <a:buFont typeface="Wingdings 2"/>
              <a:buChar char="·"/>
              <a:tabLst>
                <a:tab pos="277495" algn="l"/>
              </a:tabLst>
            </a:pPr>
            <a:r>
              <a:rPr sz="2400" spc="120" dirty="0" smtClean="0">
                <a:solidFill>
                  <a:srgbClr val="6F2F9F"/>
                </a:solidFill>
                <a:latin typeface="Arial"/>
                <a:cs typeface="Arial"/>
              </a:rPr>
              <a:t>J</a:t>
            </a:r>
            <a:r>
              <a:rPr sz="2400" spc="-170" dirty="0" smtClean="0">
                <a:solidFill>
                  <a:srgbClr val="6F2F9F"/>
                </a:solidFill>
                <a:latin typeface="Arial"/>
                <a:cs typeface="Arial"/>
              </a:rPr>
              <a:t>o</a:t>
            </a:r>
            <a:r>
              <a:rPr sz="2400" spc="65" dirty="0" smtClean="0">
                <a:solidFill>
                  <a:srgbClr val="6F2F9F"/>
                </a:solidFill>
                <a:latin typeface="Arial"/>
                <a:cs typeface="Arial"/>
              </a:rPr>
              <a:t>hn</a:t>
            </a:r>
            <a:r>
              <a:rPr sz="2400" spc="31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latin typeface="Symbol"/>
                <a:cs typeface="Symbol"/>
              </a:rPr>
              <a:t></a:t>
            </a:r>
            <a:r>
              <a:rPr sz="2800" spc="285" dirty="0" smtClean="0">
                <a:latin typeface="Times New Roman"/>
                <a:cs typeface="Times New Roman"/>
              </a:rPr>
              <a:t> </a:t>
            </a:r>
            <a:r>
              <a:rPr sz="2800" spc="0" dirty="0" smtClean="0">
                <a:latin typeface="Verdana"/>
                <a:cs typeface="Verdana"/>
              </a:rPr>
              <a:t>the </a:t>
            </a:r>
            <a:r>
              <a:rPr sz="2800" spc="-15" dirty="0" smtClean="0">
                <a:latin typeface="Verdana"/>
                <a:cs typeface="Verdana"/>
              </a:rPr>
              <a:t>e</a:t>
            </a:r>
            <a:r>
              <a:rPr sz="2800" spc="0" dirty="0" smtClean="0">
                <a:latin typeface="Verdana"/>
                <a:cs typeface="Verdana"/>
              </a:rPr>
              <a:t>vil</a:t>
            </a:r>
            <a:r>
              <a:rPr sz="2800" spc="-15" dirty="0" smtClean="0">
                <a:latin typeface="Verdana"/>
                <a:cs typeface="Verdana"/>
              </a:rPr>
              <a:t> </a:t>
            </a:r>
            <a:r>
              <a:rPr sz="2800" spc="0" dirty="0" smtClean="0">
                <a:latin typeface="Verdana"/>
                <a:cs typeface="Verdana"/>
              </a:rPr>
              <a:t>King J</a:t>
            </a:r>
            <a:r>
              <a:rPr sz="2800" spc="-10" dirty="0" smtClean="0">
                <a:latin typeface="Verdana"/>
                <a:cs typeface="Verdana"/>
              </a:rPr>
              <a:t>o</a:t>
            </a:r>
            <a:r>
              <a:rPr sz="2800" spc="0" dirty="0" smtClean="0">
                <a:latin typeface="Verdana"/>
                <a:cs typeface="Verdana"/>
              </a:rPr>
              <a:t>hn</a:t>
            </a:r>
            <a:endParaRPr sz="2800" dirty="0">
              <a:latin typeface="Verdana"/>
              <a:cs typeface="Verdana"/>
            </a:endParaRPr>
          </a:p>
          <a:p>
            <a:pPr marL="277495" indent="-265430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SzPct val="79166"/>
              <a:buFont typeface="Wingdings 2"/>
              <a:buChar char="·"/>
              <a:tabLst>
                <a:tab pos="277495" algn="l"/>
              </a:tabLst>
            </a:pPr>
            <a:r>
              <a:rPr sz="2400" spc="95" dirty="0" smtClean="0">
                <a:solidFill>
                  <a:srgbClr val="6F2F9F"/>
                </a:solidFill>
                <a:latin typeface="Arial"/>
                <a:cs typeface="Arial"/>
              </a:rPr>
              <a:t>Br</a:t>
            </a:r>
            <a:r>
              <a:rPr sz="2400" spc="114" dirty="0" smtClean="0">
                <a:solidFill>
                  <a:srgbClr val="6F2F9F"/>
                </a:solidFill>
                <a:latin typeface="Arial"/>
                <a:cs typeface="Arial"/>
              </a:rPr>
              <a:t>o</a:t>
            </a:r>
            <a:r>
              <a:rPr sz="2400" spc="0" dirty="0" smtClean="0">
                <a:solidFill>
                  <a:srgbClr val="6F2F9F"/>
                </a:solidFill>
                <a:latin typeface="Arial"/>
                <a:cs typeface="Arial"/>
              </a:rPr>
              <a:t>th</a:t>
            </a:r>
            <a:r>
              <a:rPr sz="2400" spc="5" dirty="0" smtClean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r>
              <a:rPr sz="2400" spc="275" dirty="0" smtClean="0">
                <a:solidFill>
                  <a:srgbClr val="6F2F9F"/>
                </a:solidFill>
                <a:latin typeface="Arial"/>
                <a:cs typeface="Arial"/>
              </a:rPr>
              <a:t>r</a:t>
            </a:r>
            <a:r>
              <a:rPr sz="2400" spc="30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latin typeface="Symbol"/>
                <a:cs typeface="Symbol"/>
              </a:rPr>
              <a:t></a:t>
            </a:r>
            <a:r>
              <a:rPr sz="2800" spc="280" dirty="0" smtClean="0">
                <a:latin typeface="Times New Roman"/>
                <a:cs typeface="Times New Roman"/>
              </a:rPr>
              <a:t> </a:t>
            </a:r>
            <a:r>
              <a:rPr sz="2800" spc="0" dirty="0" smtClean="0">
                <a:latin typeface="Verdana"/>
                <a:cs typeface="Verdana"/>
              </a:rPr>
              <a:t>the</a:t>
            </a:r>
            <a:r>
              <a:rPr sz="2800" spc="-10" dirty="0" smtClean="0">
                <a:latin typeface="Verdana"/>
                <a:cs typeface="Verdana"/>
              </a:rPr>
              <a:t> </a:t>
            </a:r>
            <a:r>
              <a:rPr sz="2800" spc="0" dirty="0" smtClean="0">
                <a:latin typeface="Verdana"/>
                <a:cs typeface="Verdana"/>
              </a:rPr>
              <a:t>bro</a:t>
            </a:r>
            <a:r>
              <a:rPr sz="2800" spc="-10" dirty="0" smtClean="0">
                <a:latin typeface="Verdana"/>
                <a:cs typeface="Verdana"/>
              </a:rPr>
              <a:t>t</a:t>
            </a:r>
            <a:r>
              <a:rPr sz="2800" spc="0" dirty="0" smtClean="0">
                <a:latin typeface="Verdana"/>
                <a:cs typeface="Verdana"/>
              </a:rPr>
              <a:t>her rel</a:t>
            </a:r>
            <a:r>
              <a:rPr sz="2800" spc="-10" dirty="0" smtClean="0">
                <a:latin typeface="Verdana"/>
                <a:cs typeface="Verdana"/>
              </a:rPr>
              <a:t>a</a:t>
            </a:r>
            <a:r>
              <a:rPr sz="2800" spc="0" dirty="0" smtClean="0">
                <a:latin typeface="Verdana"/>
                <a:cs typeface="Verdana"/>
              </a:rPr>
              <a:t>tion</a:t>
            </a:r>
            <a:endParaRPr sz="2800" dirty="0">
              <a:latin typeface="Verdana"/>
              <a:cs typeface="Verdana"/>
            </a:endParaRPr>
          </a:p>
          <a:p>
            <a:pPr>
              <a:lnSpc>
                <a:spcPts val="900"/>
              </a:lnSpc>
              <a:spcBef>
                <a:spcPts val="23"/>
              </a:spcBef>
            </a:pPr>
            <a:endParaRPr sz="9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277495" marR="12700" indent="-265430">
              <a:lnSpc>
                <a:spcPct val="101099"/>
              </a:lnSpc>
              <a:buClr>
                <a:srgbClr val="EF7E09"/>
              </a:buClr>
              <a:buSzPct val="78571"/>
              <a:buFont typeface="Wingdings 2"/>
              <a:buChar char="·"/>
              <a:tabLst>
                <a:tab pos="277495" algn="l"/>
              </a:tabLst>
            </a:pPr>
            <a:r>
              <a:rPr sz="2800" spc="0" dirty="0" smtClean="0">
                <a:latin typeface="Verdana"/>
                <a:cs typeface="Verdana"/>
              </a:rPr>
              <a:t>Under this</a:t>
            </a:r>
            <a:r>
              <a:rPr sz="2800" spc="-15" dirty="0" smtClean="0">
                <a:latin typeface="Verdana"/>
                <a:cs typeface="Verdana"/>
              </a:rPr>
              <a:t> </a:t>
            </a:r>
            <a:r>
              <a:rPr sz="2800" spc="0" dirty="0" smtClean="0">
                <a:latin typeface="Verdana"/>
                <a:cs typeface="Verdana"/>
              </a:rPr>
              <a:t>interpret</a:t>
            </a:r>
            <a:r>
              <a:rPr sz="2800" spc="-10" dirty="0" smtClean="0">
                <a:latin typeface="Verdana"/>
                <a:cs typeface="Verdana"/>
              </a:rPr>
              <a:t>a</a:t>
            </a:r>
            <a:r>
              <a:rPr sz="2800" spc="0" dirty="0" smtClean="0">
                <a:latin typeface="Verdana"/>
                <a:cs typeface="Verdana"/>
              </a:rPr>
              <a:t>tion,</a:t>
            </a:r>
            <a:r>
              <a:rPr sz="2800" spc="-10" dirty="0" smtClean="0">
                <a:latin typeface="Verdana"/>
                <a:cs typeface="Verdana"/>
              </a:rPr>
              <a:t> </a:t>
            </a:r>
            <a:r>
              <a:rPr sz="2400" spc="240" dirty="0" smtClean="0">
                <a:solidFill>
                  <a:srgbClr val="6F2F9F"/>
                </a:solidFill>
                <a:latin typeface="Arial"/>
                <a:cs typeface="Arial"/>
              </a:rPr>
              <a:t>Br</a:t>
            </a:r>
            <a:r>
              <a:rPr sz="2400" spc="-170" dirty="0" smtClean="0">
                <a:solidFill>
                  <a:srgbClr val="6F2F9F"/>
                </a:solidFill>
                <a:latin typeface="Arial"/>
                <a:cs typeface="Arial"/>
              </a:rPr>
              <a:t>o</a:t>
            </a:r>
            <a:r>
              <a:rPr sz="2400" spc="0" dirty="0" smtClean="0">
                <a:solidFill>
                  <a:srgbClr val="6F2F9F"/>
                </a:solidFill>
                <a:latin typeface="Arial"/>
                <a:cs typeface="Arial"/>
              </a:rPr>
              <a:t>th</a:t>
            </a:r>
            <a:r>
              <a:rPr sz="2400" spc="10" dirty="0" smtClean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r>
              <a:rPr sz="2400" spc="285" dirty="0" smtClean="0">
                <a:solidFill>
                  <a:srgbClr val="6F2F9F"/>
                </a:solidFill>
                <a:latin typeface="Arial"/>
                <a:cs typeface="Arial"/>
              </a:rPr>
              <a:t>r</a:t>
            </a:r>
            <a:r>
              <a:rPr sz="2800" spc="-5" dirty="0" smtClean="0">
                <a:latin typeface="Verdana"/>
                <a:cs typeface="Verdana"/>
              </a:rPr>
              <a:t>(</a:t>
            </a:r>
            <a:r>
              <a:rPr sz="2400" spc="90" dirty="0" smtClean="0">
                <a:solidFill>
                  <a:srgbClr val="6F2F9F"/>
                </a:solidFill>
                <a:latin typeface="Arial"/>
                <a:cs typeface="Arial"/>
              </a:rPr>
              <a:t>R</a:t>
            </a:r>
            <a:r>
              <a:rPr sz="2400" spc="50" dirty="0" smtClean="0">
                <a:solidFill>
                  <a:srgbClr val="6F2F9F"/>
                </a:solidFill>
                <a:latin typeface="Arial"/>
                <a:cs typeface="Arial"/>
              </a:rPr>
              <a:t>ich</a:t>
            </a:r>
            <a:r>
              <a:rPr sz="2400" spc="30" dirty="0" smtClean="0">
                <a:solidFill>
                  <a:srgbClr val="6F2F9F"/>
                </a:solidFill>
                <a:latin typeface="Arial"/>
                <a:cs typeface="Arial"/>
              </a:rPr>
              <a:t>ar</a:t>
            </a:r>
            <a:r>
              <a:rPr sz="2400" spc="45" dirty="0" smtClean="0">
                <a:solidFill>
                  <a:srgbClr val="6F2F9F"/>
                </a:solidFill>
                <a:latin typeface="Arial"/>
                <a:cs typeface="Arial"/>
              </a:rPr>
              <a:t>d</a:t>
            </a:r>
            <a:r>
              <a:rPr lang="en-US" sz="2400" spc="-10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2400" spc="-1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120" dirty="0" smtClean="0">
                <a:solidFill>
                  <a:srgbClr val="6F2F9F"/>
                </a:solidFill>
                <a:latin typeface="Arial"/>
                <a:cs typeface="Arial"/>
              </a:rPr>
              <a:t>J</a:t>
            </a:r>
            <a:r>
              <a:rPr sz="2400" spc="-170" dirty="0" smtClean="0">
                <a:solidFill>
                  <a:srgbClr val="6F2F9F"/>
                </a:solidFill>
                <a:latin typeface="Arial"/>
                <a:cs typeface="Arial"/>
              </a:rPr>
              <a:t>o</a:t>
            </a:r>
            <a:r>
              <a:rPr sz="2400" spc="65" dirty="0" smtClean="0">
                <a:solidFill>
                  <a:srgbClr val="6F2F9F"/>
                </a:solidFill>
                <a:latin typeface="Arial"/>
                <a:cs typeface="Arial"/>
              </a:rPr>
              <a:t>h</a:t>
            </a:r>
            <a:r>
              <a:rPr sz="2400" spc="80" dirty="0" smtClean="0">
                <a:solidFill>
                  <a:srgbClr val="6F2F9F"/>
                </a:solidFill>
                <a:latin typeface="Arial"/>
                <a:cs typeface="Arial"/>
              </a:rPr>
              <a:t>n</a:t>
            </a:r>
            <a:r>
              <a:rPr sz="2800" spc="0" dirty="0" smtClean="0">
                <a:latin typeface="Verdana"/>
                <a:cs typeface="Verdana"/>
              </a:rPr>
              <a:t>)</a:t>
            </a:r>
            <a:r>
              <a:rPr sz="2800" spc="-15" dirty="0" smtClean="0">
                <a:latin typeface="Verdana"/>
                <a:cs typeface="Verdana"/>
              </a:rPr>
              <a:t> </a:t>
            </a:r>
            <a:r>
              <a:rPr sz="2800" spc="0" dirty="0" smtClean="0">
                <a:latin typeface="Verdana"/>
                <a:cs typeface="Verdana"/>
              </a:rPr>
              <a:t>is</a:t>
            </a:r>
            <a:r>
              <a:rPr sz="2800" spc="-5" dirty="0" smtClean="0">
                <a:latin typeface="Verdana"/>
                <a:cs typeface="Verdana"/>
              </a:rPr>
              <a:t> </a:t>
            </a:r>
            <a:r>
              <a:rPr sz="2800" spc="0" dirty="0" smtClean="0">
                <a:latin typeface="Verdana"/>
                <a:cs typeface="Verdana"/>
              </a:rPr>
              <a:t>true just in</a:t>
            </a:r>
            <a:r>
              <a:rPr sz="2800" spc="-15" dirty="0" smtClean="0">
                <a:latin typeface="Verdana"/>
                <a:cs typeface="Verdana"/>
              </a:rPr>
              <a:t> </a:t>
            </a:r>
            <a:r>
              <a:rPr sz="2800" spc="0" dirty="0" smtClean="0">
                <a:latin typeface="Verdana"/>
                <a:cs typeface="Verdana"/>
              </a:rPr>
              <a:t>case</a:t>
            </a:r>
            <a:r>
              <a:rPr sz="2800" spc="5" dirty="0" smtClean="0">
                <a:latin typeface="Verdana"/>
                <a:cs typeface="Verdana"/>
              </a:rPr>
              <a:t> </a:t>
            </a:r>
            <a:r>
              <a:rPr sz="2800" spc="0" dirty="0" smtClean="0">
                <a:latin typeface="Verdana"/>
                <a:cs typeface="Verdana"/>
              </a:rPr>
              <a:t>Richard</a:t>
            </a:r>
            <a:r>
              <a:rPr sz="2800" spc="10" dirty="0" smtClean="0">
                <a:latin typeface="Verdana"/>
                <a:cs typeface="Verdana"/>
              </a:rPr>
              <a:t> </a:t>
            </a:r>
            <a:r>
              <a:rPr sz="2800" spc="0" dirty="0" smtClean="0">
                <a:latin typeface="Verdana"/>
                <a:cs typeface="Verdana"/>
              </a:rPr>
              <a:t>the Lionheart</a:t>
            </a:r>
            <a:r>
              <a:rPr sz="2800" spc="-5" dirty="0" smtClean="0">
                <a:latin typeface="Verdana"/>
                <a:cs typeface="Verdana"/>
              </a:rPr>
              <a:t> </a:t>
            </a:r>
            <a:r>
              <a:rPr sz="2800" spc="0" dirty="0" smtClean="0">
                <a:latin typeface="Verdana"/>
                <a:cs typeface="Verdana"/>
              </a:rPr>
              <a:t>and t</a:t>
            </a:r>
            <a:r>
              <a:rPr sz="2800" spc="5" dirty="0" smtClean="0">
                <a:latin typeface="Verdana"/>
                <a:cs typeface="Verdana"/>
              </a:rPr>
              <a:t>h</a:t>
            </a:r>
            <a:r>
              <a:rPr sz="2800" spc="0" dirty="0" smtClean="0">
                <a:latin typeface="Verdana"/>
                <a:cs typeface="Verdana"/>
              </a:rPr>
              <a:t>e</a:t>
            </a:r>
            <a:r>
              <a:rPr sz="2800" spc="-10" dirty="0" smtClean="0">
                <a:latin typeface="Verdana"/>
                <a:cs typeface="Verdana"/>
              </a:rPr>
              <a:t> </a:t>
            </a:r>
            <a:r>
              <a:rPr sz="2800" spc="0" dirty="0" smtClean="0">
                <a:latin typeface="Verdana"/>
                <a:cs typeface="Verdana"/>
              </a:rPr>
              <a:t>evil</a:t>
            </a:r>
            <a:r>
              <a:rPr sz="2800" spc="-15" dirty="0" smtClean="0">
                <a:latin typeface="Verdana"/>
                <a:cs typeface="Verdana"/>
              </a:rPr>
              <a:t> </a:t>
            </a:r>
            <a:r>
              <a:rPr sz="2800" spc="0" dirty="0" smtClean="0">
                <a:latin typeface="Verdana"/>
                <a:cs typeface="Verdana"/>
              </a:rPr>
              <a:t>King J</a:t>
            </a:r>
            <a:r>
              <a:rPr sz="2800" spc="-10" dirty="0" smtClean="0">
                <a:latin typeface="Verdana"/>
                <a:cs typeface="Verdana"/>
              </a:rPr>
              <a:t>o</a:t>
            </a:r>
            <a:r>
              <a:rPr sz="2800" spc="0" dirty="0" smtClean="0">
                <a:latin typeface="Verdana"/>
                <a:cs typeface="Verdana"/>
              </a:rPr>
              <a:t>hn are</a:t>
            </a:r>
            <a:r>
              <a:rPr sz="2800" spc="5" dirty="0" smtClean="0">
                <a:latin typeface="Verdana"/>
                <a:cs typeface="Verdana"/>
              </a:rPr>
              <a:t> </a:t>
            </a:r>
            <a:r>
              <a:rPr sz="2800" spc="0" dirty="0" smtClean="0">
                <a:latin typeface="Verdana"/>
                <a:cs typeface="Verdana"/>
              </a:rPr>
              <a:t>in the brother rel</a:t>
            </a:r>
            <a:r>
              <a:rPr sz="2800" spc="-10" dirty="0" smtClean="0">
                <a:latin typeface="Verdana"/>
                <a:cs typeface="Verdana"/>
              </a:rPr>
              <a:t>a</a:t>
            </a:r>
            <a:r>
              <a:rPr sz="2800" spc="0" dirty="0" smtClean="0">
                <a:latin typeface="Verdana"/>
                <a:cs typeface="Verdana"/>
              </a:rPr>
              <a:t>tion</a:t>
            </a:r>
            <a:r>
              <a:rPr sz="2800" spc="-10" dirty="0" smtClean="0">
                <a:latin typeface="Verdana"/>
                <a:cs typeface="Verdana"/>
              </a:rPr>
              <a:t> </a:t>
            </a:r>
            <a:r>
              <a:rPr sz="2800" spc="0" dirty="0" smtClean="0">
                <a:latin typeface="Verdana"/>
                <a:cs typeface="Verdana"/>
              </a:rPr>
              <a:t>in the </a:t>
            </a:r>
            <a:r>
              <a:rPr sz="2800" spc="-15" dirty="0" smtClean="0">
                <a:latin typeface="Verdana"/>
                <a:cs typeface="Verdana"/>
              </a:rPr>
              <a:t>m</a:t>
            </a:r>
            <a:r>
              <a:rPr sz="2800" spc="0" dirty="0" smtClean="0">
                <a:latin typeface="Verdana"/>
                <a:cs typeface="Verdana"/>
              </a:rPr>
              <a:t>odel</a:t>
            </a: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Models for FOL: Lots!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52942" y="6430771"/>
            <a:ext cx="207010" cy="1619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 smtClean="0">
                <a:solidFill>
                  <a:srgbClr val="A7A299"/>
                </a:solidFill>
                <a:latin typeface="Verdana"/>
                <a:cs typeface="Verdana"/>
              </a:rPr>
              <a:t>20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980" y="1461515"/>
            <a:ext cx="8242934" cy="43497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 marR="1192530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sz="2000" spc="-15" dirty="0" smtClean="0">
                <a:latin typeface="Verdana"/>
                <a:cs typeface="Verdana"/>
              </a:rPr>
              <a:t>Entailment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in</a:t>
            </a:r>
            <a:r>
              <a:rPr sz="2000" spc="-15" dirty="0" smtClean="0">
                <a:latin typeface="Verdana"/>
                <a:cs typeface="Verdana"/>
              </a:rPr>
              <a:t> pro</a:t>
            </a:r>
            <a:r>
              <a:rPr sz="2000" spc="-25" dirty="0" smtClean="0">
                <a:latin typeface="Verdana"/>
                <a:cs typeface="Verdana"/>
              </a:rPr>
              <a:t>p</a:t>
            </a:r>
            <a:r>
              <a:rPr sz="2000" spc="-10" dirty="0" smtClean="0">
                <a:latin typeface="Verdana"/>
                <a:cs typeface="Verdana"/>
              </a:rPr>
              <a:t>osi</a:t>
            </a:r>
            <a:r>
              <a:rPr sz="2000" spc="-20" dirty="0" smtClean="0">
                <a:latin typeface="Verdana"/>
                <a:cs typeface="Verdana"/>
              </a:rPr>
              <a:t>t</a:t>
            </a:r>
            <a:r>
              <a:rPr sz="2000" spc="-10" dirty="0" smtClean="0">
                <a:latin typeface="Verdana"/>
                <a:cs typeface="Verdana"/>
              </a:rPr>
              <a:t>ional</a:t>
            </a:r>
            <a:r>
              <a:rPr sz="2000" spc="1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log</a:t>
            </a:r>
            <a:r>
              <a:rPr sz="2000" spc="-20" dirty="0" smtClean="0">
                <a:latin typeface="Verdana"/>
                <a:cs typeface="Verdana"/>
              </a:rPr>
              <a:t>i</a:t>
            </a:r>
            <a:r>
              <a:rPr sz="2000" spc="-15" dirty="0" smtClean="0">
                <a:latin typeface="Verdana"/>
                <a:cs typeface="Verdana"/>
              </a:rPr>
              <a:t>c</a:t>
            </a:r>
            <a:r>
              <a:rPr sz="2000" spc="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can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be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com</a:t>
            </a:r>
            <a:r>
              <a:rPr sz="2000" spc="-25" dirty="0" smtClean="0">
                <a:latin typeface="Verdana"/>
                <a:cs typeface="Verdana"/>
              </a:rPr>
              <a:t>p</a:t>
            </a:r>
            <a:r>
              <a:rPr sz="2000" spc="-15" dirty="0" smtClean="0">
                <a:latin typeface="Verdana"/>
                <a:cs typeface="Verdana"/>
              </a:rPr>
              <a:t>uted by enume</a:t>
            </a:r>
            <a:r>
              <a:rPr sz="2000" spc="-50" dirty="0" smtClean="0">
                <a:latin typeface="Verdana"/>
                <a:cs typeface="Verdana"/>
              </a:rPr>
              <a:t>r</a:t>
            </a:r>
            <a:r>
              <a:rPr sz="2000" spc="-10" dirty="0" smtClean="0">
                <a:latin typeface="Verdana"/>
                <a:cs typeface="Verdana"/>
              </a:rPr>
              <a:t>ating </a:t>
            </a:r>
            <a:r>
              <a:rPr sz="2000" spc="-15" dirty="0" smtClean="0">
                <a:latin typeface="Verdana"/>
                <a:cs typeface="Verdana"/>
              </a:rPr>
              <a:t>mod</a:t>
            </a:r>
            <a:r>
              <a:rPr sz="2000" spc="-20" dirty="0" smtClean="0">
                <a:latin typeface="Verdana"/>
                <a:cs typeface="Verdana"/>
              </a:rPr>
              <a:t>e</a:t>
            </a:r>
            <a:r>
              <a:rPr sz="2000" spc="-10" dirty="0" smtClean="0">
                <a:latin typeface="Verdana"/>
                <a:cs typeface="Verdana"/>
              </a:rPr>
              <a:t>ls</a:t>
            </a:r>
            <a:endParaRPr sz="2000">
              <a:latin typeface="Verdana"/>
              <a:cs typeface="Verdana"/>
            </a:endParaRPr>
          </a:p>
          <a:p>
            <a:pPr>
              <a:lnSpc>
                <a:spcPts val="1000"/>
              </a:lnSpc>
              <a:buClr>
                <a:srgbClr val="EF7E09"/>
              </a:buClr>
              <a:buFont typeface="Wingdings 2"/>
              <a:buChar char="·"/>
            </a:pPr>
            <a:endParaRPr sz="1000"/>
          </a:p>
          <a:p>
            <a:pPr>
              <a:lnSpc>
                <a:spcPts val="1000"/>
              </a:lnSpc>
              <a:buClr>
                <a:srgbClr val="EF7E09"/>
              </a:buClr>
              <a:buFont typeface="Wingdings 2"/>
              <a:buChar char="·"/>
            </a:pPr>
            <a:endParaRPr sz="1000"/>
          </a:p>
          <a:p>
            <a:pPr>
              <a:lnSpc>
                <a:spcPts val="1000"/>
              </a:lnSpc>
              <a:buClr>
                <a:srgbClr val="EF7E09"/>
              </a:buClr>
              <a:buFont typeface="Wingdings 2"/>
              <a:buChar char="·"/>
            </a:pPr>
            <a:endParaRPr sz="100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sz="2000" spc="-120" dirty="0" smtClean="0">
                <a:latin typeface="Verdana"/>
                <a:cs typeface="Verdana"/>
              </a:rPr>
              <a:t>W</a:t>
            </a:r>
            <a:r>
              <a:rPr sz="2000" spc="-15" dirty="0" smtClean="0">
                <a:latin typeface="Verdana"/>
                <a:cs typeface="Verdana"/>
              </a:rPr>
              <a:t>e can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enume</a:t>
            </a:r>
            <a:r>
              <a:rPr sz="2000" spc="-50" dirty="0" smtClean="0">
                <a:latin typeface="Verdana"/>
                <a:cs typeface="Verdana"/>
              </a:rPr>
              <a:t>r</a:t>
            </a:r>
            <a:r>
              <a:rPr sz="2000" spc="-15" dirty="0" smtClean="0">
                <a:latin typeface="Verdana"/>
                <a:cs typeface="Verdana"/>
              </a:rPr>
              <a:t>ate the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FOL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models</a:t>
            </a:r>
            <a:r>
              <a:rPr sz="2000" spc="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for </a:t>
            </a:r>
            <a:r>
              <a:rPr sz="2000" spc="-15" dirty="0" smtClean="0">
                <a:latin typeface="Verdana"/>
                <a:cs typeface="Verdana"/>
              </a:rPr>
              <a:t>a g</a:t>
            </a:r>
            <a:r>
              <a:rPr sz="2000" spc="-20" dirty="0" smtClean="0">
                <a:latin typeface="Verdana"/>
                <a:cs typeface="Verdana"/>
              </a:rPr>
              <a:t>i</a:t>
            </a:r>
            <a:r>
              <a:rPr sz="2000" spc="-35" dirty="0" smtClean="0">
                <a:latin typeface="Verdana"/>
                <a:cs typeface="Verdana"/>
              </a:rPr>
              <a:t>v</a:t>
            </a:r>
            <a:r>
              <a:rPr sz="2000" spc="-15" dirty="0" smtClean="0">
                <a:latin typeface="Verdana"/>
                <a:cs typeface="Verdana"/>
              </a:rPr>
              <a:t>en</a:t>
            </a:r>
            <a:r>
              <a:rPr sz="2000" spc="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KB </a:t>
            </a:r>
            <a:r>
              <a:rPr sz="2000" spc="-35" dirty="0" smtClean="0">
                <a:latin typeface="Verdana"/>
                <a:cs typeface="Verdana"/>
              </a:rPr>
              <a:t>v</a:t>
            </a:r>
            <a:r>
              <a:rPr sz="2000" spc="-15" dirty="0" smtClean="0">
                <a:latin typeface="Verdana"/>
                <a:cs typeface="Verdana"/>
              </a:rPr>
              <a:t>oca</a:t>
            </a:r>
            <a:r>
              <a:rPr sz="2000" spc="-25" dirty="0" smtClean="0">
                <a:latin typeface="Verdana"/>
                <a:cs typeface="Verdana"/>
              </a:rPr>
              <a:t>b</a:t>
            </a:r>
            <a:r>
              <a:rPr sz="2000" spc="-10" dirty="0" smtClean="0">
                <a:latin typeface="Verdana"/>
                <a:cs typeface="Verdana"/>
              </a:rPr>
              <a:t>ulary:</a:t>
            </a:r>
            <a:endParaRPr sz="2000">
              <a:latin typeface="Verdana"/>
              <a:cs typeface="Verdana"/>
            </a:endParaRPr>
          </a:p>
          <a:p>
            <a:pPr>
              <a:lnSpc>
                <a:spcPts val="750"/>
              </a:lnSpc>
              <a:spcBef>
                <a:spcPts val="32"/>
              </a:spcBef>
              <a:buClr>
                <a:srgbClr val="EF7E09"/>
              </a:buClr>
              <a:buFont typeface="Wingdings 2"/>
              <a:buChar char="·"/>
            </a:pPr>
            <a:endParaRPr sz="750"/>
          </a:p>
          <a:p>
            <a:pPr>
              <a:lnSpc>
                <a:spcPts val="1000"/>
              </a:lnSpc>
              <a:buClr>
                <a:srgbClr val="EF7E09"/>
              </a:buClr>
              <a:buFont typeface="Wingdings 2"/>
              <a:buChar char="·"/>
            </a:pPr>
            <a:endParaRPr sz="1000"/>
          </a:p>
          <a:p>
            <a:pPr>
              <a:lnSpc>
                <a:spcPts val="1000"/>
              </a:lnSpc>
              <a:buClr>
                <a:srgbClr val="EF7E09"/>
              </a:buClr>
              <a:buFont typeface="Wingdings 2"/>
              <a:buChar char="·"/>
            </a:pPr>
            <a:endParaRPr sz="100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sz="2000" spc="-65" dirty="0" smtClean="0">
                <a:latin typeface="Verdana"/>
                <a:cs typeface="Verdana"/>
              </a:rPr>
              <a:t>F</a:t>
            </a:r>
            <a:r>
              <a:rPr sz="2000" spc="-15" dirty="0" smtClean="0">
                <a:latin typeface="Verdana"/>
                <a:cs typeface="Verdana"/>
              </a:rPr>
              <a:t>or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ea</a:t>
            </a:r>
            <a:r>
              <a:rPr sz="2000" spc="-20" dirty="0" smtClean="0">
                <a:latin typeface="Verdana"/>
                <a:cs typeface="Verdana"/>
              </a:rPr>
              <a:t>c</a:t>
            </a:r>
            <a:r>
              <a:rPr sz="2000" spc="-15" dirty="0" smtClean="0">
                <a:latin typeface="Verdana"/>
                <a:cs typeface="Verdana"/>
              </a:rPr>
              <a:t>h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number </a:t>
            </a:r>
            <a:r>
              <a:rPr sz="2000" spc="-25" dirty="0" smtClean="0">
                <a:latin typeface="Verdana"/>
                <a:cs typeface="Verdana"/>
              </a:rPr>
              <a:t>o</a:t>
            </a:r>
            <a:r>
              <a:rPr sz="2000" spc="-10" dirty="0" smtClean="0">
                <a:latin typeface="Verdana"/>
                <a:cs typeface="Verdana"/>
              </a:rPr>
              <a:t>f </a:t>
            </a:r>
            <a:r>
              <a:rPr sz="2000" spc="-15" dirty="0" smtClean="0">
                <a:latin typeface="Verdana"/>
                <a:cs typeface="Verdana"/>
              </a:rPr>
              <a:t>d</a:t>
            </a:r>
            <a:r>
              <a:rPr sz="2000" spc="-25" dirty="0" smtClean="0">
                <a:latin typeface="Verdana"/>
                <a:cs typeface="Verdana"/>
              </a:rPr>
              <a:t>o</a:t>
            </a:r>
            <a:r>
              <a:rPr sz="2000" spc="-15" dirty="0" smtClean="0">
                <a:latin typeface="Verdana"/>
                <a:cs typeface="Verdana"/>
              </a:rPr>
              <a:t>main</a:t>
            </a:r>
            <a:r>
              <a:rPr sz="2000" spc="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el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ments</a:t>
            </a:r>
            <a:r>
              <a:rPr sz="2000" spc="5" dirty="0" smtClean="0">
                <a:latin typeface="Verdana"/>
                <a:cs typeface="Verdana"/>
              </a:rPr>
              <a:t> </a:t>
            </a:r>
            <a:r>
              <a:rPr sz="2400" spc="90" dirty="0" smtClean="0">
                <a:solidFill>
                  <a:srgbClr val="6F2F9F"/>
                </a:solidFill>
                <a:latin typeface="Arial"/>
                <a:cs typeface="Arial"/>
              </a:rPr>
              <a:t>n</a:t>
            </a:r>
            <a:r>
              <a:rPr sz="2400" spc="2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from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400" spc="-150" dirty="0" smtClean="0">
                <a:solidFill>
                  <a:srgbClr val="6F2F9F"/>
                </a:solidFill>
                <a:latin typeface="Arial"/>
                <a:cs typeface="Arial"/>
              </a:rPr>
              <a:t>1</a:t>
            </a:r>
            <a:r>
              <a:rPr sz="2400" spc="3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to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400" spc="1050" dirty="0" smtClean="0">
                <a:solidFill>
                  <a:srgbClr val="6F2F9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810260" marR="1726564" indent="-266700">
              <a:lnSpc>
                <a:spcPts val="3180"/>
              </a:lnSpc>
              <a:spcBef>
                <a:spcPts val="150"/>
              </a:spcBef>
            </a:pPr>
            <a:r>
              <a:rPr sz="2000" spc="-65" dirty="0" smtClean="0">
                <a:latin typeface="Verdana"/>
                <a:cs typeface="Verdana"/>
              </a:rPr>
              <a:t>F</a:t>
            </a:r>
            <a:r>
              <a:rPr sz="2000" spc="-15" dirty="0" smtClean="0">
                <a:latin typeface="Verdana"/>
                <a:cs typeface="Verdana"/>
              </a:rPr>
              <a:t>or 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ach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400" spc="45" dirty="0" smtClean="0">
                <a:solidFill>
                  <a:srgbClr val="6F2F9F"/>
                </a:solidFill>
                <a:latin typeface="Arial"/>
                <a:cs typeface="Arial"/>
              </a:rPr>
              <a:t>k</a:t>
            </a:r>
            <a:r>
              <a:rPr sz="2000" spc="-30" dirty="0" smtClean="0">
                <a:latin typeface="Verdana"/>
                <a:cs typeface="Verdana"/>
              </a:rPr>
              <a:t>-</a:t>
            </a:r>
            <a:r>
              <a:rPr sz="2000" spc="-20" dirty="0" smtClean="0">
                <a:latin typeface="Verdana"/>
                <a:cs typeface="Verdana"/>
              </a:rPr>
              <a:t>ar</a:t>
            </a:r>
            <a:r>
              <a:rPr sz="2000" spc="-15" dirty="0" smtClean="0">
                <a:latin typeface="Verdana"/>
                <a:cs typeface="Verdana"/>
              </a:rPr>
              <a:t>y pr</a:t>
            </a:r>
            <a:r>
              <a:rPr sz="2000" spc="-20" dirty="0" smtClean="0">
                <a:latin typeface="Verdana"/>
                <a:cs typeface="Verdana"/>
              </a:rPr>
              <a:t>e</a:t>
            </a:r>
            <a:r>
              <a:rPr sz="2000" spc="-10" dirty="0" smtClean="0">
                <a:latin typeface="Verdana"/>
                <a:cs typeface="Verdana"/>
              </a:rPr>
              <a:t>di</a:t>
            </a:r>
            <a:r>
              <a:rPr sz="2000" spc="-25" dirty="0" smtClean="0">
                <a:latin typeface="Verdana"/>
                <a:cs typeface="Verdana"/>
              </a:rPr>
              <a:t>c</a:t>
            </a:r>
            <a:r>
              <a:rPr sz="2000" spc="-15" dirty="0" smtClean="0">
                <a:latin typeface="Verdana"/>
                <a:cs typeface="Verdana"/>
              </a:rPr>
              <a:t>ate</a:t>
            </a:r>
            <a:r>
              <a:rPr sz="2000" spc="10" dirty="0" smtClean="0">
                <a:latin typeface="Verdana"/>
                <a:cs typeface="Verdana"/>
              </a:rPr>
              <a:t> </a:t>
            </a:r>
            <a:r>
              <a:rPr sz="2400" spc="-65" dirty="0" smtClean="0">
                <a:solidFill>
                  <a:srgbClr val="6F2F9F"/>
                </a:solidFill>
                <a:latin typeface="Arial"/>
                <a:cs typeface="Arial"/>
              </a:rPr>
              <a:t>P</a:t>
            </a:r>
            <a:r>
              <a:rPr sz="2400" spc="44" baseline="-20833" dirty="0" smtClean="0">
                <a:solidFill>
                  <a:srgbClr val="6F2F9F"/>
                </a:solidFill>
                <a:latin typeface="Arial"/>
                <a:cs typeface="Arial"/>
              </a:rPr>
              <a:t>k </a:t>
            </a:r>
            <a:r>
              <a:rPr sz="2400" spc="-292" baseline="-20833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in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the </a:t>
            </a:r>
            <a:r>
              <a:rPr sz="2000" spc="-35" dirty="0" smtClean="0">
                <a:latin typeface="Verdana"/>
                <a:cs typeface="Verdana"/>
              </a:rPr>
              <a:t>v</a:t>
            </a:r>
            <a:r>
              <a:rPr sz="2000" spc="-15" dirty="0" smtClean="0">
                <a:latin typeface="Verdana"/>
                <a:cs typeface="Verdana"/>
              </a:rPr>
              <a:t>oca</a:t>
            </a:r>
            <a:r>
              <a:rPr sz="2000" spc="-25" dirty="0" smtClean="0">
                <a:latin typeface="Verdana"/>
                <a:cs typeface="Verdana"/>
              </a:rPr>
              <a:t>b</a:t>
            </a:r>
            <a:r>
              <a:rPr sz="2000" spc="-10" dirty="0" smtClean="0">
                <a:latin typeface="Verdana"/>
                <a:cs typeface="Verdana"/>
              </a:rPr>
              <a:t>ulary </a:t>
            </a:r>
            <a:r>
              <a:rPr sz="2000" spc="-65" dirty="0" smtClean="0">
                <a:latin typeface="Verdana"/>
                <a:cs typeface="Verdana"/>
              </a:rPr>
              <a:t>F</a:t>
            </a:r>
            <a:r>
              <a:rPr sz="2000" spc="-15" dirty="0" smtClean="0">
                <a:latin typeface="Verdana"/>
                <a:cs typeface="Verdana"/>
              </a:rPr>
              <a:t>or 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ach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po</a:t>
            </a:r>
            <a:r>
              <a:rPr sz="2000" spc="-25" dirty="0" smtClean="0">
                <a:latin typeface="Verdana"/>
                <a:cs typeface="Verdana"/>
              </a:rPr>
              <a:t>s</a:t>
            </a:r>
            <a:r>
              <a:rPr sz="2000" spc="-10" dirty="0" smtClean="0">
                <a:latin typeface="Verdana"/>
                <a:cs typeface="Verdana"/>
              </a:rPr>
              <a:t>si</a:t>
            </a:r>
            <a:r>
              <a:rPr sz="2000" spc="-25" dirty="0" smtClean="0">
                <a:latin typeface="Verdana"/>
                <a:cs typeface="Verdana"/>
              </a:rPr>
              <a:t>b</a:t>
            </a:r>
            <a:r>
              <a:rPr sz="2000" spc="-10" dirty="0" smtClean="0">
                <a:latin typeface="Verdana"/>
                <a:cs typeface="Verdana"/>
              </a:rPr>
              <a:t>le</a:t>
            </a:r>
            <a:r>
              <a:rPr sz="2000" spc="10" dirty="0" smtClean="0">
                <a:latin typeface="Verdana"/>
                <a:cs typeface="Verdana"/>
              </a:rPr>
              <a:t> </a:t>
            </a:r>
            <a:r>
              <a:rPr sz="2400" spc="45" dirty="0" smtClean="0">
                <a:solidFill>
                  <a:srgbClr val="6F2F9F"/>
                </a:solidFill>
                <a:latin typeface="Arial"/>
                <a:cs typeface="Arial"/>
              </a:rPr>
              <a:t>k</a:t>
            </a:r>
            <a:r>
              <a:rPr sz="2000" spc="-30" dirty="0" smtClean="0">
                <a:latin typeface="Verdana"/>
                <a:cs typeface="Verdana"/>
              </a:rPr>
              <a:t>-</a:t>
            </a:r>
            <a:r>
              <a:rPr sz="2000" spc="-20" dirty="0" smtClean="0">
                <a:latin typeface="Verdana"/>
                <a:cs typeface="Verdana"/>
              </a:rPr>
              <a:t>ar</a:t>
            </a:r>
            <a:r>
              <a:rPr sz="2000" spc="-15" dirty="0" smtClean="0">
                <a:latin typeface="Verdana"/>
                <a:cs typeface="Verdana"/>
              </a:rPr>
              <a:t>y</a:t>
            </a:r>
            <a:r>
              <a:rPr sz="2000" spc="10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rel</a:t>
            </a:r>
            <a:r>
              <a:rPr sz="2000" spc="-20" dirty="0" smtClean="0">
                <a:latin typeface="Verdana"/>
                <a:cs typeface="Verdana"/>
              </a:rPr>
              <a:t>a</a:t>
            </a:r>
            <a:r>
              <a:rPr sz="2000" spc="-10" dirty="0" smtClean="0">
                <a:latin typeface="Verdana"/>
                <a:cs typeface="Verdana"/>
              </a:rPr>
              <a:t>tion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on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400" spc="90" dirty="0" smtClean="0">
                <a:solidFill>
                  <a:srgbClr val="6F2F9F"/>
                </a:solidFill>
                <a:latin typeface="Arial"/>
                <a:cs typeface="Arial"/>
              </a:rPr>
              <a:t>n</a:t>
            </a:r>
            <a:r>
              <a:rPr sz="2400" spc="3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obje</a:t>
            </a:r>
            <a:r>
              <a:rPr sz="2000" spc="-25" dirty="0" smtClean="0">
                <a:latin typeface="Verdana"/>
                <a:cs typeface="Verdana"/>
              </a:rPr>
              <a:t>c</a:t>
            </a:r>
            <a:r>
              <a:rPr sz="2000" spc="-10" dirty="0" smtClean="0">
                <a:latin typeface="Verdana"/>
                <a:cs typeface="Verdana"/>
              </a:rPr>
              <a:t>ts</a:t>
            </a:r>
            <a:endParaRPr sz="2000">
              <a:latin typeface="Verdana"/>
              <a:cs typeface="Verdana"/>
            </a:endParaRPr>
          </a:p>
          <a:p>
            <a:pPr marL="0" marR="221615" algn="ctr">
              <a:lnSpc>
                <a:spcPct val="100000"/>
              </a:lnSpc>
              <a:spcBef>
                <a:spcPts val="145"/>
              </a:spcBef>
            </a:pPr>
            <a:r>
              <a:rPr sz="2000" spc="-65" dirty="0" smtClean="0">
                <a:latin typeface="Verdana"/>
                <a:cs typeface="Verdana"/>
              </a:rPr>
              <a:t>F</a:t>
            </a:r>
            <a:r>
              <a:rPr sz="2000" spc="-15" dirty="0" smtClean="0">
                <a:latin typeface="Verdana"/>
                <a:cs typeface="Verdana"/>
              </a:rPr>
              <a:t>or 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ach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cons</a:t>
            </a:r>
            <a:r>
              <a:rPr sz="2000" spc="-20" dirty="0" smtClean="0">
                <a:latin typeface="Verdana"/>
                <a:cs typeface="Verdana"/>
              </a:rPr>
              <a:t>t</a:t>
            </a:r>
            <a:r>
              <a:rPr sz="2000" spc="-15" dirty="0" smtClean="0">
                <a:latin typeface="Verdana"/>
                <a:cs typeface="Verdana"/>
              </a:rPr>
              <a:t>ant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sym</a:t>
            </a:r>
            <a:r>
              <a:rPr sz="2000" spc="-20" dirty="0" smtClean="0">
                <a:latin typeface="Verdana"/>
                <a:cs typeface="Verdana"/>
              </a:rPr>
              <a:t>b</a:t>
            </a:r>
            <a:r>
              <a:rPr sz="2000" spc="-10" dirty="0" smtClean="0">
                <a:latin typeface="Verdana"/>
                <a:cs typeface="Verdana"/>
              </a:rPr>
              <a:t>ol</a:t>
            </a:r>
            <a:r>
              <a:rPr sz="2000" spc="10" dirty="0" smtClean="0">
                <a:latin typeface="Verdana"/>
                <a:cs typeface="Verdana"/>
              </a:rPr>
              <a:t> </a:t>
            </a:r>
            <a:r>
              <a:rPr sz="2400" spc="-35" dirty="0" smtClean="0">
                <a:solidFill>
                  <a:srgbClr val="6F2F9F"/>
                </a:solidFill>
                <a:latin typeface="Arial"/>
                <a:cs typeface="Arial"/>
              </a:rPr>
              <a:t>C</a:t>
            </a:r>
            <a:r>
              <a:rPr sz="2400" spc="3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in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the </a:t>
            </a:r>
            <a:r>
              <a:rPr sz="2000" spc="-35" dirty="0" smtClean="0">
                <a:latin typeface="Verdana"/>
                <a:cs typeface="Verdana"/>
              </a:rPr>
              <a:t>v</a:t>
            </a:r>
            <a:r>
              <a:rPr sz="2000" spc="-15" dirty="0" smtClean="0">
                <a:latin typeface="Verdana"/>
                <a:cs typeface="Verdana"/>
              </a:rPr>
              <a:t>oca</a:t>
            </a:r>
            <a:r>
              <a:rPr sz="2000" spc="-25" dirty="0" smtClean="0">
                <a:latin typeface="Verdana"/>
                <a:cs typeface="Verdana"/>
              </a:rPr>
              <a:t>b</a:t>
            </a:r>
            <a:r>
              <a:rPr sz="2000" spc="-10" dirty="0" smtClean="0">
                <a:latin typeface="Verdana"/>
                <a:cs typeface="Verdana"/>
              </a:rPr>
              <a:t>ulary</a:t>
            </a:r>
            <a:endParaRPr sz="2000">
              <a:latin typeface="Verdana"/>
              <a:cs typeface="Verdana"/>
            </a:endParaRPr>
          </a:p>
          <a:p>
            <a:pPr marL="1343660">
              <a:lnSpc>
                <a:spcPct val="100000"/>
              </a:lnSpc>
              <a:spcBef>
                <a:spcPts val="300"/>
              </a:spcBef>
            </a:pPr>
            <a:r>
              <a:rPr sz="2000" spc="-70" dirty="0" smtClean="0">
                <a:latin typeface="Verdana"/>
                <a:cs typeface="Verdana"/>
              </a:rPr>
              <a:t>F</a:t>
            </a:r>
            <a:r>
              <a:rPr sz="2000" spc="-15" dirty="0" smtClean="0">
                <a:latin typeface="Verdana"/>
                <a:cs typeface="Verdana"/>
              </a:rPr>
              <a:t>or 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ach ch</a:t>
            </a:r>
            <a:r>
              <a:rPr sz="2000" spc="-25" dirty="0" smtClean="0">
                <a:latin typeface="Verdana"/>
                <a:cs typeface="Verdana"/>
              </a:rPr>
              <a:t>o</a:t>
            </a:r>
            <a:r>
              <a:rPr sz="2000" spc="0" dirty="0" smtClean="0">
                <a:latin typeface="Verdana"/>
                <a:cs typeface="Verdana"/>
              </a:rPr>
              <a:t>i</a:t>
            </a:r>
            <a:r>
              <a:rPr sz="2000" spc="-10" dirty="0" smtClean="0">
                <a:latin typeface="Verdana"/>
                <a:cs typeface="Verdana"/>
              </a:rPr>
              <a:t>c</a:t>
            </a:r>
            <a:r>
              <a:rPr sz="2000" spc="-15" dirty="0" smtClean="0">
                <a:latin typeface="Verdana"/>
                <a:cs typeface="Verdana"/>
              </a:rPr>
              <a:t>e </a:t>
            </a:r>
            <a:r>
              <a:rPr sz="2000" spc="-10" dirty="0" smtClean="0">
                <a:latin typeface="Verdana"/>
                <a:cs typeface="Verdana"/>
              </a:rPr>
              <a:t>of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r</a:t>
            </a:r>
            <a:r>
              <a:rPr sz="2000" spc="-20" dirty="0" smtClean="0">
                <a:latin typeface="Verdana"/>
                <a:cs typeface="Verdana"/>
              </a:rPr>
              <a:t>e</a:t>
            </a:r>
            <a:r>
              <a:rPr sz="2000" spc="-10" dirty="0" smtClean="0">
                <a:latin typeface="Verdana"/>
                <a:cs typeface="Verdana"/>
              </a:rPr>
              <a:t>f</a:t>
            </a:r>
            <a:r>
              <a:rPr sz="2000" spc="-20" dirty="0" smtClean="0">
                <a:latin typeface="Verdana"/>
                <a:cs typeface="Verdana"/>
              </a:rPr>
              <a:t>e</a:t>
            </a:r>
            <a:r>
              <a:rPr sz="2000" spc="-10" dirty="0" smtClean="0">
                <a:latin typeface="Verdana"/>
                <a:cs typeface="Verdana"/>
              </a:rPr>
              <a:t>r</a:t>
            </a:r>
            <a:r>
              <a:rPr sz="2000" spc="-20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nt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for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400" spc="-35" dirty="0" smtClean="0">
                <a:solidFill>
                  <a:srgbClr val="6F2F9F"/>
                </a:solidFill>
                <a:latin typeface="Arial"/>
                <a:cs typeface="Arial"/>
              </a:rPr>
              <a:t>C</a:t>
            </a:r>
            <a:r>
              <a:rPr sz="2400" spc="3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fro</a:t>
            </a:r>
            <a:r>
              <a:rPr sz="2000" spc="-20" dirty="0" smtClean="0">
                <a:latin typeface="Verdana"/>
                <a:cs typeface="Verdana"/>
              </a:rPr>
              <a:t>m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400" spc="105" dirty="0" smtClean="0">
                <a:solidFill>
                  <a:srgbClr val="6F2F9F"/>
                </a:solidFill>
                <a:latin typeface="Arial"/>
                <a:cs typeface="Arial"/>
              </a:rPr>
              <a:t>n</a:t>
            </a:r>
            <a:r>
              <a:rPr sz="2400" spc="2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o</a:t>
            </a:r>
            <a:r>
              <a:rPr sz="2000" spc="-10" dirty="0" smtClean="0">
                <a:latin typeface="Verdana"/>
                <a:cs typeface="Verdana"/>
              </a:rPr>
              <a:t>b</a:t>
            </a:r>
            <a:r>
              <a:rPr sz="2000" spc="0" dirty="0" smtClean="0">
                <a:latin typeface="Verdana"/>
                <a:cs typeface="Verdana"/>
              </a:rPr>
              <a:t>je</a:t>
            </a:r>
            <a:r>
              <a:rPr sz="2000" spc="-10" dirty="0" smtClean="0">
                <a:latin typeface="Verdana"/>
                <a:cs typeface="Verdana"/>
              </a:rPr>
              <a:t>c</a:t>
            </a:r>
            <a:r>
              <a:rPr sz="2000" spc="0" dirty="0" smtClean="0">
                <a:latin typeface="Verdana"/>
                <a:cs typeface="Verdana"/>
              </a:rPr>
              <a:t>ts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…</a:t>
            </a:r>
            <a:endParaRPr sz="2000">
              <a:latin typeface="Verdana"/>
              <a:cs typeface="Verdana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26"/>
              </a:spcBef>
            </a:pPr>
            <a:endParaRPr sz="1200"/>
          </a:p>
          <a:p>
            <a:pPr marL="12700">
              <a:lnSpc>
                <a:spcPct val="100000"/>
              </a:lnSpc>
            </a:pPr>
            <a:r>
              <a:rPr sz="2000" spc="-15" dirty="0" smtClean="0">
                <a:latin typeface="Verdana"/>
                <a:cs typeface="Verdana"/>
              </a:rPr>
              <a:t>Computing</a:t>
            </a:r>
            <a:r>
              <a:rPr sz="2000" spc="10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entai</a:t>
            </a:r>
            <a:r>
              <a:rPr sz="2000" spc="-20" dirty="0" smtClean="0">
                <a:latin typeface="Verdana"/>
                <a:cs typeface="Verdana"/>
              </a:rPr>
              <a:t>l</a:t>
            </a:r>
            <a:r>
              <a:rPr sz="2000" spc="-15" dirty="0" smtClean="0">
                <a:latin typeface="Verdana"/>
                <a:cs typeface="Verdana"/>
              </a:rPr>
              <a:t>ment </a:t>
            </a:r>
            <a:r>
              <a:rPr sz="2000" spc="-25" dirty="0" smtClean="0">
                <a:latin typeface="Verdana"/>
                <a:cs typeface="Verdana"/>
              </a:rPr>
              <a:t>b</a:t>
            </a:r>
            <a:r>
              <a:rPr sz="2000" spc="-15" dirty="0" smtClean="0">
                <a:latin typeface="Verdana"/>
                <a:cs typeface="Verdana"/>
              </a:rPr>
              <a:t>y</a:t>
            </a:r>
            <a:r>
              <a:rPr sz="2000" spc="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enume</a:t>
            </a:r>
            <a:r>
              <a:rPr sz="2000" spc="-50" dirty="0" smtClean="0">
                <a:latin typeface="Verdana"/>
                <a:cs typeface="Verdana"/>
              </a:rPr>
              <a:t>r</a:t>
            </a:r>
            <a:r>
              <a:rPr sz="2000" spc="-10" dirty="0" smtClean="0">
                <a:latin typeface="Verdana"/>
                <a:cs typeface="Verdana"/>
              </a:rPr>
              <a:t>ating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FOL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models </a:t>
            </a:r>
            <a:r>
              <a:rPr sz="2000" spc="-10" dirty="0" smtClean="0">
                <a:latin typeface="Verdana"/>
                <a:cs typeface="Verdana"/>
              </a:rPr>
              <a:t>is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not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ea</a:t>
            </a:r>
            <a:r>
              <a:rPr sz="2000" spc="-20" dirty="0" smtClean="0">
                <a:latin typeface="Verdana"/>
                <a:cs typeface="Verdana"/>
              </a:rPr>
              <a:t>s</a:t>
            </a:r>
            <a:r>
              <a:rPr sz="2000" spc="-10" dirty="0" smtClean="0">
                <a:latin typeface="Verdana"/>
                <a:cs typeface="Verdana"/>
              </a:rPr>
              <a:t>y!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ct val="100000"/>
              </a:lnSpc>
            </a:pPr>
            <a:fld id="{81D60167-4931-47E6-BA6A-407CBD079E47}" type="slidenum">
              <a:rPr lang="en-US" sz="1000" b="1" smtClean="0">
                <a:solidFill>
                  <a:srgbClr val="A7A299"/>
                </a:solidFill>
                <a:latin typeface="Verdana"/>
                <a:cs typeface="Verdana"/>
              </a:rPr>
              <a:t>18</a:t>
            </a:fld>
            <a:endParaRPr lang="en-US"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Quantifiers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dirty="0" smtClean="0">
                <a:solidFill>
                  <a:srgbClr val="A7A299"/>
                </a:solidFill>
                <a:latin typeface="Verdana"/>
                <a:cs typeface="Verdana"/>
              </a:rPr>
              <a:t>19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980" y="1461008"/>
            <a:ext cx="8115934" cy="40112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 marR="12700" indent="-265430">
              <a:lnSpc>
                <a:spcPct val="100000"/>
              </a:lnSpc>
              <a:buClr>
                <a:srgbClr val="EF7E09"/>
              </a:buClr>
              <a:buSzPct val="79166"/>
              <a:buFont typeface="Wingdings 2"/>
              <a:buChar char="·"/>
              <a:tabLst>
                <a:tab pos="277495" algn="l"/>
              </a:tabLst>
            </a:pPr>
            <a:r>
              <a:rPr sz="2400" spc="-15" dirty="0" smtClean="0">
                <a:latin typeface="Verdana"/>
                <a:cs typeface="Verdana"/>
              </a:rPr>
              <a:t>Expressing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sente</a:t>
            </a:r>
            <a:r>
              <a:rPr sz="2400" spc="-25" dirty="0" smtClean="0">
                <a:latin typeface="Verdana"/>
                <a:cs typeface="Verdana"/>
              </a:rPr>
              <a:t>n</a:t>
            </a:r>
            <a:r>
              <a:rPr sz="2400" spc="-15" dirty="0" smtClean="0">
                <a:latin typeface="Verdana"/>
                <a:cs typeface="Verdana"/>
              </a:rPr>
              <a:t>ces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about</a:t>
            </a:r>
            <a:r>
              <a:rPr sz="2400" spc="25" dirty="0" smtClean="0">
                <a:latin typeface="Verdana"/>
                <a:cs typeface="Verdana"/>
              </a:rPr>
              <a:t> </a:t>
            </a:r>
            <a:r>
              <a:rPr sz="2400" b="1" spc="-15" dirty="0" smtClean="0">
                <a:latin typeface="Verdana"/>
                <a:cs typeface="Verdana"/>
              </a:rPr>
              <a:t>collections</a:t>
            </a:r>
            <a:r>
              <a:rPr sz="2400" b="1" spc="50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of</a:t>
            </a:r>
            <a:r>
              <a:rPr sz="2400" spc="15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objects</a:t>
            </a:r>
            <a:r>
              <a:rPr sz="2400" spc="-10" dirty="0" smtClean="0">
                <a:latin typeface="Verdana"/>
                <a:cs typeface="Verdana"/>
              </a:rPr>
              <a:t> without</a:t>
            </a:r>
            <a:r>
              <a:rPr sz="2400" spc="25" dirty="0" smtClean="0">
                <a:latin typeface="Verdana"/>
                <a:cs typeface="Verdana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enume</a:t>
            </a:r>
            <a:r>
              <a:rPr sz="2400" spc="-55" dirty="0" smtClean="0">
                <a:latin typeface="Verdana"/>
                <a:cs typeface="Verdana"/>
              </a:rPr>
              <a:t>r</a:t>
            </a:r>
            <a:r>
              <a:rPr sz="2400" spc="-15" dirty="0" smtClean="0">
                <a:latin typeface="Verdana"/>
                <a:cs typeface="Verdana"/>
              </a:rPr>
              <a:t>ation</a:t>
            </a:r>
            <a:r>
              <a:rPr sz="2400" spc="30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(naming</a:t>
            </a:r>
            <a:r>
              <a:rPr sz="2400" spc="1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indiv</a:t>
            </a:r>
            <a:r>
              <a:rPr sz="2400" spc="5" dirty="0" smtClean="0">
                <a:latin typeface="Verdana"/>
                <a:cs typeface="Verdana"/>
              </a:rPr>
              <a:t>i</a:t>
            </a:r>
            <a:r>
              <a:rPr sz="2400" spc="-15" dirty="0" smtClean="0">
                <a:latin typeface="Verdana"/>
                <a:cs typeface="Verdana"/>
              </a:rPr>
              <a:t>du</a:t>
            </a:r>
            <a:r>
              <a:rPr sz="2400" spc="0" dirty="0" smtClean="0">
                <a:latin typeface="Verdana"/>
                <a:cs typeface="Verdana"/>
              </a:rPr>
              <a:t>als)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ts val="1000"/>
              </a:lnSpc>
              <a:buClr>
                <a:srgbClr val="EF7E09"/>
              </a:buClr>
              <a:buFont typeface="Wingdings 2"/>
              <a:buChar char="·"/>
            </a:pPr>
            <a:endParaRPr sz="1000" dirty="0"/>
          </a:p>
          <a:p>
            <a:pPr>
              <a:lnSpc>
                <a:spcPts val="1000"/>
              </a:lnSpc>
              <a:buClr>
                <a:srgbClr val="EF7E09"/>
              </a:buClr>
              <a:buFont typeface="Wingdings 2"/>
              <a:buChar char="·"/>
            </a:pPr>
            <a:endParaRPr sz="1000" dirty="0"/>
          </a:p>
          <a:p>
            <a:pPr>
              <a:lnSpc>
                <a:spcPts val="1400"/>
              </a:lnSpc>
              <a:spcBef>
                <a:spcPts val="80"/>
              </a:spcBef>
              <a:buClr>
                <a:srgbClr val="EF7E09"/>
              </a:buClr>
              <a:buFont typeface="Wingdings 2"/>
              <a:buChar char="·"/>
            </a:pPr>
            <a:endParaRPr sz="1400" dirty="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79166"/>
              <a:buFont typeface="Wingdings 2"/>
              <a:buChar char="·"/>
              <a:tabLst>
                <a:tab pos="277495" algn="l"/>
              </a:tabLst>
            </a:pPr>
            <a:r>
              <a:rPr sz="2400" dirty="0" smtClean="0">
                <a:latin typeface="Verdana"/>
                <a:cs typeface="Verdana"/>
              </a:rPr>
              <a:t>E.</a:t>
            </a:r>
            <a:r>
              <a:rPr sz="2400" spc="-5" dirty="0" smtClean="0">
                <a:latin typeface="Verdana"/>
                <a:cs typeface="Verdana"/>
              </a:rPr>
              <a:t>g</a:t>
            </a:r>
            <a:r>
              <a:rPr sz="2400" spc="-160" dirty="0" smtClean="0">
                <a:latin typeface="Verdana"/>
                <a:cs typeface="Verdana"/>
              </a:rPr>
              <a:t>.</a:t>
            </a:r>
            <a:r>
              <a:rPr sz="2400" spc="-10" dirty="0" smtClean="0">
                <a:latin typeface="Verdana"/>
                <a:cs typeface="Verdana"/>
              </a:rPr>
              <a:t>, All</a:t>
            </a:r>
            <a:r>
              <a:rPr sz="2400" spc="-5" dirty="0" smtClean="0">
                <a:latin typeface="Verdana"/>
                <a:cs typeface="Verdana"/>
              </a:rPr>
              <a:t> </a:t>
            </a:r>
            <a:r>
              <a:rPr sz="2400" spc="-235" dirty="0" smtClean="0">
                <a:latin typeface="Verdana"/>
                <a:cs typeface="Verdana"/>
              </a:rPr>
              <a:t>T</a:t>
            </a:r>
            <a:r>
              <a:rPr sz="2400" spc="-15" dirty="0" smtClean="0">
                <a:latin typeface="Verdana"/>
                <a:cs typeface="Verdana"/>
              </a:rPr>
              <a:t>rojans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are</a:t>
            </a:r>
            <a:r>
              <a:rPr sz="2400" spc="-10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cle</a:t>
            </a:r>
            <a:r>
              <a:rPr sz="2400" spc="-45" dirty="0" smtClean="0">
                <a:latin typeface="Verdana"/>
                <a:cs typeface="Verdana"/>
              </a:rPr>
              <a:t>v</a:t>
            </a:r>
            <a:r>
              <a:rPr sz="2400" spc="-15" dirty="0" smtClean="0">
                <a:latin typeface="Verdana"/>
                <a:cs typeface="Verdana"/>
              </a:rPr>
              <a:t>er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ts val="850"/>
              </a:lnSpc>
              <a:spcBef>
                <a:spcPts val="31"/>
              </a:spcBef>
              <a:buClr>
                <a:srgbClr val="EF7E09"/>
              </a:buClr>
              <a:buFont typeface="Wingdings 2"/>
              <a:buChar char="·"/>
            </a:pPr>
            <a:endParaRPr sz="850" dirty="0"/>
          </a:p>
          <a:p>
            <a:pPr>
              <a:lnSpc>
                <a:spcPts val="1000"/>
              </a:lnSpc>
              <a:buClr>
                <a:srgbClr val="EF7E09"/>
              </a:buClr>
              <a:buFont typeface="Wingdings 2"/>
              <a:buChar char="·"/>
            </a:pPr>
            <a:endParaRPr sz="1000" dirty="0"/>
          </a:p>
          <a:p>
            <a:pPr>
              <a:lnSpc>
                <a:spcPts val="1000"/>
              </a:lnSpc>
              <a:buClr>
                <a:srgbClr val="EF7E09"/>
              </a:buClr>
              <a:buFont typeface="Wingdings 2"/>
              <a:buChar char="·"/>
            </a:pPr>
            <a:endParaRPr sz="1000" dirty="0"/>
          </a:p>
          <a:p>
            <a:pPr marL="927100">
              <a:lnSpc>
                <a:spcPct val="100000"/>
              </a:lnSpc>
            </a:pPr>
            <a:r>
              <a:rPr sz="2400" spc="-20" dirty="0" smtClean="0">
                <a:latin typeface="Verdana"/>
                <a:cs typeface="Verdana"/>
              </a:rPr>
              <a:t>Someone</a:t>
            </a:r>
            <a:r>
              <a:rPr sz="2400" spc="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in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the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class</a:t>
            </a:r>
            <a:r>
              <a:rPr sz="2400" spc="-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is</a:t>
            </a:r>
            <a:r>
              <a:rPr sz="2400" spc="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sleeping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400"/>
              </a:lnSpc>
              <a:spcBef>
                <a:spcPts val="58"/>
              </a:spcBef>
            </a:pPr>
            <a:endParaRPr sz="1400" dirty="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79166"/>
              <a:buFont typeface="Wingdings 2"/>
              <a:buChar char="·"/>
              <a:tabLst>
                <a:tab pos="277495" algn="l"/>
              </a:tabLst>
            </a:pPr>
            <a:r>
              <a:rPr sz="2400" spc="-15" dirty="0" smtClean="0">
                <a:latin typeface="Verdana"/>
                <a:cs typeface="Verdana"/>
              </a:rPr>
              <a:t>Uni</a:t>
            </a:r>
            <a:r>
              <a:rPr sz="2400" spc="-40" dirty="0" smtClean="0">
                <a:latin typeface="Verdana"/>
                <a:cs typeface="Verdana"/>
              </a:rPr>
              <a:t>v</a:t>
            </a:r>
            <a:r>
              <a:rPr sz="2400" spc="-15" dirty="0" smtClean="0">
                <a:latin typeface="Verdana"/>
                <a:cs typeface="Verdana"/>
              </a:rPr>
              <a:t>ersal</a:t>
            </a:r>
            <a:r>
              <a:rPr sz="2400" spc="15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quantif</a:t>
            </a:r>
            <a:r>
              <a:rPr sz="2400" spc="-5" dirty="0" smtClean="0">
                <a:latin typeface="Verdana"/>
                <a:cs typeface="Verdana"/>
              </a:rPr>
              <a:t>i</a:t>
            </a:r>
            <a:r>
              <a:rPr sz="2400" spc="-15" dirty="0" smtClean="0">
                <a:latin typeface="Verdana"/>
                <a:cs typeface="Verdana"/>
              </a:rPr>
              <a:t>cati</a:t>
            </a:r>
            <a:r>
              <a:rPr sz="2400" spc="-5" dirty="0" smtClean="0">
                <a:latin typeface="Verdana"/>
                <a:cs typeface="Verdana"/>
              </a:rPr>
              <a:t>o</a:t>
            </a:r>
            <a:r>
              <a:rPr sz="2400" spc="-20" dirty="0" smtClean="0">
                <a:latin typeface="Verdana"/>
                <a:cs typeface="Verdana"/>
              </a:rPr>
              <a:t>n</a:t>
            </a:r>
            <a:r>
              <a:rPr sz="2400" spc="25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(for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all):</a:t>
            </a:r>
            <a:r>
              <a:rPr sz="2400" spc="15" dirty="0" smtClean="0">
                <a:latin typeface="Verdana"/>
                <a:cs typeface="Verdana"/>
              </a:rPr>
              <a:t> </a:t>
            </a:r>
            <a:r>
              <a:rPr sz="2800" spc="0" dirty="0" smtClean="0">
                <a:latin typeface="Symbol"/>
                <a:cs typeface="Symbol"/>
              </a:rPr>
              <a:t></a:t>
            </a:r>
            <a:endParaRPr sz="2800" dirty="0">
              <a:latin typeface="Symbol"/>
              <a:cs typeface="Symbol"/>
            </a:endParaRPr>
          </a:p>
          <a:p>
            <a:pPr>
              <a:lnSpc>
                <a:spcPts val="1000"/>
              </a:lnSpc>
              <a:buClr>
                <a:srgbClr val="EF7E09"/>
              </a:buClr>
              <a:buFont typeface="Wingdings 2"/>
              <a:buChar char="·"/>
            </a:pPr>
            <a:endParaRPr sz="1000" dirty="0"/>
          </a:p>
          <a:p>
            <a:pPr>
              <a:lnSpc>
                <a:spcPts val="1000"/>
              </a:lnSpc>
              <a:buClr>
                <a:srgbClr val="EF7E09"/>
              </a:buClr>
              <a:buFont typeface="Wingdings 2"/>
              <a:buChar char="·"/>
            </a:pPr>
            <a:endParaRPr sz="1000" dirty="0"/>
          </a:p>
          <a:p>
            <a:pPr>
              <a:lnSpc>
                <a:spcPts val="1400"/>
              </a:lnSpc>
              <a:spcBef>
                <a:spcPts val="81"/>
              </a:spcBef>
              <a:buClr>
                <a:srgbClr val="EF7E09"/>
              </a:buClr>
              <a:buFont typeface="Wingdings 2"/>
              <a:buChar char="·"/>
            </a:pPr>
            <a:endParaRPr sz="1400" dirty="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79166"/>
              <a:buFont typeface="Wingdings 2"/>
              <a:buChar char="·"/>
              <a:tabLst>
                <a:tab pos="277495" algn="l"/>
              </a:tabLst>
            </a:pPr>
            <a:r>
              <a:rPr sz="2400" dirty="0" smtClean="0">
                <a:latin typeface="Verdana"/>
                <a:cs typeface="Verdana"/>
              </a:rPr>
              <a:t>Existential</a:t>
            </a:r>
            <a:r>
              <a:rPr sz="2400" spc="15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quantif</a:t>
            </a:r>
            <a:r>
              <a:rPr sz="2400" spc="-5" dirty="0" smtClean="0">
                <a:latin typeface="Verdana"/>
                <a:cs typeface="Verdana"/>
              </a:rPr>
              <a:t>i</a:t>
            </a:r>
            <a:r>
              <a:rPr sz="2400" spc="-15" dirty="0" smtClean="0">
                <a:latin typeface="Verdana"/>
                <a:cs typeface="Verdana"/>
              </a:rPr>
              <a:t>cati</a:t>
            </a:r>
            <a:r>
              <a:rPr sz="2400" spc="-5" dirty="0" smtClean="0">
                <a:latin typeface="Verdana"/>
                <a:cs typeface="Verdana"/>
              </a:rPr>
              <a:t>o</a:t>
            </a:r>
            <a:r>
              <a:rPr sz="2400" spc="-20" dirty="0" smtClean="0">
                <a:latin typeface="Verdana"/>
                <a:cs typeface="Verdana"/>
              </a:rPr>
              <a:t>n</a:t>
            </a:r>
            <a:r>
              <a:rPr sz="2400" spc="25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(there exists):</a:t>
            </a:r>
            <a:r>
              <a:rPr sz="2400" spc="25" dirty="0" smtClean="0">
                <a:latin typeface="Verdana"/>
                <a:cs typeface="Verdana"/>
              </a:rPr>
              <a:t> </a:t>
            </a:r>
            <a:r>
              <a:rPr sz="2800" spc="0" dirty="0" smtClean="0">
                <a:latin typeface="Symbol"/>
                <a:cs typeface="Symbol"/>
              </a:rPr>
              <a:t></a:t>
            </a:r>
            <a:endParaRPr sz="2800" dirty="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45869" y="391668"/>
            <a:ext cx="839724" cy="757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b="1" dirty="0"/>
              <a:t>First-order Logic [AIMA Ch. 8]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570">
              <a:lnSpc>
                <a:spcPct val="100000"/>
              </a:lnSpc>
            </a:pPr>
            <a:fld id="{81D60167-4931-47E6-BA6A-407CBD079E47}" type="slidenum">
              <a:rPr sz="1000" b="1" dirty="0" smtClean="0">
                <a:solidFill>
                  <a:srgbClr val="A7A299"/>
                </a:solidFill>
                <a:latin typeface="Verdana"/>
                <a:cs typeface="Verdana"/>
              </a:rPr>
              <a:t>2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980" y="1460500"/>
            <a:ext cx="5506720" cy="18122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78571"/>
              <a:buFont typeface="Wingdings 2"/>
              <a:buChar char="·"/>
              <a:tabLst>
                <a:tab pos="277495" algn="l"/>
              </a:tabLst>
            </a:pPr>
            <a:r>
              <a:rPr sz="2800" spc="0" dirty="0" smtClean="0">
                <a:latin typeface="Verdana"/>
                <a:cs typeface="Verdana"/>
              </a:rPr>
              <a:t>W</a:t>
            </a:r>
            <a:r>
              <a:rPr sz="2800" spc="-30" dirty="0" smtClean="0">
                <a:latin typeface="Verdana"/>
                <a:cs typeface="Verdana"/>
              </a:rPr>
              <a:t>h</a:t>
            </a:r>
            <a:r>
              <a:rPr sz="2800" spc="0" dirty="0" smtClean="0">
                <a:latin typeface="Verdana"/>
                <a:cs typeface="Verdana"/>
              </a:rPr>
              <a:t>y</a:t>
            </a:r>
            <a:r>
              <a:rPr sz="2800" spc="-10" dirty="0" smtClean="0">
                <a:latin typeface="Verdana"/>
                <a:cs typeface="Verdana"/>
              </a:rPr>
              <a:t> </a:t>
            </a:r>
            <a:r>
              <a:rPr sz="2800" spc="0" dirty="0" smtClean="0">
                <a:latin typeface="Verdana"/>
                <a:cs typeface="Verdana"/>
              </a:rPr>
              <a:t>FOL?</a:t>
            </a:r>
            <a:endParaRPr sz="2800">
              <a:latin typeface="Verdana"/>
              <a:cs typeface="Verdana"/>
            </a:endParaRPr>
          </a:p>
          <a:p>
            <a:pPr marL="277495" indent="-265430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SzPct val="78571"/>
              <a:buFont typeface="Wingdings 2"/>
              <a:buChar char="·"/>
              <a:tabLst>
                <a:tab pos="277495" algn="l"/>
              </a:tabLst>
            </a:pPr>
            <a:r>
              <a:rPr sz="2800" spc="-45" dirty="0" smtClean="0">
                <a:latin typeface="Verdana"/>
                <a:cs typeface="Verdana"/>
              </a:rPr>
              <a:t>S</a:t>
            </a:r>
            <a:r>
              <a:rPr sz="2800" spc="0" dirty="0" smtClean="0">
                <a:latin typeface="Verdana"/>
                <a:cs typeface="Verdana"/>
              </a:rPr>
              <a:t>yntax and</a:t>
            </a:r>
            <a:r>
              <a:rPr sz="2800" spc="10" dirty="0" smtClean="0">
                <a:latin typeface="Verdana"/>
                <a:cs typeface="Verdana"/>
              </a:rPr>
              <a:t> </a:t>
            </a:r>
            <a:r>
              <a:rPr sz="2800" spc="0" dirty="0" smtClean="0">
                <a:latin typeface="Verdana"/>
                <a:cs typeface="Verdana"/>
              </a:rPr>
              <a:t>sem</a:t>
            </a:r>
            <a:r>
              <a:rPr sz="2800" spc="-10" dirty="0" smtClean="0">
                <a:latin typeface="Verdana"/>
                <a:cs typeface="Verdana"/>
              </a:rPr>
              <a:t>a</a:t>
            </a:r>
            <a:r>
              <a:rPr sz="2800" spc="0" dirty="0" smtClean="0">
                <a:latin typeface="Verdana"/>
                <a:cs typeface="Verdana"/>
              </a:rPr>
              <a:t>ntics</a:t>
            </a:r>
            <a:r>
              <a:rPr sz="2800" spc="5" dirty="0" smtClean="0">
                <a:latin typeface="Verdana"/>
                <a:cs typeface="Verdana"/>
              </a:rPr>
              <a:t> </a:t>
            </a:r>
            <a:r>
              <a:rPr sz="2800" spc="0" dirty="0" smtClean="0">
                <a:latin typeface="Verdana"/>
                <a:cs typeface="Verdana"/>
              </a:rPr>
              <a:t>of FOL</a:t>
            </a:r>
            <a:endParaRPr sz="2800">
              <a:latin typeface="Verdana"/>
              <a:cs typeface="Verdana"/>
            </a:endParaRPr>
          </a:p>
          <a:p>
            <a:pPr marL="277495" indent="-265430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SzPct val="78571"/>
              <a:buFont typeface="Wingdings 2"/>
              <a:buChar char="·"/>
              <a:tabLst>
                <a:tab pos="277495" algn="l"/>
              </a:tabLst>
            </a:pPr>
            <a:r>
              <a:rPr sz="2800" spc="0" dirty="0" smtClean="0">
                <a:latin typeface="Verdana"/>
                <a:cs typeface="Verdana"/>
              </a:rPr>
              <a:t>Fun with</a:t>
            </a:r>
            <a:r>
              <a:rPr sz="2800" spc="-15" dirty="0" smtClean="0">
                <a:latin typeface="Verdana"/>
                <a:cs typeface="Verdana"/>
              </a:rPr>
              <a:t> </a:t>
            </a:r>
            <a:r>
              <a:rPr sz="2800" spc="0" dirty="0" smtClean="0">
                <a:latin typeface="Verdana"/>
                <a:cs typeface="Verdana"/>
              </a:rPr>
              <a:t>sentences</a:t>
            </a:r>
            <a:endParaRPr sz="2800">
              <a:latin typeface="Verdana"/>
              <a:cs typeface="Verdana"/>
            </a:endParaRPr>
          </a:p>
          <a:p>
            <a:pPr marL="277495" indent="-265430">
              <a:lnSpc>
                <a:spcPts val="3285"/>
              </a:lnSpc>
              <a:spcBef>
                <a:spcPts val="300"/>
              </a:spcBef>
              <a:buClr>
                <a:srgbClr val="EF7E09"/>
              </a:buClr>
              <a:buSzPct val="78571"/>
              <a:buFont typeface="Wingdings 2"/>
              <a:buChar char="·"/>
              <a:tabLst>
                <a:tab pos="277495" algn="l"/>
              </a:tabLst>
            </a:pPr>
            <a:r>
              <a:rPr sz="2800" spc="-85" dirty="0" smtClean="0">
                <a:latin typeface="Verdana"/>
                <a:cs typeface="Verdana"/>
              </a:rPr>
              <a:t>W</a:t>
            </a:r>
            <a:r>
              <a:rPr sz="2800" spc="0" dirty="0" smtClean="0">
                <a:latin typeface="Verdana"/>
                <a:cs typeface="Verdana"/>
              </a:rPr>
              <a:t>umpus</a:t>
            </a:r>
            <a:r>
              <a:rPr sz="2800" spc="-5" dirty="0" smtClean="0">
                <a:latin typeface="Verdana"/>
                <a:cs typeface="Verdana"/>
              </a:rPr>
              <a:t> </a:t>
            </a:r>
            <a:r>
              <a:rPr sz="2800" spc="0" dirty="0" smtClean="0">
                <a:latin typeface="Verdana"/>
                <a:cs typeface="Verdana"/>
              </a:rPr>
              <a:t>wo</a:t>
            </a:r>
            <a:r>
              <a:rPr sz="2800" spc="-10" dirty="0" smtClean="0">
                <a:latin typeface="Verdana"/>
                <a:cs typeface="Verdana"/>
              </a:rPr>
              <a:t>r</a:t>
            </a:r>
            <a:r>
              <a:rPr sz="2800" spc="0" dirty="0" smtClean="0">
                <a:latin typeface="Verdana"/>
                <a:cs typeface="Verdana"/>
              </a:rPr>
              <a:t>ld in </a:t>
            </a:r>
            <a:r>
              <a:rPr sz="2800" spc="-15" dirty="0" smtClean="0">
                <a:latin typeface="Verdana"/>
                <a:cs typeface="Verdana"/>
              </a:rPr>
              <a:t>F</a:t>
            </a:r>
            <a:r>
              <a:rPr sz="2800" spc="0" dirty="0" smtClean="0">
                <a:latin typeface="Verdana"/>
                <a:cs typeface="Verdana"/>
              </a:rPr>
              <a:t>OL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019800" y="533401"/>
            <a:ext cx="838200" cy="769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Universal quantification (for all): 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dirty="0" smtClean="0">
                <a:solidFill>
                  <a:srgbClr val="A7A299"/>
                </a:solidFill>
                <a:latin typeface="Verdana"/>
                <a:cs typeface="Verdana"/>
              </a:rPr>
              <a:t>20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980" y="1359153"/>
            <a:ext cx="8350250" cy="3477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dirty="0" smtClean="0">
                <a:latin typeface="Symbol"/>
                <a:cs typeface="Symbol"/>
              </a:rPr>
              <a:t></a:t>
            </a:r>
            <a:r>
              <a:rPr sz="2800" spc="260" dirty="0" smtClean="0">
                <a:latin typeface="Times New Roman"/>
                <a:cs typeface="Times New Roman"/>
              </a:rPr>
              <a:t> </a:t>
            </a:r>
            <a:r>
              <a:rPr sz="2800" spc="50" dirty="0" smtClean="0">
                <a:latin typeface="Arial"/>
                <a:cs typeface="Arial"/>
              </a:rPr>
              <a:t>&lt;variable</a:t>
            </a:r>
            <a:r>
              <a:rPr sz="2800" spc="45" dirty="0" smtClean="0">
                <a:latin typeface="Arial"/>
                <a:cs typeface="Arial"/>
              </a:rPr>
              <a:t>s</a:t>
            </a:r>
            <a:r>
              <a:rPr sz="2800" spc="535" dirty="0" smtClean="0">
                <a:latin typeface="Arial"/>
                <a:cs typeface="Arial"/>
              </a:rPr>
              <a:t>&gt;</a:t>
            </a:r>
            <a:r>
              <a:rPr sz="2800" spc="65" dirty="0" smtClean="0">
                <a:latin typeface="Arial"/>
                <a:cs typeface="Arial"/>
              </a:rPr>
              <a:t> </a:t>
            </a:r>
            <a:r>
              <a:rPr sz="2800" spc="40" dirty="0" smtClean="0">
                <a:latin typeface="Arial"/>
                <a:cs typeface="Arial"/>
              </a:rPr>
              <a:t>&lt;sentence&gt;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200"/>
              </a:lnSpc>
              <a:spcBef>
                <a:spcPts val="2"/>
              </a:spcBef>
            </a:pPr>
            <a:endParaRPr sz="1200" dirty="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79166"/>
              <a:buFont typeface="Wingdings 2"/>
              <a:buChar char="·"/>
              <a:tabLst>
                <a:tab pos="277495" algn="l"/>
              </a:tabLst>
            </a:pPr>
            <a:r>
              <a:rPr sz="2400" i="1" dirty="0" smtClean="0">
                <a:latin typeface="Verdana"/>
                <a:cs typeface="Verdana"/>
              </a:rPr>
              <a:t>“Every</a:t>
            </a:r>
            <a:r>
              <a:rPr sz="2400" i="1" spc="-30" dirty="0" smtClean="0">
                <a:latin typeface="Verdana"/>
                <a:cs typeface="Verdana"/>
              </a:rPr>
              <a:t> </a:t>
            </a:r>
            <a:r>
              <a:rPr sz="2400" i="1" spc="0" dirty="0" smtClean="0">
                <a:latin typeface="Verdana"/>
                <a:cs typeface="Verdana"/>
              </a:rPr>
              <a:t>one</a:t>
            </a:r>
            <a:r>
              <a:rPr sz="2400" i="1" spc="5" dirty="0" smtClean="0">
                <a:latin typeface="Verdana"/>
                <a:cs typeface="Verdana"/>
              </a:rPr>
              <a:t> </a:t>
            </a:r>
            <a:r>
              <a:rPr sz="2400" i="1" spc="0" dirty="0" smtClean="0">
                <a:latin typeface="Verdana"/>
                <a:cs typeface="Verdana"/>
              </a:rPr>
              <a:t>in</a:t>
            </a:r>
            <a:r>
              <a:rPr sz="2400" i="1" spc="15" dirty="0" smtClean="0">
                <a:latin typeface="Verdana"/>
                <a:cs typeface="Verdana"/>
              </a:rPr>
              <a:t> </a:t>
            </a:r>
            <a:r>
              <a:rPr sz="2400" i="1" spc="0" dirty="0" smtClean="0">
                <a:latin typeface="Verdana"/>
                <a:cs typeface="Verdana"/>
              </a:rPr>
              <a:t>the cs561 class is smart</a:t>
            </a:r>
            <a:r>
              <a:rPr sz="2400" i="1" spc="20" dirty="0" smtClean="0">
                <a:latin typeface="Verdana"/>
                <a:cs typeface="Verdana"/>
              </a:rPr>
              <a:t>”</a:t>
            </a:r>
            <a:r>
              <a:rPr sz="2400" spc="0" dirty="0" smtClean="0">
                <a:latin typeface="Verdana"/>
                <a:cs typeface="Verdana"/>
              </a:rPr>
              <a:t>:</a:t>
            </a:r>
            <a:endParaRPr sz="2400" dirty="0">
              <a:latin typeface="Verdana"/>
              <a:cs typeface="Verdana"/>
            </a:endParaRPr>
          </a:p>
          <a:p>
            <a:pPr marL="927100">
              <a:lnSpc>
                <a:spcPts val="2710"/>
              </a:lnSpc>
              <a:tabLst>
                <a:tab pos="1786255" algn="l"/>
              </a:tabLst>
            </a:pPr>
            <a:r>
              <a:rPr sz="2400" dirty="0" smtClean="0">
                <a:latin typeface="Symbol"/>
                <a:cs typeface="Symbol"/>
              </a:rPr>
              <a:t></a:t>
            </a:r>
            <a:r>
              <a:rPr sz="2400" spc="130" dirty="0" smtClean="0">
                <a:latin typeface="Times New Roman"/>
                <a:cs typeface="Times New Roman"/>
              </a:rPr>
              <a:t> </a:t>
            </a:r>
            <a:r>
              <a:rPr sz="2400" spc="165" dirty="0" smtClean="0">
                <a:latin typeface="Arial"/>
                <a:cs typeface="Arial"/>
              </a:rPr>
              <a:t>x	</a:t>
            </a:r>
            <a:r>
              <a:rPr sz="2400" spc="160" dirty="0" smtClean="0">
                <a:latin typeface="Arial"/>
                <a:cs typeface="Arial"/>
              </a:rPr>
              <a:t>I</a:t>
            </a:r>
            <a:r>
              <a:rPr sz="2400" spc="315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Verdana"/>
                <a:cs typeface="Verdana"/>
              </a:rPr>
              <a:t>(</a:t>
            </a:r>
            <a:r>
              <a:rPr sz="2400" spc="-120" dirty="0" smtClean="0">
                <a:latin typeface="Arial"/>
                <a:cs typeface="Arial"/>
              </a:rPr>
              <a:t>cs561</a:t>
            </a:r>
            <a:r>
              <a:rPr lang="en-US" sz="2400" spc="-120" dirty="0" smtClean="0">
                <a:latin typeface="Arial"/>
                <a:cs typeface="Arial"/>
              </a:rPr>
              <a:t>,</a:t>
            </a:r>
            <a:r>
              <a:rPr sz="2400" spc="60" dirty="0" smtClean="0">
                <a:latin typeface="Arial"/>
                <a:cs typeface="Arial"/>
              </a:rPr>
              <a:t> </a:t>
            </a:r>
            <a:r>
              <a:rPr sz="2400" spc="160" dirty="0" smtClean="0">
                <a:latin typeface="Arial"/>
                <a:cs typeface="Arial"/>
              </a:rPr>
              <a:t>x</a:t>
            </a:r>
            <a:r>
              <a:rPr sz="2400" spc="0" dirty="0" smtClean="0">
                <a:latin typeface="Verdana"/>
                <a:cs typeface="Verdana"/>
              </a:rPr>
              <a:t>)</a:t>
            </a:r>
            <a:r>
              <a:rPr sz="2400" spc="-10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Symbol"/>
                <a:cs typeface="Symbol"/>
              </a:rPr>
              <a:t></a:t>
            </a:r>
            <a:r>
              <a:rPr sz="2400" spc="145" dirty="0" smtClean="0">
                <a:latin typeface="Times New Roman"/>
                <a:cs typeface="Times New Roman"/>
              </a:rPr>
              <a:t> </a:t>
            </a:r>
            <a:r>
              <a:rPr sz="2400" spc="85" dirty="0" smtClean="0">
                <a:latin typeface="Arial"/>
                <a:cs typeface="Arial"/>
              </a:rPr>
              <a:t>Smar</a:t>
            </a:r>
            <a:r>
              <a:rPr sz="2400" spc="30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Verdana"/>
                <a:cs typeface="Verdana"/>
              </a:rPr>
              <a:t>(</a:t>
            </a:r>
            <a:r>
              <a:rPr sz="2400" spc="160" dirty="0" smtClean="0">
                <a:latin typeface="Arial"/>
                <a:cs typeface="Arial"/>
              </a:rPr>
              <a:t>x</a:t>
            </a:r>
            <a:r>
              <a:rPr sz="2400" spc="0" dirty="0" smtClean="0">
                <a:latin typeface="Verdana"/>
                <a:cs typeface="Verdana"/>
              </a:rPr>
              <a:t>)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61"/>
              </a:spcBef>
            </a:pPr>
            <a:endParaRPr sz="1100" dirty="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sz="2000" spc="-15" dirty="0" smtClean="0">
                <a:solidFill>
                  <a:srgbClr val="6B9F24"/>
                </a:solidFill>
                <a:latin typeface="Symbol"/>
                <a:cs typeface="Symbol"/>
              </a:rPr>
              <a:t></a:t>
            </a:r>
            <a:r>
              <a:rPr sz="2000" spc="180" dirty="0" smtClean="0">
                <a:solidFill>
                  <a:srgbClr val="6B9F24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 smtClean="0">
                <a:solidFill>
                  <a:srgbClr val="6B9F24"/>
                </a:solidFill>
                <a:latin typeface="Verdana"/>
                <a:cs typeface="Verdana"/>
              </a:rPr>
              <a:t>P</a:t>
            </a:r>
            <a:r>
              <a:rPr sz="2000" b="1" spc="-5" dirty="0" smtClean="0">
                <a:solidFill>
                  <a:srgbClr val="6B9F24"/>
                </a:solidFill>
                <a:latin typeface="Verdana"/>
                <a:cs typeface="Verdana"/>
              </a:rPr>
              <a:t> </a:t>
            </a:r>
            <a:r>
              <a:rPr sz="2000" b="1" spc="-15" dirty="0" smtClean="0">
                <a:solidFill>
                  <a:srgbClr val="6B9F24"/>
                </a:solidFill>
                <a:latin typeface="Verdana"/>
                <a:cs typeface="Verdana"/>
              </a:rPr>
              <a:t>cor</a:t>
            </a:r>
            <a:r>
              <a:rPr sz="2000" b="1" spc="-5" dirty="0" smtClean="0">
                <a:solidFill>
                  <a:srgbClr val="6B9F24"/>
                </a:solidFill>
                <a:latin typeface="Verdana"/>
                <a:cs typeface="Verdana"/>
              </a:rPr>
              <a:t>r</a:t>
            </a:r>
            <a:r>
              <a:rPr sz="2000" b="1" spc="-15" dirty="0" smtClean="0">
                <a:solidFill>
                  <a:srgbClr val="6B9F24"/>
                </a:solidFill>
                <a:latin typeface="Verdana"/>
                <a:cs typeface="Verdana"/>
              </a:rPr>
              <a:t>esponds</a:t>
            </a:r>
            <a:r>
              <a:rPr sz="2000" b="1" spc="15" dirty="0" smtClean="0">
                <a:solidFill>
                  <a:srgbClr val="6B9F24"/>
                </a:solidFill>
                <a:latin typeface="Verdana"/>
                <a:cs typeface="Verdana"/>
              </a:rPr>
              <a:t> </a:t>
            </a:r>
            <a:r>
              <a:rPr sz="2000" b="1" spc="-15" dirty="0" smtClean="0">
                <a:solidFill>
                  <a:srgbClr val="6B9F24"/>
                </a:solidFill>
                <a:latin typeface="Verdana"/>
                <a:cs typeface="Verdana"/>
              </a:rPr>
              <a:t>to</a:t>
            </a:r>
            <a:r>
              <a:rPr sz="2000" b="1" spc="5" dirty="0" smtClean="0">
                <a:solidFill>
                  <a:srgbClr val="6B9F24"/>
                </a:solidFill>
                <a:latin typeface="Verdana"/>
                <a:cs typeface="Verdana"/>
              </a:rPr>
              <a:t> </a:t>
            </a:r>
            <a:r>
              <a:rPr sz="2000" b="1" spc="-15" dirty="0" smtClean="0">
                <a:solidFill>
                  <a:srgbClr val="6B9F24"/>
                </a:solidFill>
                <a:latin typeface="Verdana"/>
                <a:cs typeface="Verdana"/>
              </a:rPr>
              <a:t>the conjunction</a:t>
            </a:r>
            <a:r>
              <a:rPr sz="2000" b="1" spc="15" dirty="0" smtClean="0">
                <a:solidFill>
                  <a:srgbClr val="6B9F24"/>
                </a:solidFill>
                <a:latin typeface="Verdana"/>
                <a:cs typeface="Verdana"/>
              </a:rPr>
              <a:t> </a:t>
            </a:r>
            <a:r>
              <a:rPr sz="2000" b="1" spc="-15" dirty="0" smtClean="0">
                <a:solidFill>
                  <a:srgbClr val="6B9F24"/>
                </a:solidFill>
                <a:latin typeface="Verdana"/>
                <a:cs typeface="Verdana"/>
              </a:rPr>
              <a:t>of</a:t>
            </a:r>
            <a:r>
              <a:rPr sz="2000" b="1" spc="5" dirty="0" smtClean="0">
                <a:solidFill>
                  <a:srgbClr val="6B9F24"/>
                </a:solidFill>
                <a:latin typeface="Verdana"/>
                <a:cs typeface="Verdana"/>
              </a:rPr>
              <a:t> </a:t>
            </a:r>
            <a:r>
              <a:rPr sz="2000" b="1" spc="-15" dirty="0" smtClean="0">
                <a:solidFill>
                  <a:srgbClr val="6B9F24"/>
                </a:solidFill>
                <a:latin typeface="Verdana"/>
                <a:cs typeface="Verdana"/>
              </a:rPr>
              <a:t>instantia</a:t>
            </a:r>
            <a:r>
              <a:rPr sz="2000" b="1" spc="-5" dirty="0" smtClean="0">
                <a:solidFill>
                  <a:srgbClr val="6B9F24"/>
                </a:solidFill>
                <a:latin typeface="Verdana"/>
                <a:cs typeface="Verdana"/>
              </a:rPr>
              <a:t>t</a:t>
            </a:r>
            <a:r>
              <a:rPr sz="2000" b="1" spc="-10" dirty="0" smtClean="0">
                <a:solidFill>
                  <a:srgbClr val="6B9F24"/>
                </a:solidFill>
                <a:latin typeface="Verdana"/>
                <a:cs typeface="Verdana"/>
              </a:rPr>
              <a:t>io</a:t>
            </a:r>
            <a:r>
              <a:rPr sz="2000" b="1" spc="-15" dirty="0" smtClean="0">
                <a:solidFill>
                  <a:srgbClr val="6B9F24"/>
                </a:solidFill>
                <a:latin typeface="Verdana"/>
                <a:cs typeface="Verdana"/>
              </a:rPr>
              <a:t>ns</a:t>
            </a:r>
            <a:r>
              <a:rPr sz="2000" b="1" spc="20" dirty="0" smtClean="0">
                <a:solidFill>
                  <a:srgbClr val="6B9F24"/>
                </a:solidFill>
                <a:latin typeface="Verdana"/>
                <a:cs typeface="Verdana"/>
              </a:rPr>
              <a:t> </a:t>
            </a:r>
            <a:r>
              <a:rPr sz="2000" b="1" spc="-15" dirty="0" smtClean="0">
                <a:solidFill>
                  <a:srgbClr val="6B9F24"/>
                </a:solidFill>
                <a:latin typeface="Verdana"/>
                <a:cs typeface="Verdana"/>
              </a:rPr>
              <a:t>of</a:t>
            </a:r>
            <a:r>
              <a:rPr sz="2000" b="1" spc="10" dirty="0" smtClean="0">
                <a:solidFill>
                  <a:srgbClr val="6B9F24"/>
                </a:solidFill>
                <a:latin typeface="Verdana"/>
                <a:cs typeface="Verdana"/>
              </a:rPr>
              <a:t> </a:t>
            </a:r>
            <a:r>
              <a:rPr sz="2000" b="1" spc="-15" dirty="0" smtClean="0">
                <a:solidFill>
                  <a:srgbClr val="6B9F24"/>
                </a:solidFill>
                <a:latin typeface="Verdana"/>
                <a:cs typeface="Verdana"/>
              </a:rPr>
              <a:t>P</a:t>
            </a:r>
            <a:endParaRPr sz="2000" dirty="0">
              <a:latin typeface="Verdana"/>
              <a:cs typeface="Verdana"/>
            </a:endParaRPr>
          </a:p>
          <a:p>
            <a:pPr marL="277495">
              <a:lnSpc>
                <a:spcPts val="2270"/>
              </a:lnSpc>
            </a:pPr>
            <a:r>
              <a:rPr sz="2000" spc="125" dirty="0" smtClean="0">
                <a:latin typeface="Arial"/>
                <a:cs typeface="Arial"/>
              </a:rPr>
              <a:t>I</a:t>
            </a:r>
            <a:r>
              <a:rPr sz="2000" spc="265" dirty="0" smtClean="0">
                <a:latin typeface="Arial"/>
                <a:cs typeface="Arial"/>
              </a:rPr>
              <a:t>n</a:t>
            </a:r>
            <a:r>
              <a:rPr sz="2000" spc="-15" dirty="0" smtClean="0">
                <a:latin typeface="Verdana"/>
                <a:cs typeface="Verdana"/>
              </a:rPr>
              <a:t>(</a:t>
            </a:r>
            <a:r>
              <a:rPr sz="2000" spc="-114" dirty="0" smtClean="0">
                <a:latin typeface="Arial"/>
                <a:cs typeface="Arial"/>
              </a:rPr>
              <a:t>cs5</a:t>
            </a:r>
            <a:r>
              <a:rPr sz="2000" spc="-120" dirty="0" smtClean="0">
                <a:latin typeface="Arial"/>
                <a:cs typeface="Arial"/>
              </a:rPr>
              <a:t>6</a:t>
            </a:r>
            <a:r>
              <a:rPr sz="2000" spc="-60" dirty="0" smtClean="0">
                <a:latin typeface="Arial"/>
                <a:cs typeface="Arial"/>
              </a:rPr>
              <a:t>1</a:t>
            </a:r>
            <a:r>
              <a:rPr lang="en-US" sz="2000" spc="-60" dirty="0" smtClean="0">
                <a:latin typeface="Arial"/>
                <a:cs typeface="Arial"/>
              </a:rPr>
              <a:t>,</a:t>
            </a:r>
            <a:r>
              <a:rPr sz="2000" spc="55" dirty="0" smtClean="0">
                <a:latin typeface="Arial"/>
                <a:cs typeface="Arial"/>
              </a:rPr>
              <a:t> </a:t>
            </a:r>
            <a:r>
              <a:rPr sz="2000" spc="10" dirty="0" smtClean="0">
                <a:latin typeface="Arial"/>
                <a:cs typeface="Arial"/>
              </a:rPr>
              <a:t>Manos</a:t>
            </a:r>
            <a:r>
              <a:rPr sz="2000" spc="-10" dirty="0" smtClean="0">
                <a:latin typeface="Verdana"/>
                <a:cs typeface="Verdana"/>
              </a:rPr>
              <a:t>)</a:t>
            </a:r>
            <a:r>
              <a:rPr sz="2000" spc="-100" dirty="0" smtClean="0">
                <a:latin typeface="Verdana"/>
                <a:cs typeface="Verdana"/>
              </a:rPr>
              <a:t> </a:t>
            </a:r>
            <a:r>
              <a:rPr sz="2000" spc="-20" dirty="0" smtClean="0">
                <a:latin typeface="Symbol"/>
                <a:cs typeface="Symbol"/>
              </a:rPr>
              <a:t></a:t>
            </a:r>
            <a:r>
              <a:rPr sz="2000" spc="120" dirty="0" smtClean="0">
                <a:latin typeface="Times New Roman"/>
                <a:cs typeface="Times New Roman"/>
              </a:rPr>
              <a:t> </a:t>
            </a:r>
            <a:r>
              <a:rPr sz="2000" spc="70" dirty="0" smtClean="0">
                <a:latin typeface="Arial"/>
                <a:cs typeface="Arial"/>
              </a:rPr>
              <a:t>Smar</a:t>
            </a:r>
            <a:r>
              <a:rPr sz="2000" spc="25" dirty="0" smtClean="0">
                <a:latin typeface="Arial"/>
                <a:cs typeface="Arial"/>
              </a:rPr>
              <a:t>t</a:t>
            </a:r>
            <a:r>
              <a:rPr sz="2000" spc="-15" dirty="0" smtClean="0">
                <a:latin typeface="Verdana"/>
                <a:cs typeface="Verdana"/>
              </a:rPr>
              <a:t>(</a:t>
            </a:r>
            <a:r>
              <a:rPr sz="2000" spc="10" dirty="0" smtClean="0">
                <a:latin typeface="Arial"/>
                <a:cs typeface="Arial"/>
              </a:rPr>
              <a:t>Manos</a:t>
            </a:r>
            <a:r>
              <a:rPr sz="2000" spc="-10" dirty="0" smtClean="0">
                <a:latin typeface="Verdana"/>
                <a:cs typeface="Verdana"/>
              </a:rPr>
              <a:t>)</a:t>
            </a:r>
            <a:r>
              <a:rPr sz="2000" spc="-9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Symbol"/>
                <a:cs typeface="Symbol"/>
              </a:rPr>
              <a:t></a:t>
            </a:r>
            <a:endParaRPr sz="2000" dirty="0">
              <a:latin typeface="Symbol"/>
              <a:cs typeface="Symbol"/>
            </a:endParaRPr>
          </a:p>
          <a:p>
            <a:pPr marL="277495">
              <a:lnSpc>
                <a:spcPct val="100000"/>
              </a:lnSpc>
            </a:pPr>
            <a:r>
              <a:rPr sz="2000" spc="125" dirty="0" smtClean="0">
                <a:latin typeface="Arial"/>
                <a:cs typeface="Arial"/>
              </a:rPr>
              <a:t>I</a:t>
            </a:r>
            <a:r>
              <a:rPr sz="2000" spc="265" dirty="0" smtClean="0">
                <a:latin typeface="Arial"/>
                <a:cs typeface="Arial"/>
              </a:rPr>
              <a:t>n</a:t>
            </a:r>
            <a:r>
              <a:rPr sz="2000" spc="-15" dirty="0" smtClean="0">
                <a:latin typeface="Verdana"/>
                <a:cs typeface="Verdana"/>
              </a:rPr>
              <a:t>(</a:t>
            </a:r>
            <a:r>
              <a:rPr sz="2000" spc="-114" dirty="0" smtClean="0">
                <a:latin typeface="Arial"/>
                <a:cs typeface="Arial"/>
              </a:rPr>
              <a:t>cs5</a:t>
            </a:r>
            <a:r>
              <a:rPr sz="2000" spc="-120" dirty="0" smtClean="0">
                <a:latin typeface="Arial"/>
                <a:cs typeface="Arial"/>
              </a:rPr>
              <a:t>6</a:t>
            </a:r>
            <a:r>
              <a:rPr sz="2000" spc="-60" dirty="0" smtClean="0">
                <a:latin typeface="Arial"/>
                <a:cs typeface="Arial"/>
              </a:rPr>
              <a:t>1</a:t>
            </a:r>
            <a:r>
              <a:rPr lang="en-US" sz="2000" spc="-60" dirty="0" smtClean="0">
                <a:latin typeface="Arial"/>
                <a:cs typeface="Arial"/>
              </a:rPr>
              <a:t>,</a:t>
            </a:r>
            <a:r>
              <a:rPr sz="2000" spc="55" dirty="0" smtClean="0">
                <a:latin typeface="Arial"/>
                <a:cs typeface="Arial"/>
              </a:rPr>
              <a:t> </a:t>
            </a:r>
            <a:r>
              <a:rPr sz="2000" spc="190" dirty="0" smtClean="0">
                <a:latin typeface="Arial"/>
                <a:cs typeface="Arial"/>
              </a:rPr>
              <a:t>D</a:t>
            </a:r>
            <a:r>
              <a:rPr sz="2000" spc="10" dirty="0" smtClean="0">
                <a:latin typeface="Arial"/>
                <a:cs typeface="Arial"/>
              </a:rPr>
              <a:t>a</a:t>
            </a:r>
            <a:r>
              <a:rPr sz="2000" spc="15" dirty="0" smtClean="0">
                <a:latin typeface="Arial"/>
                <a:cs typeface="Arial"/>
              </a:rPr>
              <a:t>n</a:t>
            </a:r>
            <a:r>
              <a:rPr sz="2000" spc="-10" dirty="0" smtClean="0">
                <a:latin typeface="Verdana"/>
                <a:cs typeface="Verdana"/>
              </a:rPr>
              <a:t>)</a:t>
            </a:r>
            <a:r>
              <a:rPr sz="2000" spc="-95" dirty="0" smtClean="0">
                <a:latin typeface="Verdana"/>
                <a:cs typeface="Verdana"/>
              </a:rPr>
              <a:t> </a:t>
            </a:r>
            <a:r>
              <a:rPr sz="2000" spc="-20" dirty="0" smtClean="0">
                <a:latin typeface="Symbol"/>
                <a:cs typeface="Symbol"/>
              </a:rPr>
              <a:t></a:t>
            </a:r>
            <a:r>
              <a:rPr sz="2000" spc="110" dirty="0" smtClean="0">
                <a:latin typeface="Times New Roman"/>
                <a:cs typeface="Times New Roman"/>
              </a:rPr>
              <a:t> </a:t>
            </a:r>
            <a:r>
              <a:rPr sz="2000" spc="70" dirty="0" smtClean="0">
                <a:latin typeface="Arial"/>
                <a:cs typeface="Arial"/>
              </a:rPr>
              <a:t>Smar</a:t>
            </a:r>
            <a:r>
              <a:rPr sz="2000" spc="25" dirty="0" smtClean="0">
                <a:latin typeface="Arial"/>
                <a:cs typeface="Arial"/>
              </a:rPr>
              <a:t>t</a:t>
            </a:r>
            <a:r>
              <a:rPr sz="2000" spc="-15" dirty="0" smtClean="0">
                <a:latin typeface="Verdana"/>
                <a:cs typeface="Verdana"/>
              </a:rPr>
              <a:t>(</a:t>
            </a:r>
            <a:r>
              <a:rPr sz="2000" spc="75" dirty="0" smtClean="0">
                <a:latin typeface="Arial"/>
                <a:cs typeface="Arial"/>
              </a:rPr>
              <a:t>Da</a:t>
            </a:r>
            <a:r>
              <a:rPr sz="2000" spc="60" dirty="0" smtClean="0">
                <a:latin typeface="Arial"/>
                <a:cs typeface="Arial"/>
              </a:rPr>
              <a:t>n</a:t>
            </a:r>
            <a:r>
              <a:rPr sz="2000" spc="-10" dirty="0" smtClean="0">
                <a:latin typeface="Verdana"/>
                <a:cs typeface="Verdana"/>
              </a:rPr>
              <a:t>)</a:t>
            </a:r>
            <a:r>
              <a:rPr sz="2000" spc="-9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Symbol"/>
                <a:cs typeface="Symbol"/>
              </a:rPr>
              <a:t></a:t>
            </a:r>
            <a:endParaRPr sz="2000" dirty="0">
              <a:latin typeface="Symbol"/>
              <a:cs typeface="Symbol"/>
            </a:endParaRPr>
          </a:p>
          <a:p>
            <a:pPr marL="277495">
              <a:lnSpc>
                <a:spcPts val="2395"/>
              </a:lnSpc>
            </a:pPr>
            <a:r>
              <a:rPr sz="2000" spc="-20" dirty="0" smtClean="0">
                <a:latin typeface="Arial"/>
                <a:cs typeface="Arial"/>
              </a:rPr>
              <a:t>…</a:t>
            </a:r>
            <a:endParaRPr sz="2000" dirty="0">
              <a:latin typeface="Arial"/>
              <a:cs typeface="Arial"/>
            </a:endParaRPr>
          </a:p>
          <a:p>
            <a:pPr marL="277495">
              <a:lnSpc>
                <a:spcPct val="100000"/>
              </a:lnSpc>
              <a:spcBef>
                <a:spcPts val="5"/>
              </a:spcBef>
            </a:pPr>
            <a:r>
              <a:rPr sz="2000" spc="125" dirty="0" smtClean="0">
                <a:latin typeface="Arial"/>
                <a:cs typeface="Arial"/>
              </a:rPr>
              <a:t>I</a:t>
            </a:r>
            <a:r>
              <a:rPr sz="2000" spc="265" dirty="0" smtClean="0">
                <a:latin typeface="Arial"/>
                <a:cs typeface="Arial"/>
              </a:rPr>
              <a:t>n</a:t>
            </a:r>
            <a:r>
              <a:rPr sz="2000" spc="-15" dirty="0" smtClean="0">
                <a:latin typeface="Verdana"/>
                <a:cs typeface="Verdana"/>
              </a:rPr>
              <a:t>(</a:t>
            </a:r>
            <a:r>
              <a:rPr sz="2000" spc="-114" dirty="0" smtClean="0">
                <a:latin typeface="Arial"/>
                <a:cs typeface="Arial"/>
              </a:rPr>
              <a:t>cs5</a:t>
            </a:r>
            <a:r>
              <a:rPr sz="2000" spc="-120" dirty="0" smtClean="0">
                <a:latin typeface="Arial"/>
                <a:cs typeface="Arial"/>
              </a:rPr>
              <a:t>6</a:t>
            </a:r>
            <a:r>
              <a:rPr sz="2000" spc="-60" dirty="0" smtClean="0">
                <a:latin typeface="Arial"/>
                <a:cs typeface="Arial"/>
              </a:rPr>
              <a:t>1</a:t>
            </a:r>
            <a:r>
              <a:rPr lang="en-US" sz="2000" spc="-60" dirty="0" smtClean="0">
                <a:latin typeface="Arial"/>
                <a:cs typeface="Arial"/>
              </a:rPr>
              <a:t>,</a:t>
            </a:r>
            <a:r>
              <a:rPr sz="2000" spc="55" dirty="0" smtClean="0">
                <a:latin typeface="Arial"/>
                <a:cs typeface="Arial"/>
              </a:rPr>
              <a:t> </a:t>
            </a:r>
            <a:r>
              <a:rPr sz="2000" spc="160" dirty="0" smtClean="0">
                <a:latin typeface="Arial"/>
                <a:cs typeface="Arial"/>
              </a:rPr>
              <a:t>B</a:t>
            </a:r>
            <a:r>
              <a:rPr sz="2000" spc="0" dirty="0" smtClean="0">
                <a:latin typeface="Arial"/>
                <a:cs typeface="Arial"/>
              </a:rPr>
              <a:t>ush</a:t>
            </a:r>
            <a:r>
              <a:rPr sz="2000" spc="-10" dirty="0" smtClean="0">
                <a:latin typeface="Verdana"/>
                <a:cs typeface="Verdana"/>
              </a:rPr>
              <a:t>)</a:t>
            </a:r>
            <a:r>
              <a:rPr sz="2000" spc="-95" dirty="0" smtClean="0">
                <a:latin typeface="Verdana"/>
                <a:cs typeface="Verdana"/>
              </a:rPr>
              <a:t> </a:t>
            </a:r>
            <a:r>
              <a:rPr sz="2000" spc="-20" dirty="0" smtClean="0">
                <a:latin typeface="Symbol"/>
                <a:cs typeface="Symbol"/>
              </a:rPr>
              <a:t></a:t>
            </a:r>
            <a:r>
              <a:rPr sz="2000" spc="120" dirty="0" smtClean="0">
                <a:latin typeface="Times New Roman"/>
                <a:cs typeface="Times New Roman"/>
              </a:rPr>
              <a:t> </a:t>
            </a:r>
            <a:r>
              <a:rPr sz="2000" spc="70" dirty="0" smtClean="0">
                <a:latin typeface="Arial"/>
                <a:cs typeface="Arial"/>
              </a:rPr>
              <a:t>Smar</a:t>
            </a:r>
            <a:r>
              <a:rPr sz="2000" spc="25" dirty="0" smtClean="0">
                <a:latin typeface="Arial"/>
                <a:cs typeface="Arial"/>
              </a:rPr>
              <a:t>t</a:t>
            </a:r>
            <a:r>
              <a:rPr sz="2000" spc="-15" dirty="0" smtClean="0">
                <a:latin typeface="Verdana"/>
                <a:cs typeface="Verdana"/>
              </a:rPr>
              <a:t>(</a:t>
            </a:r>
            <a:r>
              <a:rPr sz="2000" spc="45" dirty="0" smtClean="0">
                <a:latin typeface="Arial"/>
                <a:cs typeface="Arial"/>
              </a:rPr>
              <a:t>Bus</a:t>
            </a:r>
            <a:r>
              <a:rPr sz="2000" spc="35" dirty="0" smtClean="0">
                <a:latin typeface="Arial"/>
                <a:cs typeface="Arial"/>
              </a:rPr>
              <a:t>h</a:t>
            </a:r>
            <a:r>
              <a:rPr sz="2000" spc="-10" dirty="0" smtClean="0">
                <a:latin typeface="Verdana"/>
                <a:cs typeface="Verdana"/>
              </a:rPr>
              <a:t>)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125336" y="606044"/>
            <a:ext cx="732663" cy="613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Universal quantification (for all): 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dirty="0" smtClean="0">
                <a:solidFill>
                  <a:srgbClr val="A7A299"/>
                </a:solidFill>
                <a:latin typeface="Verdana"/>
                <a:cs typeface="Verdana"/>
              </a:rPr>
              <a:t>21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8779" y="1787144"/>
            <a:ext cx="8227695" cy="27571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Symbol"/>
                <a:cs typeface="Symbol"/>
              </a:rPr>
              <a:t></a:t>
            </a:r>
            <a:r>
              <a:rPr sz="2400" spc="220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is</a:t>
            </a:r>
            <a:r>
              <a:rPr sz="2400" spc="5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a natu</a:t>
            </a:r>
            <a:r>
              <a:rPr sz="2400" spc="-55" dirty="0" smtClean="0">
                <a:latin typeface="Verdana"/>
                <a:cs typeface="Verdana"/>
              </a:rPr>
              <a:t>r</a:t>
            </a:r>
            <a:r>
              <a:rPr sz="2400" spc="0" dirty="0" smtClean="0">
                <a:latin typeface="Verdana"/>
                <a:cs typeface="Verdana"/>
              </a:rPr>
              <a:t>al</a:t>
            </a:r>
            <a:r>
              <a:rPr sz="2400" spc="15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conne</a:t>
            </a:r>
            <a:r>
              <a:rPr sz="2400" spc="-25" dirty="0" smtClean="0">
                <a:latin typeface="Verdana"/>
                <a:cs typeface="Verdana"/>
              </a:rPr>
              <a:t>c</a:t>
            </a:r>
            <a:r>
              <a:rPr sz="2400" spc="0" dirty="0" smtClean="0">
                <a:latin typeface="Verdana"/>
                <a:cs typeface="Verdana"/>
              </a:rPr>
              <a:t>t</a:t>
            </a:r>
            <a:r>
              <a:rPr sz="2400" spc="5" dirty="0" smtClean="0">
                <a:latin typeface="Verdana"/>
                <a:cs typeface="Verdana"/>
              </a:rPr>
              <a:t>i</a:t>
            </a:r>
            <a:r>
              <a:rPr sz="2400" spc="-40" dirty="0" smtClean="0">
                <a:latin typeface="Verdana"/>
                <a:cs typeface="Verdana"/>
              </a:rPr>
              <a:t>v</a:t>
            </a:r>
            <a:r>
              <a:rPr sz="2400" spc="-15" dirty="0" smtClean="0">
                <a:latin typeface="Verdana"/>
                <a:cs typeface="Verdana"/>
              </a:rPr>
              <a:t>e</a:t>
            </a:r>
            <a:r>
              <a:rPr sz="2400" spc="20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to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use with</a:t>
            </a:r>
            <a:r>
              <a:rPr sz="2400" spc="20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Symbol"/>
                <a:cs typeface="Symbol"/>
              </a:rPr>
              <a:t></a:t>
            </a:r>
            <a:endParaRPr sz="2400" dirty="0">
              <a:latin typeface="Symbol"/>
              <a:cs typeface="Symbo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400"/>
              </a:lnSpc>
              <a:spcBef>
                <a:spcPts val="80"/>
              </a:spcBef>
            </a:pPr>
            <a:endParaRPr sz="1400" dirty="0"/>
          </a:p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0066FF"/>
                </a:solidFill>
                <a:latin typeface="Verdana"/>
                <a:cs typeface="Verdana"/>
              </a:rPr>
              <a:t>Common</a:t>
            </a:r>
            <a:r>
              <a:rPr sz="2400" spc="20" dirty="0" smtClean="0">
                <a:solidFill>
                  <a:srgbClr val="0066FF"/>
                </a:solidFill>
                <a:latin typeface="Verdana"/>
                <a:cs typeface="Verdana"/>
              </a:rPr>
              <a:t> </a:t>
            </a:r>
            <a:r>
              <a:rPr sz="2400" spc="-15" dirty="0" smtClean="0">
                <a:solidFill>
                  <a:srgbClr val="0066FF"/>
                </a:solidFill>
                <a:latin typeface="Verdana"/>
                <a:cs typeface="Verdana"/>
              </a:rPr>
              <a:t>mista</a:t>
            </a:r>
            <a:r>
              <a:rPr sz="2400" spc="-40" dirty="0" smtClean="0">
                <a:solidFill>
                  <a:srgbClr val="0066FF"/>
                </a:solidFill>
                <a:latin typeface="Verdana"/>
                <a:cs typeface="Verdana"/>
              </a:rPr>
              <a:t>k</a:t>
            </a:r>
            <a:r>
              <a:rPr sz="2400" spc="-15" dirty="0" smtClean="0">
                <a:solidFill>
                  <a:srgbClr val="0066FF"/>
                </a:solidFill>
                <a:latin typeface="Verdana"/>
                <a:cs typeface="Verdana"/>
              </a:rPr>
              <a:t>e:</a:t>
            </a:r>
            <a:r>
              <a:rPr sz="2400" spc="10" dirty="0" smtClean="0">
                <a:solidFill>
                  <a:srgbClr val="0066FF"/>
                </a:solidFill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to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use </a:t>
            </a:r>
            <a:r>
              <a:rPr sz="2400" spc="-15" dirty="0" smtClean="0">
                <a:latin typeface="Symbol"/>
                <a:cs typeface="Symbol"/>
              </a:rPr>
              <a:t></a:t>
            </a:r>
            <a:r>
              <a:rPr sz="2400" spc="254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in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conjunct</a:t>
            </a:r>
            <a:r>
              <a:rPr sz="2400" spc="5" dirty="0" smtClean="0">
                <a:latin typeface="Verdana"/>
                <a:cs typeface="Verdana"/>
              </a:rPr>
              <a:t>i</a:t>
            </a:r>
            <a:r>
              <a:rPr sz="2400" spc="-10" dirty="0" smtClean="0">
                <a:latin typeface="Verdana"/>
                <a:cs typeface="Verdana"/>
              </a:rPr>
              <a:t>o</a:t>
            </a:r>
            <a:r>
              <a:rPr sz="2400" spc="-20" dirty="0" smtClean="0">
                <a:latin typeface="Verdana"/>
                <a:cs typeface="Verdana"/>
              </a:rPr>
              <a:t>n</a:t>
            </a:r>
            <a:r>
              <a:rPr sz="2400" spc="2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with</a:t>
            </a:r>
            <a:r>
              <a:rPr sz="2400" spc="2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Symbol"/>
                <a:cs typeface="Symbol"/>
              </a:rPr>
              <a:t></a:t>
            </a:r>
            <a:endParaRPr sz="2400" dirty="0">
              <a:latin typeface="Symbol"/>
              <a:cs typeface="Symbo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25"/>
              </a:spcBef>
            </a:pPr>
            <a:endParaRPr sz="1000" dirty="0"/>
          </a:p>
          <a:p>
            <a:pPr marL="0" marR="2226310" algn="ctr">
              <a:lnSpc>
                <a:spcPct val="100000"/>
              </a:lnSpc>
              <a:tabLst>
                <a:tab pos="765810" algn="l"/>
              </a:tabLst>
            </a:pPr>
            <a:r>
              <a:rPr sz="2400" dirty="0" smtClean="0">
                <a:latin typeface="Symbol"/>
                <a:cs typeface="Symbol"/>
              </a:rPr>
              <a:t></a:t>
            </a:r>
            <a:r>
              <a:rPr sz="2400" spc="130" dirty="0" smtClean="0">
                <a:latin typeface="Times New Roman"/>
                <a:cs typeface="Times New Roman"/>
              </a:rPr>
              <a:t> </a:t>
            </a:r>
            <a:r>
              <a:rPr sz="2400" spc="165" dirty="0" smtClean="0">
                <a:latin typeface="Arial"/>
                <a:cs typeface="Arial"/>
              </a:rPr>
              <a:t>x	</a:t>
            </a:r>
            <a:r>
              <a:rPr sz="2400" spc="160" dirty="0" smtClean="0">
                <a:latin typeface="Arial"/>
                <a:cs typeface="Arial"/>
              </a:rPr>
              <a:t>I</a:t>
            </a:r>
            <a:r>
              <a:rPr sz="2400" spc="315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Verdana"/>
                <a:cs typeface="Verdana"/>
              </a:rPr>
              <a:t>(</a:t>
            </a:r>
            <a:r>
              <a:rPr sz="2400" spc="-120" dirty="0" smtClean="0">
                <a:latin typeface="Arial"/>
                <a:cs typeface="Arial"/>
              </a:rPr>
              <a:t>cs561</a:t>
            </a:r>
            <a:r>
              <a:rPr lang="en-US" sz="2400" spc="-120" dirty="0" smtClean="0">
                <a:latin typeface="Arial"/>
                <a:cs typeface="Arial"/>
              </a:rPr>
              <a:t>,</a:t>
            </a:r>
            <a:r>
              <a:rPr sz="2400" spc="60" dirty="0" smtClean="0">
                <a:latin typeface="Arial"/>
                <a:cs typeface="Arial"/>
              </a:rPr>
              <a:t> </a:t>
            </a:r>
            <a:r>
              <a:rPr sz="2400" spc="160" dirty="0" smtClean="0">
                <a:latin typeface="Arial"/>
                <a:cs typeface="Arial"/>
              </a:rPr>
              <a:t>x</a:t>
            </a:r>
            <a:r>
              <a:rPr sz="2400" spc="0" dirty="0" smtClean="0">
                <a:latin typeface="Verdana"/>
                <a:cs typeface="Verdana"/>
              </a:rPr>
              <a:t>)</a:t>
            </a:r>
            <a:r>
              <a:rPr sz="2400" spc="-105" dirty="0" smtClean="0">
                <a:latin typeface="Verdana"/>
                <a:cs typeface="Verdana"/>
              </a:rPr>
              <a:t> </a:t>
            </a:r>
            <a:r>
              <a:rPr sz="2400" spc="470" dirty="0" smtClean="0">
                <a:latin typeface="Arial"/>
                <a:cs typeface="Arial"/>
              </a:rPr>
              <a:t>^</a:t>
            </a:r>
            <a:r>
              <a:rPr sz="2400" spc="70" dirty="0" smtClean="0">
                <a:latin typeface="Arial"/>
                <a:cs typeface="Arial"/>
              </a:rPr>
              <a:t> </a:t>
            </a:r>
            <a:r>
              <a:rPr sz="2400" spc="85" dirty="0" smtClean="0">
                <a:latin typeface="Arial"/>
                <a:cs typeface="Arial"/>
              </a:rPr>
              <a:t>Smar</a:t>
            </a:r>
            <a:r>
              <a:rPr sz="2400" spc="30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Verdana"/>
                <a:cs typeface="Verdana"/>
              </a:rPr>
              <a:t>(</a:t>
            </a:r>
            <a:r>
              <a:rPr sz="2400" spc="160" dirty="0" smtClean="0">
                <a:latin typeface="Arial"/>
                <a:cs typeface="Arial"/>
              </a:rPr>
              <a:t>x</a:t>
            </a:r>
            <a:r>
              <a:rPr sz="2400" spc="0" dirty="0" smtClean="0">
                <a:latin typeface="Verdana"/>
                <a:cs typeface="Verdana"/>
              </a:rPr>
              <a:t>)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ts val="600"/>
              </a:lnSpc>
              <a:spcBef>
                <a:spcPts val="47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400" spc="-20" dirty="0" smtClean="0">
                <a:latin typeface="Verdana"/>
                <a:cs typeface="Verdana"/>
              </a:rPr>
              <a:t>mea</a:t>
            </a:r>
            <a:r>
              <a:rPr sz="2400" spc="-25" dirty="0" smtClean="0">
                <a:latin typeface="Verdana"/>
                <a:cs typeface="Verdana"/>
              </a:rPr>
              <a:t>n</a:t>
            </a:r>
            <a:r>
              <a:rPr sz="2400" spc="-15" dirty="0" smtClean="0">
                <a:latin typeface="Verdana"/>
                <a:cs typeface="Verdana"/>
              </a:rPr>
              <a:t>s </a:t>
            </a:r>
            <a:r>
              <a:rPr sz="2400" i="1" spc="-15" dirty="0" smtClean="0">
                <a:latin typeface="Verdana"/>
                <a:cs typeface="Verdana"/>
              </a:rPr>
              <a:t>“every</a:t>
            </a:r>
            <a:r>
              <a:rPr sz="2400" i="1" spc="-20" dirty="0" smtClean="0">
                <a:latin typeface="Verdana"/>
                <a:cs typeface="Verdana"/>
              </a:rPr>
              <a:t> </a:t>
            </a:r>
            <a:r>
              <a:rPr sz="2400" i="1" spc="0" dirty="0" smtClean="0">
                <a:latin typeface="Verdana"/>
                <a:cs typeface="Verdana"/>
              </a:rPr>
              <a:t>one</a:t>
            </a:r>
            <a:r>
              <a:rPr sz="2400" i="1" spc="5" dirty="0" smtClean="0">
                <a:latin typeface="Verdana"/>
                <a:cs typeface="Verdana"/>
              </a:rPr>
              <a:t> </a:t>
            </a:r>
            <a:r>
              <a:rPr sz="2400" i="1" spc="0" dirty="0" smtClean="0">
                <a:latin typeface="Verdana"/>
                <a:cs typeface="Verdana"/>
              </a:rPr>
              <a:t>is </a:t>
            </a:r>
            <a:r>
              <a:rPr sz="2400" i="1" spc="5" dirty="0" smtClean="0">
                <a:latin typeface="Verdana"/>
                <a:cs typeface="Verdana"/>
              </a:rPr>
              <a:t>i</a:t>
            </a:r>
            <a:r>
              <a:rPr sz="2400" i="1" spc="0" dirty="0" smtClean="0">
                <a:latin typeface="Verdana"/>
                <a:cs typeface="Verdana"/>
              </a:rPr>
              <a:t>n</a:t>
            </a:r>
            <a:r>
              <a:rPr sz="2400" i="1" spc="5" dirty="0" smtClean="0">
                <a:latin typeface="Verdana"/>
                <a:cs typeface="Verdana"/>
              </a:rPr>
              <a:t> </a:t>
            </a:r>
            <a:r>
              <a:rPr sz="2400" i="1" spc="0" dirty="0" smtClean="0">
                <a:latin typeface="Verdana"/>
                <a:cs typeface="Verdana"/>
              </a:rPr>
              <a:t>cs</a:t>
            </a:r>
            <a:r>
              <a:rPr sz="2400" i="1" spc="-10" dirty="0" smtClean="0">
                <a:latin typeface="Verdana"/>
                <a:cs typeface="Verdana"/>
              </a:rPr>
              <a:t>5</a:t>
            </a:r>
            <a:r>
              <a:rPr sz="2400" i="1" spc="0" dirty="0" smtClean="0">
                <a:latin typeface="Verdana"/>
                <a:cs typeface="Verdana"/>
              </a:rPr>
              <a:t>61 and</a:t>
            </a:r>
            <a:r>
              <a:rPr sz="2400" i="1" spc="10" dirty="0" smtClean="0">
                <a:latin typeface="Verdana"/>
                <a:cs typeface="Verdana"/>
              </a:rPr>
              <a:t> </a:t>
            </a:r>
            <a:r>
              <a:rPr sz="2400" i="1" spc="0" dirty="0" smtClean="0">
                <a:latin typeface="Verdana"/>
                <a:cs typeface="Verdana"/>
              </a:rPr>
              <a:t>ev</a:t>
            </a:r>
            <a:r>
              <a:rPr sz="2400" i="1" spc="-10" dirty="0" smtClean="0">
                <a:latin typeface="Verdana"/>
                <a:cs typeface="Verdana"/>
              </a:rPr>
              <a:t>e</a:t>
            </a:r>
            <a:r>
              <a:rPr sz="2400" i="1" spc="0" dirty="0" smtClean="0">
                <a:latin typeface="Verdana"/>
                <a:cs typeface="Verdana"/>
              </a:rPr>
              <a:t>ryone</a:t>
            </a:r>
            <a:r>
              <a:rPr sz="2400" i="1" spc="-10" dirty="0" smtClean="0">
                <a:latin typeface="Verdana"/>
                <a:cs typeface="Verdana"/>
              </a:rPr>
              <a:t> </a:t>
            </a:r>
            <a:r>
              <a:rPr sz="2400" i="1" spc="0" dirty="0" smtClean="0">
                <a:latin typeface="Verdana"/>
                <a:cs typeface="Verdana"/>
              </a:rPr>
              <a:t>is</a:t>
            </a:r>
            <a:r>
              <a:rPr sz="2400" i="1" spc="5" dirty="0" smtClean="0">
                <a:latin typeface="Verdana"/>
                <a:cs typeface="Verdana"/>
              </a:rPr>
              <a:t> </a:t>
            </a:r>
            <a:r>
              <a:rPr sz="2400" i="1" spc="0" dirty="0" smtClean="0">
                <a:latin typeface="Verdana"/>
                <a:cs typeface="Verdana"/>
              </a:rPr>
              <a:t>smart”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179945" y="571722"/>
            <a:ext cx="744855" cy="7236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Existential quantification (there exists): 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dirty="0" smtClean="0">
                <a:solidFill>
                  <a:srgbClr val="A7A299"/>
                </a:solidFill>
                <a:latin typeface="Verdana"/>
                <a:cs typeface="Verdana"/>
              </a:rPr>
              <a:t>22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980" y="1405382"/>
            <a:ext cx="5826125" cy="1452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Symbol"/>
                <a:cs typeface="Symbol"/>
              </a:rPr>
              <a:t></a:t>
            </a:r>
            <a:r>
              <a:rPr sz="2400" spc="125" dirty="0" smtClean="0">
                <a:latin typeface="Times New Roman"/>
                <a:cs typeface="Times New Roman"/>
              </a:rPr>
              <a:t> </a:t>
            </a:r>
            <a:r>
              <a:rPr sz="2400" spc="75" dirty="0" smtClean="0">
                <a:latin typeface="Arial"/>
                <a:cs typeface="Arial"/>
              </a:rPr>
              <a:t>&lt;variables&gt;</a:t>
            </a:r>
            <a:r>
              <a:rPr sz="2400" spc="50" dirty="0" smtClean="0">
                <a:latin typeface="Arial"/>
                <a:cs typeface="Arial"/>
              </a:rPr>
              <a:t> </a:t>
            </a:r>
            <a:r>
              <a:rPr sz="2400" spc="35" dirty="0" smtClean="0">
                <a:latin typeface="Arial"/>
                <a:cs typeface="Arial"/>
              </a:rPr>
              <a:t>&lt;sentence&gt;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14"/>
              </a:spcBef>
            </a:pPr>
            <a:endParaRPr sz="8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79545"/>
              <a:buFont typeface="Wingdings 2"/>
              <a:buChar char="·"/>
              <a:tabLst>
                <a:tab pos="277495" algn="l"/>
              </a:tabLst>
            </a:pPr>
            <a:r>
              <a:rPr sz="2200" i="1" dirty="0" smtClean="0">
                <a:latin typeface="Verdana"/>
                <a:cs typeface="Verdana"/>
              </a:rPr>
              <a:t>“Someone</a:t>
            </a:r>
            <a:r>
              <a:rPr sz="2200" i="1" spc="-20" dirty="0" smtClean="0">
                <a:latin typeface="Verdana"/>
                <a:cs typeface="Verdana"/>
              </a:rPr>
              <a:t> </a:t>
            </a:r>
            <a:r>
              <a:rPr sz="2200" i="1" spc="0" dirty="0" smtClean="0">
                <a:latin typeface="Verdana"/>
                <a:cs typeface="Verdana"/>
              </a:rPr>
              <a:t>in</a:t>
            </a:r>
            <a:r>
              <a:rPr sz="2200" i="1" spc="-15" dirty="0" smtClean="0">
                <a:latin typeface="Verdana"/>
                <a:cs typeface="Verdana"/>
              </a:rPr>
              <a:t> </a:t>
            </a:r>
            <a:r>
              <a:rPr sz="2200" i="1" spc="0" dirty="0" smtClean="0">
                <a:latin typeface="Verdana"/>
                <a:cs typeface="Verdana"/>
              </a:rPr>
              <a:t>the</a:t>
            </a:r>
            <a:r>
              <a:rPr sz="2200" i="1" spc="-15" dirty="0" smtClean="0">
                <a:latin typeface="Verdana"/>
                <a:cs typeface="Verdana"/>
              </a:rPr>
              <a:t> </a:t>
            </a:r>
            <a:r>
              <a:rPr sz="2200" i="1" spc="0" dirty="0" smtClean="0">
                <a:latin typeface="Verdana"/>
                <a:cs typeface="Verdana"/>
              </a:rPr>
              <a:t>cs5</a:t>
            </a:r>
            <a:r>
              <a:rPr sz="2200" i="1" spc="-10" dirty="0" smtClean="0">
                <a:latin typeface="Verdana"/>
                <a:cs typeface="Verdana"/>
              </a:rPr>
              <a:t>6</a:t>
            </a:r>
            <a:r>
              <a:rPr sz="2200" i="1" spc="0" dirty="0" smtClean="0">
                <a:latin typeface="Verdana"/>
                <a:cs typeface="Verdana"/>
              </a:rPr>
              <a:t>1</a:t>
            </a:r>
            <a:r>
              <a:rPr sz="2200" i="1" spc="10" dirty="0" smtClean="0">
                <a:latin typeface="Verdana"/>
                <a:cs typeface="Verdana"/>
              </a:rPr>
              <a:t> </a:t>
            </a:r>
            <a:r>
              <a:rPr sz="2200" i="1" spc="0" dirty="0" smtClean="0">
                <a:latin typeface="Verdana"/>
                <a:cs typeface="Verdana"/>
              </a:rPr>
              <a:t>class </a:t>
            </a:r>
            <a:r>
              <a:rPr sz="2200" i="1" spc="5" dirty="0" smtClean="0">
                <a:latin typeface="Verdana"/>
                <a:cs typeface="Verdana"/>
              </a:rPr>
              <a:t>i</a:t>
            </a:r>
            <a:r>
              <a:rPr sz="2200" i="1" spc="0" dirty="0" smtClean="0">
                <a:latin typeface="Verdana"/>
                <a:cs typeface="Verdana"/>
              </a:rPr>
              <a:t>s</a:t>
            </a:r>
            <a:r>
              <a:rPr sz="2200" i="1" spc="-10" dirty="0" smtClean="0">
                <a:latin typeface="Verdana"/>
                <a:cs typeface="Verdana"/>
              </a:rPr>
              <a:t> </a:t>
            </a:r>
            <a:r>
              <a:rPr sz="2200" i="1" spc="0" dirty="0" smtClean="0">
                <a:latin typeface="Verdana"/>
                <a:cs typeface="Verdana"/>
              </a:rPr>
              <a:t>smart”</a:t>
            </a:r>
            <a:r>
              <a:rPr sz="2200" spc="0" dirty="0" smtClean="0">
                <a:latin typeface="Verdana"/>
                <a:cs typeface="Verdana"/>
              </a:rPr>
              <a:t>:</a:t>
            </a:r>
            <a:endParaRPr sz="2200" dirty="0">
              <a:latin typeface="Verdana"/>
              <a:cs typeface="Verdana"/>
            </a:endParaRPr>
          </a:p>
          <a:p>
            <a:pPr marL="1051560">
              <a:lnSpc>
                <a:spcPts val="2830"/>
              </a:lnSpc>
              <a:tabLst>
                <a:tab pos="1766570" algn="l"/>
              </a:tabLst>
            </a:pPr>
            <a:r>
              <a:rPr sz="2400" dirty="0" smtClean="0">
                <a:latin typeface="Symbol"/>
                <a:cs typeface="Symbol"/>
              </a:rPr>
              <a:t></a:t>
            </a:r>
            <a:r>
              <a:rPr sz="2400" spc="130" dirty="0" smtClean="0">
                <a:latin typeface="Times New Roman"/>
                <a:cs typeface="Times New Roman"/>
              </a:rPr>
              <a:t> </a:t>
            </a:r>
            <a:r>
              <a:rPr sz="2400" spc="165" dirty="0" smtClean="0">
                <a:latin typeface="Arial"/>
                <a:cs typeface="Arial"/>
              </a:rPr>
              <a:t>x	</a:t>
            </a:r>
            <a:r>
              <a:rPr sz="2400" spc="160" dirty="0" smtClean="0">
                <a:latin typeface="Arial"/>
                <a:cs typeface="Arial"/>
              </a:rPr>
              <a:t>I</a:t>
            </a:r>
            <a:r>
              <a:rPr sz="2400" spc="325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Verdana"/>
                <a:cs typeface="Verdana"/>
              </a:rPr>
              <a:t>(</a:t>
            </a:r>
            <a:r>
              <a:rPr sz="2400" spc="-120" dirty="0" smtClean="0">
                <a:latin typeface="Arial"/>
                <a:cs typeface="Arial"/>
              </a:rPr>
              <a:t>cs561</a:t>
            </a:r>
            <a:r>
              <a:rPr lang="en-US" sz="2400" spc="-120" dirty="0" smtClean="0">
                <a:latin typeface="Arial"/>
                <a:cs typeface="Arial"/>
              </a:rPr>
              <a:t>,</a:t>
            </a:r>
            <a:r>
              <a:rPr sz="2400" spc="60" dirty="0" smtClean="0">
                <a:latin typeface="Arial"/>
                <a:cs typeface="Arial"/>
              </a:rPr>
              <a:t> </a:t>
            </a:r>
            <a:r>
              <a:rPr sz="2400" spc="160" dirty="0" smtClean="0">
                <a:latin typeface="Arial"/>
                <a:cs typeface="Arial"/>
              </a:rPr>
              <a:t>x</a:t>
            </a:r>
            <a:r>
              <a:rPr sz="2400" spc="0" dirty="0" smtClean="0">
                <a:latin typeface="Verdana"/>
                <a:cs typeface="Verdana"/>
              </a:rPr>
              <a:t>)</a:t>
            </a:r>
            <a:r>
              <a:rPr sz="2400" spc="-105" dirty="0" smtClean="0">
                <a:latin typeface="Verdana"/>
                <a:cs typeface="Verdana"/>
              </a:rPr>
              <a:t> </a:t>
            </a:r>
            <a:r>
              <a:rPr sz="2400" spc="470" dirty="0" smtClean="0">
                <a:latin typeface="Arial"/>
                <a:cs typeface="Arial"/>
              </a:rPr>
              <a:t>^</a:t>
            </a:r>
            <a:r>
              <a:rPr sz="2400" spc="70" dirty="0" smtClean="0">
                <a:latin typeface="Arial"/>
                <a:cs typeface="Arial"/>
              </a:rPr>
              <a:t> </a:t>
            </a:r>
            <a:r>
              <a:rPr sz="2400" spc="85" dirty="0" smtClean="0">
                <a:latin typeface="Arial"/>
                <a:cs typeface="Arial"/>
              </a:rPr>
              <a:t>Smar</a:t>
            </a:r>
            <a:r>
              <a:rPr sz="2400" spc="30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Verdana"/>
                <a:cs typeface="Verdana"/>
              </a:rPr>
              <a:t>(</a:t>
            </a:r>
            <a:r>
              <a:rPr sz="2400" spc="160" dirty="0" smtClean="0">
                <a:latin typeface="Arial"/>
                <a:cs typeface="Arial"/>
              </a:rPr>
              <a:t>x</a:t>
            </a:r>
            <a:r>
              <a:rPr sz="2400" spc="0" dirty="0" smtClean="0">
                <a:latin typeface="Verdana"/>
                <a:cs typeface="Verdana"/>
              </a:rPr>
              <a:t>)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980" y="3181350"/>
            <a:ext cx="953769" cy="362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79545"/>
              <a:buFont typeface="Wingdings 2"/>
              <a:buChar char="·"/>
              <a:tabLst>
                <a:tab pos="277495" algn="l"/>
              </a:tabLst>
            </a:pPr>
            <a:r>
              <a:rPr sz="2200" dirty="0" smtClean="0">
                <a:latin typeface="Symbol"/>
                <a:cs typeface="Symbol"/>
              </a:rPr>
              <a:t></a:t>
            </a:r>
            <a:r>
              <a:rPr sz="2200" spc="125" dirty="0" smtClean="0">
                <a:latin typeface="Times New Roman"/>
                <a:cs typeface="Times New Roman"/>
              </a:rPr>
              <a:t> </a:t>
            </a:r>
            <a:r>
              <a:rPr sz="2200" spc="150" dirty="0" smtClean="0">
                <a:latin typeface="Arial"/>
                <a:cs typeface="Arial"/>
              </a:rPr>
              <a:t>x</a:t>
            </a:r>
            <a:r>
              <a:rPr sz="2200" spc="50" dirty="0" smtClean="0">
                <a:latin typeface="Arial"/>
                <a:cs typeface="Arial"/>
              </a:rPr>
              <a:t> </a:t>
            </a:r>
            <a:r>
              <a:rPr sz="2200" spc="-60" dirty="0" smtClean="0">
                <a:latin typeface="Arial"/>
                <a:cs typeface="Arial"/>
              </a:rPr>
              <a:t>P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4546" y="3181350"/>
            <a:ext cx="7143115" cy="362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dirty="0" smtClean="0">
                <a:latin typeface="Verdana"/>
                <a:cs typeface="Verdana"/>
              </a:rPr>
              <a:t>is</a:t>
            </a:r>
            <a:r>
              <a:rPr sz="2200" spc="-5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true</a:t>
            </a:r>
            <a:r>
              <a:rPr sz="2200" spc="-15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in</a:t>
            </a:r>
            <a:r>
              <a:rPr sz="2200" spc="-15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a model</a:t>
            </a:r>
            <a:r>
              <a:rPr sz="2200" spc="5" dirty="0" smtClean="0">
                <a:latin typeface="Verdana"/>
                <a:cs typeface="Verdana"/>
              </a:rPr>
              <a:t> </a:t>
            </a:r>
            <a:r>
              <a:rPr sz="2200" spc="90" dirty="0" smtClean="0">
                <a:latin typeface="Arial"/>
                <a:cs typeface="Arial"/>
              </a:rPr>
              <a:t>m</a:t>
            </a:r>
            <a:r>
              <a:rPr sz="2200" spc="165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iff</a:t>
            </a:r>
            <a:r>
              <a:rPr sz="2200" spc="-5" dirty="0" smtClean="0">
                <a:latin typeface="Verdana"/>
                <a:cs typeface="Verdana"/>
              </a:rPr>
              <a:t> </a:t>
            </a:r>
            <a:r>
              <a:rPr sz="2200" spc="-60" dirty="0" smtClean="0">
                <a:latin typeface="Arial"/>
                <a:cs typeface="Arial"/>
              </a:rPr>
              <a:t>P</a:t>
            </a:r>
            <a:r>
              <a:rPr sz="2200" spc="165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is</a:t>
            </a:r>
            <a:r>
              <a:rPr sz="2200" spc="-5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true</a:t>
            </a:r>
            <a:r>
              <a:rPr sz="2200" spc="-15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with</a:t>
            </a:r>
            <a:r>
              <a:rPr sz="2200" spc="-20" dirty="0" smtClean="0">
                <a:latin typeface="Verdana"/>
                <a:cs typeface="Verdana"/>
              </a:rPr>
              <a:t> </a:t>
            </a:r>
            <a:r>
              <a:rPr sz="2200" spc="150" dirty="0" smtClean="0">
                <a:latin typeface="Arial"/>
                <a:cs typeface="Arial"/>
              </a:rPr>
              <a:t>x </a:t>
            </a:r>
            <a:r>
              <a:rPr sz="2200" spc="0" dirty="0" smtClean="0">
                <a:latin typeface="Verdana"/>
                <a:cs typeface="Verdana"/>
              </a:rPr>
              <a:t>being </a:t>
            </a:r>
            <a:r>
              <a:rPr sz="2200" spc="0" dirty="0" smtClean="0">
                <a:solidFill>
                  <a:srgbClr val="00AF50"/>
                </a:solidFill>
                <a:latin typeface="Verdana"/>
                <a:cs typeface="Verdana"/>
              </a:rPr>
              <a:t>some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980" y="3483102"/>
            <a:ext cx="7802880" cy="2207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>
              <a:lnSpc>
                <a:spcPct val="100000"/>
              </a:lnSpc>
            </a:pPr>
            <a:r>
              <a:rPr sz="2200" dirty="0" smtClean="0">
                <a:latin typeface="Verdana"/>
                <a:cs typeface="Verdana"/>
              </a:rPr>
              <a:t>possible object in</a:t>
            </a:r>
            <a:r>
              <a:rPr sz="2200" spc="-15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the</a:t>
            </a:r>
            <a:r>
              <a:rPr sz="2200" spc="-10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model</a:t>
            </a:r>
            <a:endParaRPr sz="2200" dirty="0">
              <a:latin typeface="Verdana"/>
              <a:cs typeface="Verdana"/>
            </a:endParaRPr>
          </a:p>
          <a:p>
            <a:pPr>
              <a:lnSpc>
                <a:spcPts val="850"/>
              </a:lnSpc>
              <a:spcBef>
                <a:spcPts val="23"/>
              </a:spcBef>
            </a:pPr>
            <a:endParaRPr sz="8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277495" indent="-265430">
              <a:lnSpc>
                <a:spcPts val="2275"/>
              </a:lnSpc>
              <a:buClr>
                <a:srgbClr val="EF7E09"/>
              </a:buClr>
              <a:buSzPct val="78947"/>
              <a:buFont typeface="Wingdings 2"/>
              <a:buChar char="·"/>
              <a:tabLst>
                <a:tab pos="277495" algn="l"/>
              </a:tabLst>
            </a:pPr>
            <a:r>
              <a:rPr sz="1900" dirty="0" smtClean="0">
                <a:solidFill>
                  <a:srgbClr val="6B9F24"/>
                </a:solidFill>
                <a:latin typeface="Symbol"/>
                <a:cs typeface="Symbol"/>
              </a:rPr>
              <a:t></a:t>
            </a:r>
            <a:r>
              <a:rPr sz="1900" spc="160" dirty="0" smtClean="0">
                <a:solidFill>
                  <a:srgbClr val="6B9F24"/>
                </a:solidFill>
                <a:latin typeface="Times New Roman"/>
                <a:cs typeface="Times New Roman"/>
              </a:rPr>
              <a:t> </a:t>
            </a:r>
            <a:r>
              <a:rPr sz="1900" b="1" spc="0" dirty="0" smtClean="0">
                <a:solidFill>
                  <a:srgbClr val="6B9F24"/>
                </a:solidFill>
                <a:latin typeface="Verdana"/>
                <a:cs typeface="Verdana"/>
              </a:rPr>
              <a:t>P correspo</a:t>
            </a:r>
            <a:r>
              <a:rPr sz="1900" b="1" spc="-15" dirty="0" smtClean="0">
                <a:solidFill>
                  <a:srgbClr val="6B9F24"/>
                </a:solidFill>
                <a:latin typeface="Verdana"/>
                <a:cs typeface="Verdana"/>
              </a:rPr>
              <a:t>n</a:t>
            </a:r>
            <a:r>
              <a:rPr sz="1900" b="1" spc="0" dirty="0" smtClean="0">
                <a:solidFill>
                  <a:srgbClr val="6B9F24"/>
                </a:solidFill>
                <a:latin typeface="Verdana"/>
                <a:cs typeface="Verdana"/>
              </a:rPr>
              <a:t>ds</a:t>
            </a:r>
            <a:r>
              <a:rPr sz="1900" b="1" spc="-10" dirty="0" smtClean="0">
                <a:solidFill>
                  <a:srgbClr val="6B9F24"/>
                </a:solidFill>
                <a:latin typeface="Verdana"/>
                <a:cs typeface="Verdana"/>
              </a:rPr>
              <a:t> </a:t>
            </a:r>
            <a:r>
              <a:rPr sz="1900" b="1" spc="-5" dirty="0" smtClean="0">
                <a:solidFill>
                  <a:srgbClr val="6B9F24"/>
                </a:solidFill>
                <a:latin typeface="Verdana"/>
                <a:cs typeface="Verdana"/>
              </a:rPr>
              <a:t>t</a:t>
            </a:r>
            <a:r>
              <a:rPr sz="1900" b="1" spc="0" dirty="0" smtClean="0">
                <a:solidFill>
                  <a:srgbClr val="6B9F24"/>
                </a:solidFill>
                <a:latin typeface="Verdana"/>
                <a:cs typeface="Verdana"/>
              </a:rPr>
              <a:t>o</a:t>
            </a:r>
            <a:r>
              <a:rPr sz="1900" b="1" spc="-30" dirty="0" smtClean="0">
                <a:solidFill>
                  <a:srgbClr val="6B9F24"/>
                </a:solidFill>
                <a:latin typeface="Verdana"/>
                <a:cs typeface="Verdana"/>
              </a:rPr>
              <a:t> </a:t>
            </a:r>
            <a:r>
              <a:rPr sz="1900" b="1" spc="0" dirty="0" smtClean="0">
                <a:solidFill>
                  <a:srgbClr val="6B9F24"/>
                </a:solidFill>
                <a:latin typeface="Verdana"/>
                <a:cs typeface="Verdana"/>
              </a:rPr>
              <a:t>the</a:t>
            </a:r>
            <a:r>
              <a:rPr sz="1900" b="1" spc="-10" dirty="0" smtClean="0">
                <a:solidFill>
                  <a:srgbClr val="6B9F24"/>
                </a:solidFill>
                <a:latin typeface="Verdana"/>
                <a:cs typeface="Verdana"/>
              </a:rPr>
              <a:t> </a:t>
            </a:r>
            <a:r>
              <a:rPr sz="1900" b="1" spc="0" dirty="0" smtClean="0">
                <a:solidFill>
                  <a:srgbClr val="6B9F24"/>
                </a:solidFill>
                <a:latin typeface="Verdana"/>
                <a:cs typeface="Verdana"/>
              </a:rPr>
              <a:t>disjunc</a:t>
            </a:r>
            <a:r>
              <a:rPr sz="1900" b="1" spc="-10" dirty="0" smtClean="0">
                <a:solidFill>
                  <a:srgbClr val="6B9F24"/>
                </a:solidFill>
                <a:latin typeface="Verdana"/>
                <a:cs typeface="Verdana"/>
              </a:rPr>
              <a:t>t</a:t>
            </a:r>
            <a:r>
              <a:rPr sz="1900" b="1" spc="0" dirty="0" smtClean="0">
                <a:solidFill>
                  <a:srgbClr val="6B9F24"/>
                </a:solidFill>
                <a:latin typeface="Verdana"/>
                <a:cs typeface="Verdana"/>
              </a:rPr>
              <a:t>i</a:t>
            </a:r>
            <a:r>
              <a:rPr sz="1900" b="1" spc="-10" dirty="0" smtClean="0">
                <a:solidFill>
                  <a:srgbClr val="6B9F24"/>
                </a:solidFill>
                <a:latin typeface="Verdana"/>
                <a:cs typeface="Verdana"/>
              </a:rPr>
              <a:t>o</a:t>
            </a:r>
            <a:r>
              <a:rPr sz="1900" b="1" spc="0" dirty="0" smtClean="0">
                <a:solidFill>
                  <a:srgbClr val="6B9F24"/>
                </a:solidFill>
                <a:latin typeface="Verdana"/>
                <a:cs typeface="Verdana"/>
              </a:rPr>
              <a:t>n</a:t>
            </a:r>
            <a:r>
              <a:rPr sz="1900" b="1" spc="-35" dirty="0" smtClean="0">
                <a:solidFill>
                  <a:srgbClr val="6B9F24"/>
                </a:solidFill>
                <a:latin typeface="Verdana"/>
                <a:cs typeface="Verdana"/>
              </a:rPr>
              <a:t> </a:t>
            </a:r>
            <a:r>
              <a:rPr sz="1900" b="1" spc="0" dirty="0" smtClean="0">
                <a:solidFill>
                  <a:srgbClr val="6B9F24"/>
                </a:solidFill>
                <a:latin typeface="Verdana"/>
                <a:cs typeface="Verdana"/>
              </a:rPr>
              <a:t>of</a:t>
            </a:r>
            <a:r>
              <a:rPr sz="1900" b="1" spc="-5" dirty="0" smtClean="0">
                <a:solidFill>
                  <a:srgbClr val="6B9F24"/>
                </a:solidFill>
                <a:latin typeface="Verdana"/>
                <a:cs typeface="Verdana"/>
              </a:rPr>
              <a:t> </a:t>
            </a:r>
            <a:r>
              <a:rPr sz="1900" b="1" spc="0" dirty="0" smtClean="0">
                <a:solidFill>
                  <a:srgbClr val="6B9F24"/>
                </a:solidFill>
                <a:latin typeface="Verdana"/>
                <a:cs typeface="Verdana"/>
              </a:rPr>
              <a:t>instant</a:t>
            </a:r>
            <a:r>
              <a:rPr sz="1900" b="1" spc="-10" dirty="0" smtClean="0">
                <a:solidFill>
                  <a:srgbClr val="6B9F24"/>
                </a:solidFill>
                <a:latin typeface="Verdana"/>
                <a:cs typeface="Verdana"/>
              </a:rPr>
              <a:t>i</a:t>
            </a:r>
            <a:r>
              <a:rPr sz="1900" b="1" spc="0" dirty="0" smtClean="0">
                <a:solidFill>
                  <a:srgbClr val="6B9F24"/>
                </a:solidFill>
                <a:latin typeface="Verdana"/>
                <a:cs typeface="Verdana"/>
              </a:rPr>
              <a:t>ations</a:t>
            </a:r>
            <a:r>
              <a:rPr sz="1900" b="1" spc="-10" dirty="0" smtClean="0">
                <a:solidFill>
                  <a:srgbClr val="6B9F24"/>
                </a:solidFill>
                <a:latin typeface="Verdana"/>
                <a:cs typeface="Verdana"/>
              </a:rPr>
              <a:t> o</a:t>
            </a:r>
            <a:r>
              <a:rPr sz="1900" b="1" spc="0" dirty="0" smtClean="0">
                <a:solidFill>
                  <a:srgbClr val="6B9F24"/>
                </a:solidFill>
                <a:latin typeface="Verdana"/>
                <a:cs typeface="Verdana"/>
              </a:rPr>
              <a:t>f</a:t>
            </a:r>
            <a:r>
              <a:rPr sz="1900" b="1" spc="-25" dirty="0" smtClean="0">
                <a:solidFill>
                  <a:srgbClr val="6B9F24"/>
                </a:solidFill>
                <a:latin typeface="Verdana"/>
                <a:cs typeface="Verdana"/>
              </a:rPr>
              <a:t> </a:t>
            </a:r>
            <a:r>
              <a:rPr sz="1900" b="1" spc="0" dirty="0" smtClean="0">
                <a:solidFill>
                  <a:srgbClr val="6B9F24"/>
                </a:solidFill>
                <a:latin typeface="Verdana"/>
                <a:cs typeface="Verdana"/>
              </a:rPr>
              <a:t>P</a:t>
            </a:r>
            <a:endParaRPr sz="1900" dirty="0">
              <a:latin typeface="Verdana"/>
              <a:cs typeface="Verdana"/>
            </a:endParaRPr>
          </a:p>
          <a:p>
            <a:pPr marL="277495">
              <a:lnSpc>
                <a:spcPts val="2255"/>
              </a:lnSpc>
            </a:pPr>
            <a:r>
              <a:rPr sz="2200" dirty="0" smtClean="0">
                <a:latin typeface="Verdana"/>
                <a:cs typeface="Verdana"/>
              </a:rPr>
              <a:t>(</a:t>
            </a:r>
            <a:r>
              <a:rPr sz="2200" spc="215" dirty="0" smtClean="0">
                <a:latin typeface="Arial"/>
                <a:cs typeface="Arial"/>
              </a:rPr>
              <a:t>In</a:t>
            </a:r>
            <a:r>
              <a:rPr sz="2200" spc="0" dirty="0" smtClean="0">
                <a:latin typeface="Verdana"/>
                <a:cs typeface="Verdana"/>
              </a:rPr>
              <a:t>(</a:t>
            </a:r>
            <a:r>
              <a:rPr sz="2200" spc="-114" dirty="0" smtClean="0">
                <a:latin typeface="Arial"/>
                <a:cs typeface="Arial"/>
              </a:rPr>
              <a:t>cs5</a:t>
            </a:r>
            <a:r>
              <a:rPr sz="2200" spc="-95" dirty="0" smtClean="0">
                <a:latin typeface="Arial"/>
                <a:cs typeface="Arial"/>
              </a:rPr>
              <a:t>61</a:t>
            </a:r>
            <a:r>
              <a:rPr lang="en-US" sz="2200" spc="-95" dirty="0" smtClean="0">
                <a:latin typeface="Arial"/>
                <a:cs typeface="Arial"/>
              </a:rPr>
              <a:t>,</a:t>
            </a:r>
            <a:r>
              <a:rPr sz="2200" spc="35" dirty="0" smtClean="0">
                <a:latin typeface="Arial"/>
                <a:cs typeface="Arial"/>
              </a:rPr>
              <a:t> </a:t>
            </a:r>
            <a:r>
              <a:rPr sz="2200" spc="10" dirty="0" smtClean="0">
                <a:latin typeface="Arial"/>
                <a:cs typeface="Arial"/>
              </a:rPr>
              <a:t>Mano</a:t>
            </a:r>
            <a:r>
              <a:rPr sz="2200" spc="15" dirty="0" smtClean="0">
                <a:latin typeface="Arial"/>
                <a:cs typeface="Arial"/>
              </a:rPr>
              <a:t>s</a:t>
            </a:r>
            <a:r>
              <a:rPr sz="2200" spc="0" dirty="0" smtClean="0">
                <a:latin typeface="Verdana"/>
                <a:cs typeface="Verdana"/>
              </a:rPr>
              <a:t>)</a:t>
            </a:r>
            <a:r>
              <a:rPr sz="2200" spc="-110" dirty="0" smtClean="0">
                <a:latin typeface="Verdana"/>
                <a:cs typeface="Verdana"/>
              </a:rPr>
              <a:t> </a:t>
            </a:r>
            <a:r>
              <a:rPr sz="2200" spc="430" dirty="0" smtClean="0">
                <a:latin typeface="Arial"/>
                <a:cs typeface="Arial"/>
              </a:rPr>
              <a:t>^</a:t>
            </a:r>
            <a:r>
              <a:rPr sz="2200" spc="60" dirty="0" smtClean="0">
                <a:latin typeface="Arial"/>
                <a:cs typeface="Arial"/>
              </a:rPr>
              <a:t> </a:t>
            </a:r>
            <a:r>
              <a:rPr sz="2200" spc="70" dirty="0" smtClean="0">
                <a:latin typeface="Arial"/>
                <a:cs typeface="Arial"/>
              </a:rPr>
              <a:t>Smart</a:t>
            </a:r>
            <a:r>
              <a:rPr sz="2200" spc="70" dirty="0" smtClean="0">
                <a:latin typeface="Verdana"/>
                <a:cs typeface="Verdana"/>
              </a:rPr>
              <a:t>(</a:t>
            </a:r>
            <a:r>
              <a:rPr sz="2200" spc="10" dirty="0" smtClean="0">
                <a:latin typeface="Arial"/>
                <a:cs typeface="Arial"/>
              </a:rPr>
              <a:t>Mano</a:t>
            </a:r>
            <a:r>
              <a:rPr sz="2200" spc="15" dirty="0" smtClean="0">
                <a:latin typeface="Arial"/>
                <a:cs typeface="Arial"/>
              </a:rPr>
              <a:t>s</a:t>
            </a:r>
            <a:r>
              <a:rPr sz="2200" spc="0" dirty="0" smtClean="0">
                <a:latin typeface="Verdana"/>
                <a:cs typeface="Verdana"/>
              </a:rPr>
              <a:t>)</a:t>
            </a:r>
            <a:r>
              <a:rPr sz="2200" spc="-15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)</a:t>
            </a:r>
            <a:r>
              <a:rPr sz="2200" spc="-95" dirty="0" smtClean="0">
                <a:latin typeface="Verdana"/>
                <a:cs typeface="Verdana"/>
              </a:rPr>
              <a:t> </a:t>
            </a:r>
            <a:r>
              <a:rPr sz="2200" spc="229" dirty="0" smtClean="0">
                <a:latin typeface="Arial"/>
                <a:cs typeface="Arial"/>
              </a:rPr>
              <a:t>_</a:t>
            </a:r>
            <a:endParaRPr sz="2200" dirty="0">
              <a:latin typeface="Arial"/>
              <a:cs typeface="Arial"/>
            </a:endParaRPr>
          </a:p>
          <a:p>
            <a:pPr marL="277495">
              <a:lnSpc>
                <a:spcPts val="2375"/>
              </a:lnSpc>
            </a:pPr>
            <a:r>
              <a:rPr sz="2200" dirty="0" smtClean="0">
                <a:latin typeface="Verdana"/>
                <a:cs typeface="Verdana"/>
              </a:rPr>
              <a:t>(</a:t>
            </a:r>
            <a:r>
              <a:rPr sz="2200" spc="215" dirty="0" smtClean="0">
                <a:latin typeface="Arial"/>
                <a:cs typeface="Arial"/>
              </a:rPr>
              <a:t>In</a:t>
            </a:r>
            <a:r>
              <a:rPr sz="2200" spc="0" dirty="0" smtClean="0">
                <a:latin typeface="Verdana"/>
                <a:cs typeface="Verdana"/>
              </a:rPr>
              <a:t>(</a:t>
            </a:r>
            <a:r>
              <a:rPr sz="2200" spc="-100" dirty="0" smtClean="0">
                <a:latin typeface="Arial"/>
                <a:cs typeface="Arial"/>
              </a:rPr>
              <a:t>cs561</a:t>
            </a:r>
            <a:r>
              <a:rPr lang="en-US" sz="2200" spc="-100" dirty="0" smtClean="0">
                <a:latin typeface="Arial"/>
                <a:cs typeface="Arial"/>
              </a:rPr>
              <a:t>,</a:t>
            </a:r>
            <a:r>
              <a:rPr sz="2200" spc="40" dirty="0" smtClean="0">
                <a:latin typeface="Arial"/>
                <a:cs typeface="Arial"/>
              </a:rPr>
              <a:t> </a:t>
            </a:r>
            <a:r>
              <a:rPr sz="2200" spc="80" dirty="0" smtClean="0">
                <a:latin typeface="Arial"/>
                <a:cs typeface="Arial"/>
              </a:rPr>
              <a:t>Dan</a:t>
            </a:r>
            <a:r>
              <a:rPr sz="2200" spc="80" dirty="0" smtClean="0">
                <a:latin typeface="Verdana"/>
                <a:cs typeface="Verdana"/>
              </a:rPr>
              <a:t>)</a:t>
            </a:r>
            <a:r>
              <a:rPr sz="2200" spc="-100" dirty="0" smtClean="0">
                <a:latin typeface="Verdana"/>
                <a:cs typeface="Verdana"/>
              </a:rPr>
              <a:t> </a:t>
            </a:r>
            <a:r>
              <a:rPr sz="2200" spc="430" dirty="0" smtClean="0">
                <a:latin typeface="Arial"/>
                <a:cs typeface="Arial"/>
              </a:rPr>
              <a:t>^</a:t>
            </a:r>
            <a:r>
              <a:rPr sz="2200" spc="60" dirty="0" smtClean="0">
                <a:latin typeface="Arial"/>
                <a:cs typeface="Arial"/>
              </a:rPr>
              <a:t> </a:t>
            </a:r>
            <a:r>
              <a:rPr sz="2200" spc="75" dirty="0" smtClean="0">
                <a:latin typeface="Arial"/>
                <a:cs typeface="Arial"/>
              </a:rPr>
              <a:t>Smar</a:t>
            </a:r>
            <a:r>
              <a:rPr sz="2200" spc="30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Verdana"/>
                <a:cs typeface="Verdana"/>
              </a:rPr>
              <a:t>(</a:t>
            </a:r>
            <a:r>
              <a:rPr sz="2200" spc="80" dirty="0" smtClean="0">
                <a:latin typeface="Arial"/>
                <a:cs typeface="Arial"/>
              </a:rPr>
              <a:t>Da</a:t>
            </a:r>
            <a:r>
              <a:rPr sz="2200" spc="65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Verdana"/>
                <a:cs typeface="Verdana"/>
              </a:rPr>
              <a:t>)</a:t>
            </a:r>
            <a:r>
              <a:rPr sz="2200" spc="-100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) </a:t>
            </a:r>
            <a:r>
              <a:rPr sz="2200" spc="240" dirty="0" smtClean="0">
                <a:latin typeface="Arial"/>
                <a:cs typeface="Arial"/>
              </a:rPr>
              <a:t>_</a:t>
            </a:r>
            <a:endParaRPr sz="2200" dirty="0">
              <a:latin typeface="Arial"/>
              <a:cs typeface="Arial"/>
            </a:endParaRPr>
          </a:p>
          <a:p>
            <a:pPr marL="277495">
              <a:lnSpc>
                <a:spcPts val="2380"/>
              </a:lnSpc>
            </a:pPr>
            <a:r>
              <a:rPr sz="2200" dirty="0" smtClean="0">
                <a:latin typeface="Arial"/>
                <a:cs typeface="Arial"/>
              </a:rPr>
              <a:t>…</a:t>
            </a:r>
            <a:endParaRPr sz="2200" dirty="0">
              <a:latin typeface="Arial"/>
              <a:cs typeface="Arial"/>
            </a:endParaRPr>
          </a:p>
          <a:p>
            <a:pPr marL="277495">
              <a:lnSpc>
                <a:spcPts val="2375"/>
              </a:lnSpc>
            </a:pPr>
            <a:r>
              <a:rPr sz="2200" dirty="0" smtClean="0">
                <a:latin typeface="Verdana"/>
                <a:cs typeface="Verdana"/>
              </a:rPr>
              <a:t>(</a:t>
            </a:r>
            <a:r>
              <a:rPr sz="2200" spc="215" dirty="0" smtClean="0">
                <a:latin typeface="Arial"/>
                <a:cs typeface="Arial"/>
              </a:rPr>
              <a:t>In</a:t>
            </a:r>
            <a:r>
              <a:rPr sz="2200" spc="0" dirty="0" smtClean="0">
                <a:latin typeface="Verdana"/>
                <a:cs typeface="Verdana"/>
              </a:rPr>
              <a:t>(</a:t>
            </a:r>
            <a:r>
              <a:rPr sz="2200" spc="-114" dirty="0" smtClean="0">
                <a:latin typeface="Arial"/>
                <a:cs typeface="Arial"/>
              </a:rPr>
              <a:t>cs5</a:t>
            </a:r>
            <a:r>
              <a:rPr sz="2200" spc="-95" dirty="0" smtClean="0">
                <a:latin typeface="Arial"/>
                <a:cs typeface="Arial"/>
              </a:rPr>
              <a:t>61</a:t>
            </a:r>
            <a:r>
              <a:rPr lang="en-US" sz="2200" spc="-95" dirty="0" smtClean="0">
                <a:latin typeface="Arial"/>
                <a:cs typeface="Arial"/>
              </a:rPr>
              <a:t>,</a:t>
            </a:r>
            <a:r>
              <a:rPr sz="2200" spc="35" dirty="0" smtClean="0">
                <a:latin typeface="Arial"/>
                <a:cs typeface="Arial"/>
              </a:rPr>
              <a:t> </a:t>
            </a:r>
            <a:r>
              <a:rPr sz="2200" spc="50" dirty="0" smtClean="0">
                <a:latin typeface="Arial"/>
                <a:cs typeface="Arial"/>
              </a:rPr>
              <a:t>Bush</a:t>
            </a:r>
            <a:r>
              <a:rPr sz="2200" spc="50" dirty="0" smtClean="0">
                <a:latin typeface="Verdana"/>
                <a:cs typeface="Verdana"/>
              </a:rPr>
              <a:t>)</a:t>
            </a:r>
            <a:r>
              <a:rPr sz="2200" spc="-114" dirty="0" smtClean="0">
                <a:latin typeface="Verdana"/>
                <a:cs typeface="Verdana"/>
              </a:rPr>
              <a:t> </a:t>
            </a:r>
            <a:r>
              <a:rPr sz="2200" spc="430" dirty="0" smtClean="0">
                <a:latin typeface="Arial"/>
                <a:cs typeface="Arial"/>
              </a:rPr>
              <a:t>^</a:t>
            </a:r>
            <a:r>
              <a:rPr sz="2200" spc="60" dirty="0" smtClean="0">
                <a:latin typeface="Arial"/>
                <a:cs typeface="Arial"/>
              </a:rPr>
              <a:t> </a:t>
            </a:r>
            <a:r>
              <a:rPr sz="2200" spc="70" dirty="0" smtClean="0">
                <a:latin typeface="Arial"/>
                <a:cs typeface="Arial"/>
              </a:rPr>
              <a:t>Smart</a:t>
            </a:r>
            <a:r>
              <a:rPr sz="2200" spc="70" dirty="0" smtClean="0">
                <a:latin typeface="Verdana"/>
                <a:cs typeface="Verdana"/>
              </a:rPr>
              <a:t>(</a:t>
            </a:r>
            <a:r>
              <a:rPr sz="2200" spc="50" dirty="0" smtClean="0">
                <a:latin typeface="Arial"/>
                <a:cs typeface="Arial"/>
              </a:rPr>
              <a:t>Bus</a:t>
            </a:r>
            <a:r>
              <a:rPr sz="2200" spc="40" dirty="0" smtClean="0">
                <a:latin typeface="Arial"/>
                <a:cs typeface="Arial"/>
              </a:rPr>
              <a:t>h</a:t>
            </a:r>
            <a:r>
              <a:rPr sz="2200" spc="0" dirty="0" smtClean="0">
                <a:latin typeface="Verdana"/>
                <a:cs typeface="Verdana"/>
              </a:rPr>
              <a:t>)</a:t>
            </a:r>
            <a:r>
              <a:rPr sz="2200" spc="-114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)</a:t>
            </a:r>
            <a:endParaRPr sz="2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179945" y="677226"/>
            <a:ext cx="821055" cy="6181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Existential quantification (there exists): 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dirty="0" smtClean="0">
                <a:solidFill>
                  <a:srgbClr val="A7A299"/>
                </a:solidFill>
                <a:latin typeface="Verdana"/>
                <a:cs typeface="Verdana"/>
              </a:rPr>
              <a:t>23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980" y="1863344"/>
            <a:ext cx="7870190" cy="31997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79166"/>
              <a:buFont typeface="Wingdings 2"/>
              <a:buChar char="·"/>
              <a:tabLst>
                <a:tab pos="277495" algn="l"/>
              </a:tabLst>
            </a:pPr>
            <a:r>
              <a:rPr sz="2400" dirty="0" smtClean="0">
                <a:latin typeface="Symbol"/>
                <a:cs typeface="Symbol"/>
              </a:rPr>
              <a:t></a:t>
            </a:r>
            <a:r>
              <a:rPr sz="2400" spc="220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is</a:t>
            </a:r>
            <a:r>
              <a:rPr sz="2400" spc="5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a natu</a:t>
            </a:r>
            <a:r>
              <a:rPr sz="2400" spc="-55" dirty="0" smtClean="0">
                <a:latin typeface="Verdana"/>
                <a:cs typeface="Verdana"/>
              </a:rPr>
              <a:t>r</a:t>
            </a:r>
            <a:r>
              <a:rPr sz="2400" spc="0" dirty="0" smtClean="0">
                <a:latin typeface="Verdana"/>
                <a:cs typeface="Verdana"/>
              </a:rPr>
              <a:t>al</a:t>
            </a:r>
            <a:r>
              <a:rPr sz="2400" spc="15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conne</a:t>
            </a:r>
            <a:r>
              <a:rPr sz="2400" spc="-25" dirty="0" smtClean="0">
                <a:latin typeface="Verdana"/>
                <a:cs typeface="Verdana"/>
              </a:rPr>
              <a:t>c</a:t>
            </a:r>
            <a:r>
              <a:rPr sz="2400" spc="0" dirty="0" smtClean="0">
                <a:latin typeface="Verdana"/>
                <a:cs typeface="Verdana"/>
              </a:rPr>
              <a:t>t</a:t>
            </a:r>
            <a:r>
              <a:rPr sz="2400" spc="5" dirty="0" smtClean="0">
                <a:latin typeface="Verdana"/>
                <a:cs typeface="Verdana"/>
              </a:rPr>
              <a:t>i</a:t>
            </a:r>
            <a:r>
              <a:rPr sz="2400" spc="-40" dirty="0" smtClean="0">
                <a:latin typeface="Verdana"/>
                <a:cs typeface="Verdana"/>
              </a:rPr>
              <a:t>v</a:t>
            </a:r>
            <a:r>
              <a:rPr sz="2400" spc="-15" dirty="0" smtClean="0">
                <a:latin typeface="Verdana"/>
                <a:cs typeface="Verdana"/>
              </a:rPr>
              <a:t>e</a:t>
            </a:r>
            <a:r>
              <a:rPr sz="2400" spc="20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to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use with</a:t>
            </a:r>
            <a:r>
              <a:rPr sz="2400" spc="20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Symbol"/>
                <a:cs typeface="Symbol"/>
              </a:rPr>
              <a:t></a:t>
            </a:r>
            <a:endParaRPr sz="2400" dirty="0">
              <a:latin typeface="Symbol"/>
              <a:cs typeface="Symbol"/>
            </a:endParaRPr>
          </a:p>
          <a:p>
            <a:pPr>
              <a:lnSpc>
                <a:spcPts val="1000"/>
              </a:lnSpc>
              <a:buClr>
                <a:srgbClr val="EF7E09"/>
              </a:buClr>
              <a:buFont typeface="Wingdings 2"/>
              <a:buChar char="·"/>
            </a:pPr>
            <a:endParaRPr sz="1000" dirty="0"/>
          </a:p>
          <a:p>
            <a:pPr>
              <a:lnSpc>
                <a:spcPts val="1000"/>
              </a:lnSpc>
              <a:buClr>
                <a:srgbClr val="EF7E09"/>
              </a:buClr>
              <a:buFont typeface="Wingdings 2"/>
              <a:buChar char="·"/>
            </a:pPr>
            <a:endParaRPr sz="1000" dirty="0"/>
          </a:p>
          <a:p>
            <a:pPr>
              <a:lnSpc>
                <a:spcPts val="1400"/>
              </a:lnSpc>
              <a:spcBef>
                <a:spcPts val="80"/>
              </a:spcBef>
              <a:buClr>
                <a:srgbClr val="EF7E09"/>
              </a:buClr>
              <a:buFont typeface="Wingdings 2"/>
              <a:buChar char="·"/>
            </a:pPr>
            <a:endParaRPr sz="1400" dirty="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79166"/>
              <a:buFont typeface="Wingdings 2"/>
              <a:buChar char="·"/>
              <a:tabLst>
                <a:tab pos="277495" algn="l"/>
              </a:tabLst>
            </a:pPr>
            <a:r>
              <a:rPr sz="2400" spc="-20" dirty="0" smtClean="0">
                <a:solidFill>
                  <a:srgbClr val="0066FF"/>
                </a:solidFill>
                <a:latin typeface="Verdana"/>
                <a:cs typeface="Verdana"/>
              </a:rPr>
              <a:t>Common</a:t>
            </a:r>
            <a:r>
              <a:rPr sz="2400" spc="20" dirty="0" smtClean="0">
                <a:solidFill>
                  <a:srgbClr val="0066FF"/>
                </a:solidFill>
                <a:latin typeface="Verdana"/>
                <a:cs typeface="Verdana"/>
              </a:rPr>
              <a:t> </a:t>
            </a:r>
            <a:r>
              <a:rPr sz="2400" spc="-15" dirty="0" smtClean="0">
                <a:solidFill>
                  <a:srgbClr val="0066FF"/>
                </a:solidFill>
                <a:latin typeface="Verdana"/>
                <a:cs typeface="Verdana"/>
              </a:rPr>
              <a:t>mista</a:t>
            </a:r>
            <a:r>
              <a:rPr sz="2400" spc="-40" dirty="0" smtClean="0">
                <a:solidFill>
                  <a:srgbClr val="0066FF"/>
                </a:solidFill>
                <a:latin typeface="Verdana"/>
                <a:cs typeface="Verdana"/>
              </a:rPr>
              <a:t>k</a:t>
            </a:r>
            <a:r>
              <a:rPr sz="2400" spc="-15" dirty="0" smtClean="0">
                <a:solidFill>
                  <a:srgbClr val="0066FF"/>
                </a:solidFill>
                <a:latin typeface="Verdana"/>
                <a:cs typeface="Verdana"/>
              </a:rPr>
              <a:t>e:</a:t>
            </a:r>
            <a:r>
              <a:rPr sz="2400" spc="10" dirty="0" smtClean="0">
                <a:solidFill>
                  <a:srgbClr val="0066FF"/>
                </a:solidFill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to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use </a:t>
            </a:r>
            <a:r>
              <a:rPr sz="2400" spc="-15" dirty="0" smtClean="0">
                <a:latin typeface="Symbol"/>
                <a:cs typeface="Symbol"/>
              </a:rPr>
              <a:t></a:t>
            </a:r>
            <a:r>
              <a:rPr sz="2400" spc="235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in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conjunct</a:t>
            </a:r>
            <a:r>
              <a:rPr sz="2400" spc="5" dirty="0" smtClean="0">
                <a:latin typeface="Verdana"/>
                <a:cs typeface="Verdana"/>
              </a:rPr>
              <a:t>i</a:t>
            </a:r>
            <a:r>
              <a:rPr sz="2400" spc="-10" dirty="0" smtClean="0">
                <a:latin typeface="Verdana"/>
                <a:cs typeface="Verdana"/>
              </a:rPr>
              <a:t>o</a:t>
            </a:r>
            <a:r>
              <a:rPr sz="2400" spc="-20" dirty="0" smtClean="0">
                <a:latin typeface="Verdana"/>
                <a:cs typeface="Verdana"/>
              </a:rPr>
              <a:t>n</a:t>
            </a:r>
            <a:r>
              <a:rPr sz="2400" spc="2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with</a:t>
            </a:r>
            <a:r>
              <a:rPr sz="2400" spc="2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Symbol"/>
                <a:cs typeface="Symbol"/>
              </a:rPr>
              <a:t></a:t>
            </a:r>
            <a:endParaRPr sz="2400" dirty="0">
              <a:latin typeface="Symbol"/>
              <a:cs typeface="Symbol"/>
            </a:endParaRPr>
          </a:p>
          <a:p>
            <a:pPr>
              <a:lnSpc>
                <a:spcPts val="1000"/>
              </a:lnSpc>
              <a:buClr>
                <a:srgbClr val="EF7E09"/>
              </a:buClr>
              <a:buFont typeface="Wingdings 2"/>
              <a:buChar char="·"/>
            </a:pPr>
            <a:endParaRPr sz="1000" dirty="0"/>
          </a:p>
          <a:p>
            <a:pPr>
              <a:lnSpc>
                <a:spcPts val="1000"/>
              </a:lnSpc>
              <a:buClr>
                <a:srgbClr val="EF7E09"/>
              </a:buClr>
              <a:buFont typeface="Wingdings 2"/>
              <a:buChar char="·"/>
            </a:pPr>
            <a:endParaRPr sz="1000" dirty="0"/>
          </a:p>
          <a:p>
            <a:pPr>
              <a:lnSpc>
                <a:spcPts val="1300"/>
              </a:lnSpc>
              <a:spcBef>
                <a:spcPts val="25"/>
              </a:spcBef>
              <a:buClr>
                <a:srgbClr val="EF7E09"/>
              </a:buClr>
              <a:buFont typeface="Wingdings 2"/>
              <a:buChar char="·"/>
            </a:pPr>
            <a:endParaRPr sz="1300" dirty="0"/>
          </a:p>
          <a:p>
            <a:pPr marL="0" marR="1635125" algn="ctr">
              <a:lnSpc>
                <a:spcPct val="100000"/>
              </a:lnSpc>
              <a:tabLst>
                <a:tab pos="716280" algn="l"/>
              </a:tabLst>
            </a:pPr>
            <a:r>
              <a:rPr sz="2400" dirty="0" smtClean="0">
                <a:latin typeface="Symbol"/>
                <a:cs typeface="Symbol"/>
              </a:rPr>
              <a:t></a:t>
            </a:r>
            <a:r>
              <a:rPr sz="2400" spc="135" dirty="0" smtClean="0">
                <a:latin typeface="Times New Roman"/>
                <a:cs typeface="Times New Roman"/>
              </a:rPr>
              <a:t> </a:t>
            </a:r>
            <a:r>
              <a:rPr sz="2400" spc="165" dirty="0" smtClean="0">
                <a:latin typeface="Arial"/>
                <a:cs typeface="Arial"/>
              </a:rPr>
              <a:t>x	</a:t>
            </a:r>
            <a:r>
              <a:rPr sz="2400" spc="160" dirty="0" smtClean="0">
                <a:latin typeface="Arial"/>
                <a:cs typeface="Arial"/>
              </a:rPr>
              <a:t>I</a:t>
            </a:r>
            <a:r>
              <a:rPr sz="2400" spc="315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Verdana"/>
                <a:cs typeface="Verdana"/>
              </a:rPr>
              <a:t>(</a:t>
            </a:r>
            <a:r>
              <a:rPr sz="2400" spc="-120" dirty="0" smtClean="0">
                <a:latin typeface="Arial"/>
                <a:cs typeface="Arial"/>
              </a:rPr>
              <a:t>cs561</a:t>
            </a:r>
            <a:r>
              <a:rPr lang="en-US" sz="2400" spc="-120" dirty="0" smtClean="0">
                <a:latin typeface="Arial"/>
                <a:cs typeface="Arial"/>
              </a:rPr>
              <a:t>,</a:t>
            </a:r>
            <a:r>
              <a:rPr sz="2400" spc="50" dirty="0" smtClean="0">
                <a:latin typeface="Arial"/>
                <a:cs typeface="Arial"/>
              </a:rPr>
              <a:t> </a:t>
            </a:r>
            <a:r>
              <a:rPr sz="2400" spc="160" dirty="0" smtClean="0">
                <a:latin typeface="Arial"/>
                <a:cs typeface="Arial"/>
              </a:rPr>
              <a:t>x</a:t>
            </a:r>
            <a:r>
              <a:rPr sz="2400" spc="0" dirty="0" smtClean="0">
                <a:latin typeface="Verdana"/>
                <a:cs typeface="Verdana"/>
              </a:rPr>
              <a:t>)</a:t>
            </a:r>
            <a:r>
              <a:rPr sz="2400" spc="-10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Symbol"/>
                <a:cs typeface="Symbol"/>
              </a:rPr>
              <a:t></a:t>
            </a:r>
            <a:r>
              <a:rPr sz="2400" spc="145" dirty="0" smtClean="0">
                <a:latin typeface="Times New Roman"/>
                <a:cs typeface="Times New Roman"/>
              </a:rPr>
              <a:t> </a:t>
            </a:r>
            <a:r>
              <a:rPr sz="2400" spc="85" dirty="0" smtClean="0">
                <a:latin typeface="Arial"/>
                <a:cs typeface="Arial"/>
              </a:rPr>
              <a:t>Smar</a:t>
            </a:r>
            <a:r>
              <a:rPr sz="2400" spc="30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Verdana"/>
                <a:cs typeface="Verdana"/>
              </a:rPr>
              <a:t>(</a:t>
            </a:r>
            <a:r>
              <a:rPr sz="2400" spc="160" dirty="0" smtClean="0">
                <a:latin typeface="Arial"/>
                <a:cs typeface="Arial"/>
              </a:rPr>
              <a:t>x</a:t>
            </a:r>
            <a:r>
              <a:rPr sz="2400" spc="0" dirty="0" smtClean="0">
                <a:latin typeface="Verdana"/>
                <a:cs typeface="Verdana"/>
              </a:rPr>
              <a:t>)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300"/>
              </a:lnSpc>
              <a:spcBef>
                <a:spcPts val="59"/>
              </a:spcBef>
            </a:pPr>
            <a:endParaRPr sz="1300" dirty="0"/>
          </a:p>
          <a:p>
            <a:pPr marL="277495" marR="637540" indent="-265430">
              <a:lnSpc>
                <a:spcPct val="110000"/>
              </a:lnSpc>
              <a:buClr>
                <a:srgbClr val="EF7E09"/>
              </a:buClr>
              <a:buSzPct val="79166"/>
              <a:buFont typeface="Wingdings 2"/>
              <a:buChar char="·"/>
              <a:tabLst>
                <a:tab pos="277495" algn="l"/>
              </a:tabLst>
            </a:pPr>
            <a:r>
              <a:rPr sz="2400" dirty="0" smtClean="0">
                <a:latin typeface="Verdana"/>
                <a:cs typeface="Verdana"/>
              </a:rPr>
              <a:t>is</a:t>
            </a:r>
            <a:r>
              <a:rPr sz="2400" spc="-5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true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-10" dirty="0" smtClean="0">
                <a:latin typeface="Verdana"/>
                <a:cs typeface="Verdana"/>
              </a:rPr>
              <a:t>if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there is a</a:t>
            </a:r>
            <a:r>
              <a:rPr sz="2400" spc="-45" dirty="0" smtClean="0">
                <a:latin typeface="Verdana"/>
                <a:cs typeface="Verdana"/>
              </a:rPr>
              <a:t>n</a:t>
            </a:r>
            <a:r>
              <a:rPr sz="2400" spc="-40" dirty="0" smtClean="0">
                <a:latin typeface="Verdana"/>
                <a:cs typeface="Verdana"/>
              </a:rPr>
              <a:t>y</a:t>
            </a:r>
            <a:r>
              <a:rPr sz="2400" spc="-15" dirty="0" smtClean="0">
                <a:latin typeface="Verdana"/>
                <a:cs typeface="Verdana"/>
              </a:rPr>
              <a:t>one</a:t>
            </a:r>
            <a:r>
              <a:rPr sz="2400" spc="20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that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is</a:t>
            </a:r>
            <a:r>
              <a:rPr sz="2400" spc="5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not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in</a:t>
            </a:r>
            <a:r>
              <a:rPr sz="2400" spc="15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cs</a:t>
            </a:r>
            <a:r>
              <a:rPr sz="2400" spc="-30" dirty="0" smtClean="0">
                <a:latin typeface="Verdana"/>
                <a:cs typeface="Verdana"/>
              </a:rPr>
              <a:t>5</a:t>
            </a:r>
            <a:r>
              <a:rPr sz="2400" spc="-15" dirty="0" smtClean="0">
                <a:latin typeface="Verdana"/>
                <a:cs typeface="Verdana"/>
              </a:rPr>
              <a:t>61! (rememb</a:t>
            </a:r>
            <a:r>
              <a:rPr sz="2400" spc="-20" dirty="0" smtClean="0">
                <a:latin typeface="Verdana"/>
                <a:cs typeface="Verdana"/>
              </a:rPr>
              <a:t>e</a:t>
            </a:r>
            <a:r>
              <a:rPr sz="2400" spc="-355" dirty="0" smtClean="0">
                <a:latin typeface="Verdana"/>
                <a:cs typeface="Verdana"/>
              </a:rPr>
              <a:t>r</a:t>
            </a:r>
            <a:r>
              <a:rPr sz="2400" spc="-10" dirty="0" smtClean="0">
                <a:latin typeface="Verdana"/>
                <a:cs typeface="Verdana"/>
              </a:rPr>
              <a:t>, </a:t>
            </a:r>
            <a:r>
              <a:rPr sz="2400" spc="-15" dirty="0" smtClean="0">
                <a:latin typeface="Verdana"/>
                <a:cs typeface="Verdana"/>
              </a:rPr>
              <a:t>false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Symbol"/>
                <a:cs typeface="Symbol"/>
              </a:rPr>
              <a:t></a:t>
            </a:r>
            <a:r>
              <a:rPr sz="2400" spc="240" dirty="0" smtClean="0">
                <a:latin typeface="Times New Roman"/>
                <a:cs typeface="Times New Roman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true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is</a:t>
            </a:r>
            <a:r>
              <a:rPr sz="2400" spc="-5" dirty="0" smtClean="0">
                <a:latin typeface="Verdana"/>
                <a:cs typeface="Verdana"/>
              </a:rPr>
              <a:t> </a:t>
            </a:r>
            <a:r>
              <a:rPr sz="2400" spc="-60" dirty="0" smtClean="0">
                <a:latin typeface="Verdana"/>
                <a:cs typeface="Verdana"/>
              </a:rPr>
              <a:t>v</a:t>
            </a:r>
            <a:r>
              <a:rPr sz="2400" spc="0" dirty="0" smtClean="0">
                <a:latin typeface="Verdana"/>
                <a:cs typeface="Verdana"/>
              </a:rPr>
              <a:t>alid).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29815" y="1886025"/>
            <a:ext cx="4261027" cy="3975100"/>
          </a:xfrm>
          <a:custGeom>
            <a:avLst/>
            <a:gdLst/>
            <a:ahLst/>
            <a:cxnLst/>
            <a:rect l="l" t="t" r="r" b="b"/>
            <a:pathLst>
              <a:path w="4261027" h="3975100">
                <a:moveTo>
                  <a:pt x="2347063" y="3962400"/>
                </a:moveTo>
                <a:lnTo>
                  <a:pt x="1455490" y="3962400"/>
                </a:lnTo>
                <a:lnTo>
                  <a:pt x="1471067" y="3975100"/>
                </a:lnTo>
                <a:lnTo>
                  <a:pt x="2334468" y="3975100"/>
                </a:lnTo>
                <a:lnTo>
                  <a:pt x="2347063" y="3962400"/>
                </a:lnTo>
                <a:close/>
              </a:path>
              <a:path w="4261027" h="3975100">
                <a:moveTo>
                  <a:pt x="2433814" y="3949700"/>
                </a:moveTo>
                <a:lnTo>
                  <a:pt x="1372749" y="3949700"/>
                </a:lnTo>
                <a:lnTo>
                  <a:pt x="1384281" y="3962400"/>
                </a:lnTo>
                <a:lnTo>
                  <a:pt x="2384732" y="3962400"/>
                </a:lnTo>
                <a:lnTo>
                  <a:pt x="2433814" y="3949700"/>
                </a:lnTo>
                <a:close/>
              </a:path>
              <a:path w="4261027" h="3975100">
                <a:moveTo>
                  <a:pt x="2485849" y="3937000"/>
                </a:moveTo>
                <a:lnTo>
                  <a:pt x="1336435" y="3937000"/>
                </a:lnTo>
                <a:lnTo>
                  <a:pt x="1348929" y="3949700"/>
                </a:lnTo>
                <a:lnTo>
                  <a:pt x="2472117" y="3949700"/>
                </a:lnTo>
                <a:lnTo>
                  <a:pt x="2485849" y="3937000"/>
                </a:lnTo>
                <a:close/>
              </a:path>
              <a:path w="4261027" h="3975100">
                <a:moveTo>
                  <a:pt x="2543493" y="3924300"/>
                </a:moveTo>
                <a:lnTo>
                  <a:pt x="1298279" y="3924300"/>
                </a:lnTo>
                <a:lnTo>
                  <a:pt x="1309764" y="3937000"/>
                </a:lnTo>
                <a:lnTo>
                  <a:pt x="2528832" y="3937000"/>
                </a:lnTo>
                <a:lnTo>
                  <a:pt x="2543493" y="3924300"/>
                </a:lnTo>
                <a:close/>
              </a:path>
              <a:path w="4261027" h="3975100">
                <a:moveTo>
                  <a:pt x="2601699" y="3911600"/>
                </a:moveTo>
                <a:lnTo>
                  <a:pt x="1263304" y="3911600"/>
                </a:lnTo>
                <a:lnTo>
                  <a:pt x="1275075" y="3924300"/>
                </a:lnTo>
                <a:lnTo>
                  <a:pt x="2587371" y="3924300"/>
                </a:lnTo>
                <a:lnTo>
                  <a:pt x="2601699" y="3911600"/>
                </a:lnTo>
                <a:close/>
              </a:path>
              <a:path w="4261027" h="3975100">
                <a:moveTo>
                  <a:pt x="2642686" y="3898900"/>
                </a:moveTo>
                <a:lnTo>
                  <a:pt x="1242144" y="3898900"/>
                </a:lnTo>
                <a:lnTo>
                  <a:pt x="1251383" y="3911600"/>
                </a:lnTo>
                <a:lnTo>
                  <a:pt x="2629435" y="3911600"/>
                </a:lnTo>
                <a:lnTo>
                  <a:pt x="2642686" y="3898900"/>
                </a:lnTo>
                <a:close/>
              </a:path>
              <a:path w="4261027" h="3975100">
                <a:moveTo>
                  <a:pt x="2689729" y="3886200"/>
                </a:moveTo>
                <a:lnTo>
                  <a:pt x="1223382" y="3886200"/>
                </a:lnTo>
                <a:lnTo>
                  <a:pt x="1232876" y="3898900"/>
                </a:lnTo>
                <a:lnTo>
                  <a:pt x="2679019" y="3898900"/>
                </a:lnTo>
                <a:lnTo>
                  <a:pt x="2689729" y="3886200"/>
                </a:lnTo>
                <a:close/>
              </a:path>
              <a:path w="4261027" h="3975100">
                <a:moveTo>
                  <a:pt x="2797539" y="3848100"/>
                </a:moveTo>
                <a:lnTo>
                  <a:pt x="1179156" y="3848100"/>
                </a:lnTo>
                <a:lnTo>
                  <a:pt x="1191547" y="3860800"/>
                </a:lnTo>
                <a:lnTo>
                  <a:pt x="1202916" y="3873500"/>
                </a:lnTo>
                <a:lnTo>
                  <a:pt x="1213461" y="3886200"/>
                </a:lnTo>
                <a:lnTo>
                  <a:pt x="2713917" y="3886200"/>
                </a:lnTo>
                <a:lnTo>
                  <a:pt x="2725950" y="3873500"/>
                </a:lnTo>
                <a:lnTo>
                  <a:pt x="2749915" y="3873500"/>
                </a:lnTo>
                <a:lnTo>
                  <a:pt x="2761853" y="3860800"/>
                </a:lnTo>
                <a:lnTo>
                  <a:pt x="2785662" y="3860800"/>
                </a:lnTo>
                <a:lnTo>
                  <a:pt x="2797539" y="3848100"/>
                </a:lnTo>
                <a:close/>
              </a:path>
              <a:path w="4261027" h="3975100">
                <a:moveTo>
                  <a:pt x="2859917" y="3822700"/>
                </a:moveTo>
                <a:lnTo>
                  <a:pt x="1148888" y="3822700"/>
                </a:lnTo>
                <a:lnTo>
                  <a:pt x="1158031" y="3835400"/>
                </a:lnTo>
                <a:lnTo>
                  <a:pt x="1168047" y="3848100"/>
                </a:lnTo>
                <a:lnTo>
                  <a:pt x="2822667" y="3848100"/>
                </a:lnTo>
                <a:lnTo>
                  <a:pt x="2835479" y="3835400"/>
                </a:lnTo>
                <a:lnTo>
                  <a:pt x="2847882" y="3835400"/>
                </a:lnTo>
                <a:lnTo>
                  <a:pt x="2859917" y="3822700"/>
                </a:lnTo>
                <a:close/>
              </a:path>
              <a:path w="4261027" h="3975100">
                <a:moveTo>
                  <a:pt x="2894246" y="3810000"/>
                </a:moveTo>
                <a:lnTo>
                  <a:pt x="1132352" y="3810000"/>
                </a:lnTo>
                <a:lnTo>
                  <a:pt x="1140401" y="3822700"/>
                </a:lnTo>
                <a:lnTo>
                  <a:pt x="2883057" y="3822700"/>
                </a:lnTo>
                <a:lnTo>
                  <a:pt x="2894246" y="3810000"/>
                </a:lnTo>
                <a:close/>
              </a:path>
              <a:path w="4261027" h="3975100">
                <a:moveTo>
                  <a:pt x="2950407" y="3784600"/>
                </a:moveTo>
                <a:lnTo>
                  <a:pt x="1108641" y="3784600"/>
                </a:lnTo>
                <a:lnTo>
                  <a:pt x="1116690" y="3797300"/>
                </a:lnTo>
                <a:lnTo>
                  <a:pt x="1124520" y="3810000"/>
                </a:lnTo>
                <a:lnTo>
                  <a:pt x="2916073" y="3810000"/>
                </a:lnTo>
                <a:lnTo>
                  <a:pt x="2926796" y="3797300"/>
                </a:lnTo>
                <a:lnTo>
                  <a:pt x="2938671" y="3797300"/>
                </a:lnTo>
                <a:lnTo>
                  <a:pt x="2950407" y="3784600"/>
                </a:lnTo>
                <a:close/>
              </a:path>
              <a:path w="4261027" h="3975100">
                <a:moveTo>
                  <a:pt x="3017465" y="3746500"/>
                </a:moveTo>
                <a:lnTo>
                  <a:pt x="1069896" y="3746500"/>
                </a:lnTo>
                <a:lnTo>
                  <a:pt x="1081001" y="3759200"/>
                </a:lnTo>
                <a:lnTo>
                  <a:pt x="1100155" y="3784600"/>
                </a:lnTo>
                <a:lnTo>
                  <a:pt x="2961996" y="3784600"/>
                </a:lnTo>
                <a:lnTo>
                  <a:pt x="2973431" y="3771900"/>
                </a:lnTo>
                <a:lnTo>
                  <a:pt x="2984704" y="3771900"/>
                </a:lnTo>
                <a:lnTo>
                  <a:pt x="2995806" y="3759200"/>
                </a:lnTo>
                <a:lnTo>
                  <a:pt x="3006729" y="3759200"/>
                </a:lnTo>
                <a:lnTo>
                  <a:pt x="3017465" y="3746500"/>
                </a:lnTo>
                <a:close/>
              </a:path>
              <a:path w="4261027" h="3975100">
                <a:moveTo>
                  <a:pt x="4264899" y="1130300"/>
                </a:moveTo>
                <a:lnTo>
                  <a:pt x="367830" y="1130300"/>
                </a:lnTo>
                <a:lnTo>
                  <a:pt x="358918" y="1143000"/>
                </a:lnTo>
                <a:lnTo>
                  <a:pt x="350120" y="1155700"/>
                </a:lnTo>
                <a:lnTo>
                  <a:pt x="341452" y="1155700"/>
                </a:lnTo>
                <a:lnTo>
                  <a:pt x="332932" y="1168400"/>
                </a:lnTo>
                <a:lnTo>
                  <a:pt x="324576" y="1181100"/>
                </a:lnTo>
                <a:lnTo>
                  <a:pt x="315840" y="1193800"/>
                </a:lnTo>
                <a:lnTo>
                  <a:pt x="307100" y="1193800"/>
                </a:lnTo>
                <a:lnTo>
                  <a:pt x="298374" y="1206500"/>
                </a:lnTo>
                <a:lnTo>
                  <a:pt x="272495" y="1231900"/>
                </a:lnTo>
                <a:lnTo>
                  <a:pt x="264035" y="1244600"/>
                </a:lnTo>
                <a:lnTo>
                  <a:pt x="255692" y="1257300"/>
                </a:lnTo>
                <a:lnTo>
                  <a:pt x="247488" y="1270000"/>
                </a:lnTo>
                <a:lnTo>
                  <a:pt x="239441" y="1270000"/>
                </a:lnTo>
                <a:lnTo>
                  <a:pt x="231574" y="1282700"/>
                </a:lnTo>
                <a:lnTo>
                  <a:pt x="223905" y="1295400"/>
                </a:lnTo>
                <a:lnTo>
                  <a:pt x="216457" y="1308100"/>
                </a:lnTo>
                <a:lnTo>
                  <a:pt x="208015" y="1320800"/>
                </a:lnTo>
                <a:lnTo>
                  <a:pt x="200159" y="1333500"/>
                </a:lnTo>
                <a:lnTo>
                  <a:pt x="192750" y="1333500"/>
                </a:lnTo>
                <a:lnTo>
                  <a:pt x="185647" y="1346200"/>
                </a:lnTo>
                <a:lnTo>
                  <a:pt x="171801" y="1371600"/>
                </a:lnTo>
                <a:lnTo>
                  <a:pt x="162416" y="1384300"/>
                </a:lnTo>
                <a:lnTo>
                  <a:pt x="153331" y="1397000"/>
                </a:lnTo>
                <a:lnTo>
                  <a:pt x="144531" y="1397000"/>
                </a:lnTo>
                <a:lnTo>
                  <a:pt x="136003" y="1409700"/>
                </a:lnTo>
                <a:lnTo>
                  <a:pt x="119706" y="1435100"/>
                </a:lnTo>
                <a:lnTo>
                  <a:pt x="111910" y="1435100"/>
                </a:lnTo>
                <a:lnTo>
                  <a:pt x="104329" y="1447800"/>
                </a:lnTo>
                <a:lnTo>
                  <a:pt x="96950" y="1460500"/>
                </a:lnTo>
                <a:lnTo>
                  <a:pt x="89759" y="1460500"/>
                </a:lnTo>
                <a:lnTo>
                  <a:pt x="82742" y="1473200"/>
                </a:lnTo>
                <a:lnTo>
                  <a:pt x="75886" y="1485900"/>
                </a:lnTo>
                <a:lnTo>
                  <a:pt x="69175" y="1498600"/>
                </a:lnTo>
                <a:lnTo>
                  <a:pt x="62373" y="1511300"/>
                </a:lnTo>
                <a:lnTo>
                  <a:pt x="56321" y="1524000"/>
                </a:lnTo>
                <a:lnTo>
                  <a:pt x="50868" y="1536700"/>
                </a:lnTo>
                <a:lnTo>
                  <a:pt x="45862" y="1549400"/>
                </a:lnTo>
                <a:lnTo>
                  <a:pt x="41153" y="1562100"/>
                </a:lnTo>
                <a:lnTo>
                  <a:pt x="36591" y="1562100"/>
                </a:lnTo>
                <a:lnTo>
                  <a:pt x="25303" y="1600200"/>
                </a:lnTo>
                <a:lnTo>
                  <a:pt x="16664" y="1638300"/>
                </a:lnTo>
                <a:lnTo>
                  <a:pt x="9331" y="1689100"/>
                </a:lnTo>
                <a:lnTo>
                  <a:pt x="4842" y="1739900"/>
                </a:lnTo>
                <a:lnTo>
                  <a:pt x="1904" y="1790700"/>
                </a:lnTo>
                <a:lnTo>
                  <a:pt x="332" y="1841500"/>
                </a:lnTo>
                <a:lnTo>
                  <a:pt x="0" y="1866900"/>
                </a:lnTo>
                <a:lnTo>
                  <a:pt x="32" y="1905000"/>
                </a:lnTo>
                <a:lnTo>
                  <a:pt x="538" y="1943100"/>
                </a:lnTo>
                <a:lnTo>
                  <a:pt x="1945" y="1993900"/>
                </a:lnTo>
                <a:lnTo>
                  <a:pt x="2893" y="2006600"/>
                </a:lnTo>
                <a:lnTo>
                  <a:pt x="3973" y="2032000"/>
                </a:lnTo>
                <a:lnTo>
                  <a:pt x="5161" y="2057400"/>
                </a:lnTo>
                <a:lnTo>
                  <a:pt x="6435" y="2082800"/>
                </a:lnTo>
                <a:lnTo>
                  <a:pt x="7771" y="2095500"/>
                </a:lnTo>
                <a:lnTo>
                  <a:pt x="9146" y="2120900"/>
                </a:lnTo>
                <a:lnTo>
                  <a:pt x="10537" y="2133600"/>
                </a:lnTo>
                <a:lnTo>
                  <a:pt x="11702" y="2146300"/>
                </a:lnTo>
                <a:lnTo>
                  <a:pt x="13203" y="2159000"/>
                </a:lnTo>
                <a:lnTo>
                  <a:pt x="15020" y="2171700"/>
                </a:lnTo>
                <a:lnTo>
                  <a:pt x="17132" y="2197100"/>
                </a:lnTo>
                <a:lnTo>
                  <a:pt x="19520" y="2209800"/>
                </a:lnTo>
                <a:lnTo>
                  <a:pt x="22162" y="2222500"/>
                </a:lnTo>
                <a:lnTo>
                  <a:pt x="25039" y="2235200"/>
                </a:lnTo>
                <a:lnTo>
                  <a:pt x="28130" y="2260600"/>
                </a:lnTo>
                <a:lnTo>
                  <a:pt x="31414" y="2273300"/>
                </a:lnTo>
                <a:lnTo>
                  <a:pt x="34873" y="2298700"/>
                </a:lnTo>
                <a:lnTo>
                  <a:pt x="38485" y="2311400"/>
                </a:lnTo>
                <a:lnTo>
                  <a:pt x="42230" y="2336800"/>
                </a:lnTo>
                <a:lnTo>
                  <a:pt x="46087" y="2349500"/>
                </a:lnTo>
                <a:lnTo>
                  <a:pt x="50037" y="2362200"/>
                </a:lnTo>
                <a:lnTo>
                  <a:pt x="54060" y="2387600"/>
                </a:lnTo>
                <a:lnTo>
                  <a:pt x="58134" y="2400300"/>
                </a:lnTo>
                <a:lnTo>
                  <a:pt x="62240" y="2413000"/>
                </a:lnTo>
                <a:lnTo>
                  <a:pt x="66357" y="2438400"/>
                </a:lnTo>
                <a:lnTo>
                  <a:pt x="70465" y="2451100"/>
                </a:lnTo>
                <a:lnTo>
                  <a:pt x="74545" y="2463800"/>
                </a:lnTo>
                <a:lnTo>
                  <a:pt x="81686" y="2489200"/>
                </a:lnTo>
                <a:lnTo>
                  <a:pt x="85334" y="2501900"/>
                </a:lnTo>
                <a:lnTo>
                  <a:pt x="97022" y="2540000"/>
                </a:lnTo>
                <a:lnTo>
                  <a:pt x="110588" y="2578100"/>
                </a:lnTo>
                <a:lnTo>
                  <a:pt x="115762" y="2578100"/>
                </a:lnTo>
                <a:lnTo>
                  <a:pt x="121208" y="2590800"/>
                </a:lnTo>
                <a:lnTo>
                  <a:pt x="126877" y="2603500"/>
                </a:lnTo>
                <a:lnTo>
                  <a:pt x="132722" y="2616200"/>
                </a:lnTo>
                <a:lnTo>
                  <a:pt x="138695" y="2628900"/>
                </a:lnTo>
                <a:lnTo>
                  <a:pt x="156911" y="2667000"/>
                </a:lnTo>
                <a:lnTo>
                  <a:pt x="162923" y="2679700"/>
                </a:lnTo>
                <a:lnTo>
                  <a:pt x="168826" y="2679700"/>
                </a:lnTo>
                <a:lnTo>
                  <a:pt x="174571" y="2692400"/>
                </a:lnTo>
                <a:lnTo>
                  <a:pt x="190391" y="2730500"/>
                </a:lnTo>
                <a:lnTo>
                  <a:pt x="199281" y="2755900"/>
                </a:lnTo>
                <a:lnTo>
                  <a:pt x="204284" y="2768600"/>
                </a:lnTo>
                <a:lnTo>
                  <a:pt x="215810" y="2806700"/>
                </a:lnTo>
                <a:lnTo>
                  <a:pt x="220330" y="2819400"/>
                </a:lnTo>
                <a:lnTo>
                  <a:pt x="225023" y="2844800"/>
                </a:lnTo>
                <a:lnTo>
                  <a:pt x="239165" y="2882900"/>
                </a:lnTo>
                <a:lnTo>
                  <a:pt x="251323" y="2921000"/>
                </a:lnTo>
                <a:lnTo>
                  <a:pt x="254475" y="2933700"/>
                </a:lnTo>
                <a:lnTo>
                  <a:pt x="257012" y="2933700"/>
                </a:lnTo>
                <a:lnTo>
                  <a:pt x="261551" y="2946400"/>
                </a:lnTo>
                <a:lnTo>
                  <a:pt x="267087" y="2959100"/>
                </a:lnTo>
                <a:lnTo>
                  <a:pt x="273473" y="2971800"/>
                </a:lnTo>
                <a:lnTo>
                  <a:pt x="280562" y="2984500"/>
                </a:lnTo>
                <a:lnTo>
                  <a:pt x="288206" y="2984500"/>
                </a:lnTo>
                <a:lnTo>
                  <a:pt x="296258" y="2997200"/>
                </a:lnTo>
                <a:lnTo>
                  <a:pt x="304571" y="3009900"/>
                </a:lnTo>
                <a:lnTo>
                  <a:pt x="321390" y="3035300"/>
                </a:lnTo>
                <a:lnTo>
                  <a:pt x="329602" y="3048000"/>
                </a:lnTo>
                <a:lnTo>
                  <a:pt x="337486" y="3060700"/>
                </a:lnTo>
                <a:lnTo>
                  <a:pt x="344894" y="3073400"/>
                </a:lnTo>
                <a:lnTo>
                  <a:pt x="351680" y="3073400"/>
                </a:lnTo>
                <a:lnTo>
                  <a:pt x="357695" y="3086100"/>
                </a:lnTo>
                <a:lnTo>
                  <a:pt x="367710" y="3098800"/>
                </a:lnTo>
                <a:lnTo>
                  <a:pt x="376845" y="3111500"/>
                </a:lnTo>
                <a:lnTo>
                  <a:pt x="385276" y="3124200"/>
                </a:lnTo>
                <a:lnTo>
                  <a:pt x="393180" y="3124200"/>
                </a:lnTo>
                <a:lnTo>
                  <a:pt x="400733" y="3136900"/>
                </a:lnTo>
                <a:lnTo>
                  <a:pt x="408114" y="3149600"/>
                </a:lnTo>
                <a:lnTo>
                  <a:pt x="415498" y="3149600"/>
                </a:lnTo>
                <a:lnTo>
                  <a:pt x="423061" y="3162300"/>
                </a:lnTo>
                <a:lnTo>
                  <a:pt x="430982" y="3162300"/>
                </a:lnTo>
                <a:lnTo>
                  <a:pt x="439436" y="3175000"/>
                </a:lnTo>
                <a:lnTo>
                  <a:pt x="448601" y="3187700"/>
                </a:lnTo>
                <a:lnTo>
                  <a:pt x="458652" y="3187700"/>
                </a:lnTo>
                <a:lnTo>
                  <a:pt x="469768" y="3200400"/>
                </a:lnTo>
                <a:lnTo>
                  <a:pt x="482123" y="3213100"/>
                </a:lnTo>
                <a:lnTo>
                  <a:pt x="492920" y="3213100"/>
                </a:lnTo>
                <a:lnTo>
                  <a:pt x="503556" y="3225800"/>
                </a:lnTo>
                <a:lnTo>
                  <a:pt x="514010" y="3238500"/>
                </a:lnTo>
                <a:lnTo>
                  <a:pt x="524265" y="3238500"/>
                </a:lnTo>
                <a:lnTo>
                  <a:pt x="534299" y="3251200"/>
                </a:lnTo>
                <a:lnTo>
                  <a:pt x="544094" y="3251200"/>
                </a:lnTo>
                <a:lnTo>
                  <a:pt x="553629" y="3263900"/>
                </a:lnTo>
                <a:lnTo>
                  <a:pt x="563991" y="3276600"/>
                </a:lnTo>
                <a:lnTo>
                  <a:pt x="574171" y="3276600"/>
                </a:lnTo>
                <a:lnTo>
                  <a:pt x="584184" y="3289300"/>
                </a:lnTo>
                <a:lnTo>
                  <a:pt x="594048" y="3302000"/>
                </a:lnTo>
                <a:lnTo>
                  <a:pt x="603779" y="3302000"/>
                </a:lnTo>
                <a:lnTo>
                  <a:pt x="613392" y="3314700"/>
                </a:lnTo>
                <a:lnTo>
                  <a:pt x="660276" y="3352800"/>
                </a:lnTo>
                <a:lnTo>
                  <a:pt x="678781" y="3378200"/>
                </a:lnTo>
                <a:lnTo>
                  <a:pt x="688046" y="3378200"/>
                </a:lnTo>
                <a:lnTo>
                  <a:pt x="697341" y="3390900"/>
                </a:lnTo>
                <a:lnTo>
                  <a:pt x="708507" y="3403600"/>
                </a:lnTo>
                <a:lnTo>
                  <a:pt x="719359" y="3403600"/>
                </a:lnTo>
                <a:lnTo>
                  <a:pt x="729912" y="3416300"/>
                </a:lnTo>
                <a:lnTo>
                  <a:pt x="740176" y="3429000"/>
                </a:lnTo>
                <a:lnTo>
                  <a:pt x="759889" y="3441700"/>
                </a:lnTo>
                <a:lnTo>
                  <a:pt x="769361" y="3441700"/>
                </a:lnTo>
                <a:lnTo>
                  <a:pt x="778593" y="3454400"/>
                </a:lnTo>
                <a:lnTo>
                  <a:pt x="787596" y="3467100"/>
                </a:lnTo>
                <a:lnTo>
                  <a:pt x="796384" y="3467100"/>
                </a:lnTo>
                <a:lnTo>
                  <a:pt x="805916" y="3479800"/>
                </a:lnTo>
                <a:lnTo>
                  <a:pt x="843991" y="3517900"/>
                </a:lnTo>
                <a:lnTo>
                  <a:pt x="853462" y="3517900"/>
                </a:lnTo>
                <a:lnTo>
                  <a:pt x="872297" y="3543300"/>
                </a:lnTo>
                <a:lnTo>
                  <a:pt x="881647" y="3543300"/>
                </a:lnTo>
                <a:lnTo>
                  <a:pt x="900178" y="3568700"/>
                </a:lnTo>
                <a:lnTo>
                  <a:pt x="909344" y="3568700"/>
                </a:lnTo>
                <a:lnTo>
                  <a:pt x="918435" y="3581400"/>
                </a:lnTo>
                <a:lnTo>
                  <a:pt x="927444" y="3594100"/>
                </a:lnTo>
                <a:lnTo>
                  <a:pt x="936363" y="3594100"/>
                </a:lnTo>
                <a:lnTo>
                  <a:pt x="945185" y="3606800"/>
                </a:lnTo>
                <a:lnTo>
                  <a:pt x="953904" y="3619500"/>
                </a:lnTo>
                <a:lnTo>
                  <a:pt x="963343" y="3632200"/>
                </a:lnTo>
                <a:lnTo>
                  <a:pt x="972426" y="3632200"/>
                </a:lnTo>
                <a:lnTo>
                  <a:pt x="981200" y="3644900"/>
                </a:lnTo>
                <a:lnTo>
                  <a:pt x="989708" y="3657600"/>
                </a:lnTo>
                <a:lnTo>
                  <a:pt x="997993" y="3670300"/>
                </a:lnTo>
                <a:lnTo>
                  <a:pt x="1014078" y="3683000"/>
                </a:lnTo>
                <a:lnTo>
                  <a:pt x="1037648" y="3721100"/>
                </a:lnTo>
                <a:lnTo>
                  <a:pt x="1045533" y="3721100"/>
                </a:lnTo>
                <a:lnTo>
                  <a:pt x="1053507" y="3733800"/>
                </a:lnTo>
                <a:lnTo>
                  <a:pt x="1061613" y="3746500"/>
                </a:lnTo>
                <a:lnTo>
                  <a:pt x="3028007" y="3746500"/>
                </a:lnTo>
                <a:lnTo>
                  <a:pt x="3038346" y="3733800"/>
                </a:lnTo>
                <a:lnTo>
                  <a:pt x="3048474" y="3733800"/>
                </a:lnTo>
                <a:lnTo>
                  <a:pt x="3058382" y="3721100"/>
                </a:lnTo>
                <a:lnTo>
                  <a:pt x="3068064" y="3708400"/>
                </a:lnTo>
                <a:lnTo>
                  <a:pt x="3077511" y="3708400"/>
                </a:lnTo>
                <a:lnTo>
                  <a:pt x="3086715" y="3695700"/>
                </a:lnTo>
                <a:lnTo>
                  <a:pt x="3095667" y="3683000"/>
                </a:lnTo>
                <a:lnTo>
                  <a:pt x="3102188" y="3683000"/>
                </a:lnTo>
                <a:lnTo>
                  <a:pt x="3108967" y="3670300"/>
                </a:lnTo>
                <a:lnTo>
                  <a:pt x="3122832" y="3644900"/>
                </a:lnTo>
                <a:lnTo>
                  <a:pt x="3129687" y="3632200"/>
                </a:lnTo>
                <a:lnTo>
                  <a:pt x="3148558" y="3594100"/>
                </a:lnTo>
                <a:lnTo>
                  <a:pt x="3162457" y="3556000"/>
                </a:lnTo>
                <a:lnTo>
                  <a:pt x="3167116" y="3543300"/>
                </a:lnTo>
                <a:lnTo>
                  <a:pt x="3170850" y="3530600"/>
                </a:lnTo>
                <a:lnTo>
                  <a:pt x="3177051" y="3505200"/>
                </a:lnTo>
                <a:lnTo>
                  <a:pt x="3180274" y="3492500"/>
                </a:lnTo>
                <a:lnTo>
                  <a:pt x="3186024" y="3479800"/>
                </a:lnTo>
                <a:lnTo>
                  <a:pt x="3191821" y="3467100"/>
                </a:lnTo>
                <a:lnTo>
                  <a:pt x="3197527" y="3454400"/>
                </a:lnTo>
                <a:lnTo>
                  <a:pt x="3203006" y="3454400"/>
                </a:lnTo>
                <a:lnTo>
                  <a:pt x="3208120" y="3441700"/>
                </a:lnTo>
                <a:lnTo>
                  <a:pt x="3213969" y="3429000"/>
                </a:lnTo>
                <a:lnTo>
                  <a:pt x="3218806" y="3416300"/>
                </a:lnTo>
                <a:lnTo>
                  <a:pt x="3227430" y="3390900"/>
                </a:lnTo>
                <a:lnTo>
                  <a:pt x="3239477" y="3365500"/>
                </a:lnTo>
                <a:lnTo>
                  <a:pt x="3245327" y="3352800"/>
                </a:lnTo>
                <a:lnTo>
                  <a:pt x="3250836" y="3340100"/>
                </a:lnTo>
                <a:lnTo>
                  <a:pt x="3255833" y="3340100"/>
                </a:lnTo>
                <a:lnTo>
                  <a:pt x="3260576" y="3327400"/>
                </a:lnTo>
                <a:lnTo>
                  <a:pt x="3264627" y="3314700"/>
                </a:lnTo>
                <a:lnTo>
                  <a:pt x="3272062" y="3289300"/>
                </a:lnTo>
                <a:lnTo>
                  <a:pt x="3277365" y="3276600"/>
                </a:lnTo>
                <a:lnTo>
                  <a:pt x="3282218" y="3263900"/>
                </a:lnTo>
                <a:lnTo>
                  <a:pt x="3286707" y="3251200"/>
                </a:lnTo>
                <a:lnTo>
                  <a:pt x="3290915" y="3238500"/>
                </a:lnTo>
                <a:lnTo>
                  <a:pt x="3290572" y="3225800"/>
                </a:lnTo>
                <a:lnTo>
                  <a:pt x="3288706" y="3187700"/>
                </a:lnTo>
                <a:lnTo>
                  <a:pt x="3285164" y="3149600"/>
                </a:lnTo>
                <a:lnTo>
                  <a:pt x="3279258" y="3124200"/>
                </a:lnTo>
                <a:lnTo>
                  <a:pt x="3276339" y="3111500"/>
                </a:lnTo>
                <a:lnTo>
                  <a:pt x="3273522" y="3098800"/>
                </a:lnTo>
                <a:lnTo>
                  <a:pt x="3271208" y="3086100"/>
                </a:lnTo>
                <a:lnTo>
                  <a:pt x="3269224" y="3073400"/>
                </a:lnTo>
                <a:lnTo>
                  <a:pt x="3267400" y="3060700"/>
                </a:lnTo>
                <a:lnTo>
                  <a:pt x="3268747" y="3048000"/>
                </a:lnTo>
                <a:lnTo>
                  <a:pt x="3269984" y="3035300"/>
                </a:lnTo>
                <a:lnTo>
                  <a:pt x="3271143" y="3022600"/>
                </a:lnTo>
                <a:lnTo>
                  <a:pt x="3274457" y="2984500"/>
                </a:lnTo>
                <a:lnTo>
                  <a:pt x="3275610" y="2971800"/>
                </a:lnTo>
                <a:lnTo>
                  <a:pt x="3279653" y="2933700"/>
                </a:lnTo>
                <a:lnTo>
                  <a:pt x="3285218" y="2895600"/>
                </a:lnTo>
                <a:lnTo>
                  <a:pt x="3293142" y="2857500"/>
                </a:lnTo>
                <a:lnTo>
                  <a:pt x="3314281" y="2819400"/>
                </a:lnTo>
                <a:lnTo>
                  <a:pt x="3323826" y="2819400"/>
                </a:lnTo>
                <a:lnTo>
                  <a:pt x="3343761" y="2794000"/>
                </a:lnTo>
                <a:lnTo>
                  <a:pt x="3353716" y="2794000"/>
                </a:lnTo>
                <a:lnTo>
                  <a:pt x="3373540" y="2768600"/>
                </a:lnTo>
                <a:lnTo>
                  <a:pt x="3383386" y="2768600"/>
                </a:lnTo>
                <a:lnTo>
                  <a:pt x="3412513" y="2743200"/>
                </a:lnTo>
                <a:lnTo>
                  <a:pt x="3422046" y="2730500"/>
                </a:lnTo>
                <a:lnTo>
                  <a:pt x="3431470" y="2717800"/>
                </a:lnTo>
                <a:lnTo>
                  <a:pt x="3440774" y="2717800"/>
                </a:lnTo>
                <a:lnTo>
                  <a:pt x="3449945" y="2705100"/>
                </a:lnTo>
                <a:lnTo>
                  <a:pt x="3458973" y="2705100"/>
                </a:lnTo>
                <a:lnTo>
                  <a:pt x="3467843" y="2692400"/>
                </a:lnTo>
                <a:lnTo>
                  <a:pt x="3495956" y="2667000"/>
                </a:lnTo>
                <a:lnTo>
                  <a:pt x="3517805" y="2641600"/>
                </a:lnTo>
                <a:lnTo>
                  <a:pt x="3545457" y="2616200"/>
                </a:lnTo>
                <a:lnTo>
                  <a:pt x="3546000" y="2615609"/>
                </a:lnTo>
                <a:lnTo>
                  <a:pt x="3549469" y="2603500"/>
                </a:lnTo>
                <a:lnTo>
                  <a:pt x="3560609" y="2603500"/>
                </a:lnTo>
                <a:lnTo>
                  <a:pt x="3575580" y="2590800"/>
                </a:lnTo>
                <a:lnTo>
                  <a:pt x="3595953" y="2565400"/>
                </a:lnTo>
                <a:lnTo>
                  <a:pt x="3622417" y="2540000"/>
                </a:lnTo>
                <a:lnTo>
                  <a:pt x="3631572" y="2540000"/>
                </a:lnTo>
                <a:lnTo>
                  <a:pt x="3640558" y="2527300"/>
                </a:lnTo>
                <a:lnTo>
                  <a:pt x="3649432" y="2514600"/>
                </a:lnTo>
                <a:lnTo>
                  <a:pt x="3667084" y="2501900"/>
                </a:lnTo>
                <a:lnTo>
                  <a:pt x="3675979" y="2489200"/>
                </a:lnTo>
                <a:lnTo>
                  <a:pt x="3685001" y="2489200"/>
                </a:lnTo>
                <a:lnTo>
                  <a:pt x="3694207" y="2476500"/>
                </a:lnTo>
                <a:lnTo>
                  <a:pt x="3713236" y="2451100"/>
                </a:lnTo>
                <a:lnTo>
                  <a:pt x="3722768" y="2451100"/>
                </a:lnTo>
                <a:lnTo>
                  <a:pt x="3741853" y="2425700"/>
                </a:lnTo>
                <a:lnTo>
                  <a:pt x="3751401" y="2425700"/>
                </a:lnTo>
                <a:lnTo>
                  <a:pt x="3770500" y="2400300"/>
                </a:lnTo>
                <a:lnTo>
                  <a:pt x="3818150" y="2362200"/>
                </a:lnTo>
                <a:lnTo>
                  <a:pt x="3837124" y="2349500"/>
                </a:lnTo>
                <a:lnTo>
                  <a:pt x="3846583" y="2336800"/>
                </a:lnTo>
                <a:lnTo>
                  <a:pt x="3933313" y="2260600"/>
                </a:lnTo>
                <a:lnTo>
                  <a:pt x="4006465" y="2197100"/>
                </a:lnTo>
                <a:lnTo>
                  <a:pt x="4016084" y="2184400"/>
                </a:lnTo>
                <a:lnTo>
                  <a:pt x="4025791" y="2184400"/>
                </a:lnTo>
                <a:lnTo>
                  <a:pt x="4035529" y="2171700"/>
                </a:lnTo>
                <a:lnTo>
                  <a:pt x="4045242" y="2171700"/>
                </a:lnTo>
                <a:lnTo>
                  <a:pt x="4054873" y="2159000"/>
                </a:lnTo>
                <a:lnTo>
                  <a:pt x="4064367" y="2146300"/>
                </a:lnTo>
                <a:lnTo>
                  <a:pt x="4073668" y="2146300"/>
                </a:lnTo>
                <a:lnTo>
                  <a:pt x="4083998" y="2133600"/>
                </a:lnTo>
                <a:lnTo>
                  <a:pt x="4093946" y="2120900"/>
                </a:lnTo>
                <a:lnTo>
                  <a:pt x="4103505" y="2108200"/>
                </a:lnTo>
                <a:lnTo>
                  <a:pt x="4112669" y="2108200"/>
                </a:lnTo>
                <a:lnTo>
                  <a:pt x="4121430" y="2095500"/>
                </a:lnTo>
                <a:lnTo>
                  <a:pt x="4129781" y="2082800"/>
                </a:lnTo>
                <a:lnTo>
                  <a:pt x="4137717" y="2082800"/>
                </a:lnTo>
                <a:lnTo>
                  <a:pt x="4149039" y="2057400"/>
                </a:lnTo>
                <a:lnTo>
                  <a:pt x="4159804" y="2044700"/>
                </a:lnTo>
                <a:lnTo>
                  <a:pt x="4170049" y="2032000"/>
                </a:lnTo>
                <a:lnTo>
                  <a:pt x="4179809" y="2032000"/>
                </a:lnTo>
                <a:lnTo>
                  <a:pt x="4189120" y="2019300"/>
                </a:lnTo>
                <a:lnTo>
                  <a:pt x="4214714" y="1981200"/>
                </a:lnTo>
                <a:lnTo>
                  <a:pt x="4237546" y="1943100"/>
                </a:lnTo>
                <a:lnTo>
                  <a:pt x="4244708" y="1943100"/>
                </a:lnTo>
                <a:lnTo>
                  <a:pt x="4251706" y="1930400"/>
                </a:lnTo>
                <a:lnTo>
                  <a:pt x="4258575" y="1917700"/>
                </a:lnTo>
                <a:lnTo>
                  <a:pt x="4265351" y="1905000"/>
                </a:lnTo>
                <a:lnTo>
                  <a:pt x="4285473" y="1866900"/>
                </a:lnTo>
                <a:lnTo>
                  <a:pt x="4292230" y="1854200"/>
                </a:lnTo>
                <a:lnTo>
                  <a:pt x="4309942" y="1816100"/>
                </a:lnTo>
                <a:lnTo>
                  <a:pt x="4320113" y="1790700"/>
                </a:lnTo>
                <a:lnTo>
                  <a:pt x="4330097" y="1778000"/>
                </a:lnTo>
                <a:lnTo>
                  <a:pt x="4335179" y="1765300"/>
                </a:lnTo>
                <a:lnTo>
                  <a:pt x="4336810" y="1752600"/>
                </a:lnTo>
                <a:lnTo>
                  <a:pt x="4338670" y="1739900"/>
                </a:lnTo>
                <a:lnTo>
                  <a:pt x="4340688" y="1727200"/>
                </a:lnTo>
                <a:lnTo>
                  <a:pt x="4344917" y="1701800"/>
                </a:lnTo>
                <a:lnTo>
                  <a:pt x="4346986" y="1689100"/>
                </a:lnTo>
                <a:lnTo>
                  <a:pt x="4352170" y="1651000"/>
                </a:lnTo>
                <a:lnTo>
                  <a:pt x="4354335" y="1612900"/>
                </a:lnTo>
                <a:lnTo>
                  <a:pt x="4354057" y="1600200"/>
                </a:lnTo>
                <a:lnTo>
                  <a:pt x="4353353" y="1587500"/>
                </a:lnTo>
                <a:lnTo>
                  <a:pt x="4352031" y="1562100"/>
                </a:lnTo>
                <a:lnTo>
                  <a:pt x="4349491" y="1511300"/>
                </a:lnTo>
                <a:lnTo>
                  <a:pt x="4347416" y="1473200"/>
                </a:lnTo>
                <a:lnTo>
                  <a:pt x="4344946" y="1435100"/>
                </a:lnTo>
                <a:lnTo>
                  <a:pt x="4341571" y="1397000"/>
                </a:lnTo>
                <a:lnTo>
                  <a:pt x="4336781" y="1358900"/>
                </a:lnTo>
                <a:lnTo>
                  <a:pt x="4330277" y="1320800"/>
                </a:lnTo>
                <a:lnTo>
                  <a:pt x="4321761" y="1282700"/>
                </a:lnTo>
                <a:lnTo>
                  <a:pt x="4308981" y="1244600"/>
                </a:lnTo>
                <a:lnTo>
                  <a:pt x="4298560" y="1219200"/>
                </a:lnTo>
                <a:lnTo>
                  <a:pt x="4293525" y="1206500"/>
                </a:lnTo>
                <a:lnTo>
                  <a:pt x="4287038" y="1193800"/>
                </a:lnTo>
                <a:lnTo>
                  <a:pt x="4281523" y="1181100"/>
                </a:lnTo>
                <a:lnTo>
                  <a:pt x="4276767" y="1168400"/>
                </a:lnTo>
                <a:lnTo>
                  <a:pt x="4268670" y="1143000"/>
                </a:lnTo>
                <a:lnTo>
                  <a:pt x="4264899" y="1130300"/>
                </a:lnTo>
                <a:close/>
              </a:path>
              <a:path w="4261027" h="3975100">
                <a:moveTo>
                  <a:pt x="3560609" y="2603500"/>
                </a:moveTo>
                <a:lnTo>
                  <a:pt x="3557119" y="2603500"/>
                </a:lnTo>
                <a:lnTo>
                  <a:pt x="3546000" y="2615609"/>
                </a:lnTo>
                <a:lnTo>
                  <a:pt x="3545831" y="2616200"/>
                </a:lnTo>
                <a:lnTo>
                  <a:pt x="3550357" y="2616200"/>
                </a:lnTo>
                <a:lnTo>
                  <a:pt x="3560609" y="2603500"/>
                </a:lnTo>
                <a:close/>
              </a:path>
              <a:path w="4261027" h="3975100">
                <a:moveTo>
                  <a:pt x="4217452" y="1041400"/>
                </a:moveTo>
                <a:lnTo>
                  <a:pt x="459566" y="1041400"/>
                </a:lnTo>
                <a:lnTo>
                  <a:pt x="441237" y="1066800"/>
                </a:lnTo>
                <a:lnTo>
                  <a:pt x="432011" y="1066800"/>
                </a:lnTo>
                <a:lnTo>
                  <a:pt x="404286" y="1104900"/>
                </a:lnTo>
                <a:lnTo>
                  <a:pt x="395084" y="1104900"/>
                </a:lnTo>
                <a:lnTo>
                  <a:pt x="376839" y="1130300"/>
                </a:lnTo>
                <a:lnTo>
                  <a:pt x="4261027" y="1130300"/>
                </a:lnTo>
                <a:lnTo>
                  <a:pt x="4256839" y="1117600"/>
                </a:lnTo>
                <a:lnTo>
                  <a:pt x="4252121" y="1104900"/>
                </a:lnTo>
                <a:lnTo>
                  <a:pt x="4246656" y="1092200"/>
                </a:lnTo>
                <a:lnTo>
                  <a:pt x="4240231" y="1079500"/>
                </a:lnTo>
                <a:lnTo>
                  <a:pt x="4232287" y="1066800"/>
                </a:lnTo>
                <a:lnTo>
                  <a:pt x="4224678" y="1054100"/>
                </a:lnTo>
                <a:lnTo>
                  <a:pt x="4217452" y="1041400"/>
                </a:lnTo>
                <a:close/>
              </a:path>
              <a:path w="4261027" h="3975100">
                <a:moveTo>
                  <a:pt x="4187394" y="990600"/>
                </a:moveTo>
                <a:lnTo>
                  <a:pt x="513596" y="990600"/>
                </a:lnTo>
                <a:lnTo>
                  <a:pt x="504209" y="1003300"/>
                </a:lnTo>
                <a:lnTo>
                  <a:pt x="494967" y="1016000"/>
                </a:lnTo>
                <a:lnTo>
                  <a:pt x="485875" y="1016000"/>
                </a:lnTo>
                <a:lnTo>
                  <a:pt x="476940" y="1028700"/>
                </a:lnTo>
                <a:lnTo>
                  <a:pt x="468168" y="1041400"/>
                </a:lnTo>
                <a:lnTo>
                  <a:pt x="4210655" y="1041400"/>
                </a:lnTo>
                <a:lnTo>
                  <a:pt x="4204334" y="1028700"/>
                </a:lnTo>
                <a:lnTo>
                  <a:pt x="4198535" y="1016000"/>
                </a:lnTo>
                <a:lnTo>
                  <a:pt x="4192640" y="1003300"/>
                </a:lnTo>
                <a:lnTo>
                  <a:pt x="4187394" y="990600"/>
                </a:lnTo>
                <a:close/>
              </a:path>
              <a:path w="4261027" h="3975100">
                <a:moveTo>
                  <a:pt x="4137405" y="914400"/>
                </a:moveTo>
                <a:lnTo>
                  <a:pt x="603500" y="914400"/>
                </a:lnTo>
                <a:lnTo>
                  <a:pt x="593105" y="927100"/>
                </a:lnTo>
                <a:lnTo>
                  <a:pt x="582796" y="939800"/>
                </a:lnTo>
                <a:lnTo>
                  <a:pt x="572581" y="952500"/>
                </a:lnTo>
                <a:lnTo>
                  <a:pt x="562464" y="952500"/>
                </a:lnTo>
                <a:lnTo>
                  <a:pt x="552454" y="965200"/>
                </a:lnTo>
                <a:lnTo>
                  <a:pt x="523120" y="990600"/>
                </a:lnTo>
                <a:lnTo>
                  <a:pt x="4182229" y="990600"/>
                </a:lnTo>
                <a:lnTo>
                  <a:pt x="4176576" y="977900"/>
                </a:lnTo>
                <a:lnTo>
                  <a:pt x="4168446" y="965200"/>
                </a:lnTo>
                <a:lnTo>
                  <a:pt x="4160512" y="952500"/>
                </a:lnTo>
                <a:lnTo>
                  <a:pt x="4152726" y="939800"/>
                </a:lnTo>
                <a:lnTo>
                  <a:pt x="4145039" y="927100"/>
                </a:lnTo>
                <a:lnTo>
                  <a:pt x="4137405" y="914400"/>
                </a:lnTo>
                <a:close/>
              </a:path>
              <a:path w="4261027" h="3975100">
                <a:moveTo>
                  <a:pt x="4106410" y="876300"/>
                </a:moveTo>
                <a:lnTo>
                  <a:pt x="642875" y="876300"/>
                </a:lnTo>
                <a:lnTo>
                  <a:pt x="637275" y="889000"/>
                </a:lnTo>
                <a:lnTo>
                  <a:pt x="630833" y="889000"/>
                </a:lnTo>
                <a:lnTo>
                  <a:pt x="623253" y="901700"/>
                </a:lnTo>
                <a:lnTo>
                  <a:pt x="614240" y="914400"/>
                </a:lnTo>
                <a:lnTo>
                  <a:pt x="4129773" y="914400"/>
                </a:lnTo>
                <a:lnTo>
                  <a:pt x="4122095" y="901700"/>
                </a:lnTo>
                <a:lnTo>
                  <a:pt x="4114324" y="889000"/>
                </a:lnTo>
                <a:lnTo>
                  <a:pt x="4106410" y="876300"/>
                </a:lnTo>
                <a:close/>
              </a:path>
              <a:path w="4261027" h="3975100">
                <a:moveTo>
                  <a:pt x="3174475" y="736600"/>
                </a:moveTo>
                <a:lnTo>
                  <a:pt x="748442" y="736600"/>
                </a:lnTo>
                <a:lnTo>
                  <a:pt x="740293" y="749300"/>
                </a:lnTo>
                <a:lnTo>
                  <a:pt x="723785" y="774700"/>
                </a:lnTo>
                <a:lnTo>
                  <a:pt x="715625" y="787400"/>
                </a:lnTo>
                <a:lnTo>
                  <a:pt x="707662" y="787400"/>
                </a:lnTo>
                <a:lnTo>
                  <a:pt x="699996" y="800100"/>
                </a:lnTo>
                <a:lnTo>
                  <a:pt x="692727" y="812800"/>
                </a:lnTo>
                <a:lnTo>
                  <a:pt x="683251" y="825500"/>
                </a:lnTo>
                <a:lnTo>
                  <a:pt x="675292" y="838200"/>
                </a:lnTo>
                <a:lnTo>
                  <a:pt x="668554" y="850900"/>
                </a:lnTo>
                <a:lnTo>
                  <a:pt x="662744" y="850900"/>
                </a:lnTo>
                <a:lnTo>
                  <a:pt x="657566" y="863600"/>
                </a:lnTo>
                <a:lnTo>
                  <a:pt x="652725" y="863600"/>
                </a:lnTo>
                <a:lnTo>
                  <a:pt x="647926" y="876300"/>
                </a:lnTo>
                <a:lnTo>
                  <a:pt x="4098306" y="876300"/>
                </a:lnTo>
                <a:lnTo>
                  <a:pt x="4087634" y="863600"/>
                </a:lnTo>
                <a:lnTo>
                  <a:pt x="4069411" y="838200"/>
                </a:lnTo>
                <a:lnTo>
                  <a:pt x="4061184" y="838200"/>
                </a:lnTo>
                <a:lnTo>
                  <a:pt x="4053097" y="825500"/>
                </a:lnTo>
                <a:lnTo>
                  <a:pt x="4044812" y="825500"/>
                </a:lnTo>
                <a:lnTo>
                  <a:pt x="4035992" y="812800"/>
                </a:lnTo>
                <a:lnTo>
                  <a:pt x="4026300" y="800100"/>
                </a:lnTo>
                <a:lnTo>
                  <a:pt x="4015398" y="800100"/>
                </a:lnTo>
                <a:lnTo>
                  <a:pt x="4002323" y="787400"/>
                </a:lnTo>
                <a:lnTo>
                  <a:pt x="3990755" y="774700"/>
                </a:lnTo>
                <a:lnTo>
                  <a:pt x="3970625" y="774700"/>
                </a:lnTo>
                <a:lnTo>
                  <a:pt x="3961306" y="762000"/>
                </a:lnTo>
                <a:lnTo>
                  <a:pt x="3465695" y="762000"/>
                </a:lnTo>
                <a:lnTo>
                  <a:pt x="3192649" y="749300"/>
                </a:lnTo>
                <a:lnTo>
                  <a:pt x="3185390" y="749300"/>
                </a:lnTo>
                <a:lnTo>
                  <a:pt x="3174475" y="736600"/>
                </a:lnTo>
                <a:close/>
              </a:path>
              <a:path w="4261027" h="3975100">
                <a:moveTo>
                  <a:pt x="3943142" y="749300"/>
                </a:moveTo>
                <a:lnTo>
                  <a:pt x="3489313" y="749300"/>
                </a:lnTo>
                <a:lnTo>
                  <a:pt x="3477428" y="762000"/>
                </a:lnTo>
                <a:lnTo>
                  <a:pt x="3953484" y="762000"/>
                </a:lnTo>
                <a:lnTo>
                  <a:pt x="3943142" y="749300"/>
                </a:lnTo>
                <a:close/>
              </a:path>
              <a:path w="4261027" h="3975100">
                <a:moveTo>
                  <a:pt x="3917665" y="736600"/>
                </a:moveTo>
                <a:lnTo>
                  <a:pt x="3524846" y="736600"/>
                </a:lnTo>
                <a:lnTo>
                  <a:pt x="3514148" y="749300"/>
                </a:lnTo>
                <a:lnTo>
                  <a:pt x="3930972" y="749300"/>
                </a:lnTo>
                <a:lnTo>
                  <a:pt x="3917665" y="736600"/>
                </a:lnTo>
                <a:close/>
              </a:path>
              <a:path w="4261027" h="3975100">
                <a:moveTo>
                  <a:pt x="1827358" y="50800"/>
                </a:moveTo>
                <a:lnTo>
                  <a:pt x="1207508" y="50800"/>
                </a:lnTo>
                <a:lnTo>
                  <a:pt x="1195794" y="63500"/>
                </a:lnTo>
                <a:lnTo>
                  <a:pt x="1148465" y="63500"/>
                </a:lnTo>
                <a:lnTo>
                  <a:pt x="1119969" y="76200"/>
                </a:lnTo>
                <a:lnTo>
                  <a:pt x="1105227" y="76200"/>
                </a:lnTo>
                <a:lnTo>
                  <a:pt x="1090428" y="88900"/>
                </a:lnTo>
                <a:lnTo>
                  <a:pt x="1061473" y="88900"/>
                </a:lnTo>
                <a:lnTo>
                  <a:pt x="1047726" y="101600"/>
                </a:lnTo>
                <a:lnTo>
                  <a:pt x="1011850" y="101600"/>
                </a:lnTo>
                <a:lnTo>
                  <a:pt x="1002360" y="114300"/>
                </a:lnTo>
                <a:lnTo>
                  <a:pt x="994445" y="114300"/>
                </a:lnTo>
                <a:lnTo>
                  <a:pt x="924937" y="139700"/>
                </a:lnTo>
                <a:lnTo>
                  <a:pt x="918714" y="152400"/>
                </a:lnTo>
                <a:lnTo>
                  <a:pt x="903291" y="165100"/>
                </a:lnTo>
                <a:lnTo>
                  <a:pt x="894530" y="177800"/>
                </a:lnTo>
                <a:lnTo>
                  <a:pt x="885362" y="190500"/>
                </a:lnTo>
                <a:lnTo>
                  <a:pt x="876004" y="203200"/>
                </a:lnTo>
                <a:lnTo>
                  <a:pt x="866678" y="203200"/>
                </a:lnTo>
                <a:lnTo>
                  <a:pt x="857602" y="215900"/>
                </a:lnTo>
                <a:lnTo>
                  <a:pt x="834065" y="254000"/>
                </a:lnTo>
                <a:lnTo>
                  <a:pt x="822886" y="279400"/>
                </a:lnTo>
                <a:lnTo>
                  <a:pt x="817943" y="279400"/>
                </a:lnTo>
                <a:lnTo>
                  <a:pt x="805019" y="317500"/>
                </a:lnTo>
                <a:lnTo>
                  <a:pt x="794540" y="355600"/>
                </a:lnTo>
                <a:lnTo>
                  <a:pt x="791497" y="381000"/>
                </a:lnTo>
                <a:lnTo>
                  <a:pt x="788647" y="393700"/>
                </a:lnTo>
                <a:lnTo>
                  <a:pt x="785970" y="393700"/>
                </a:lnTo>
                <a:lnTo>
                  <a:pt x="781055" y="419100"/>
                </a:lnTo>
                <a:lnTo>
                  <a:pt x="778777" y="431800"/>
                </a:lnTo>
                <a:lnTo>
                  <a:pt x="779600" y="444500"/>
                </a:lnTo>
                <a:lnTo>
                  <a:pt x="780567" y="457200"/>
                </a:lnTo>
                <a:lnTo>
                  <a:pt x="781635" y="469900"/>
                </a:lnTo>
                <a:lnTo>
                  <a:pt x="782764" y="495300"/>
                </a:lnTo>
                <a:lnTo>
                  <a:pt x="785039" y="520700"/>
                </a:lnTo>
                <a:lnTo>
                  <a:pt x="786102" y="533400"/>
                </a:lnTo>
                <a:lnTo>
                  <a:pt x="787059" y="533400"/>
                </a:lnTo>
                <a:lnTo>
                  <a:pt x="787870" y="546100"/>
                </a:lnTo>
                <a:lnTo>
                  <a:pt x="788493" y="558800"/>
                </a:lnTo>
                <a:lnTo>
                  <a:pt x="788886" y="571500"/>
                </a:lnTo>
                <a:lnTo>
                  <a:pt x="789009" y="584200"/>
                </a:lnTo>
                <a:lnTo>
                  <a:pt x="788819" y="596900"/>
                </a:lnTo>
                <a:lnTo>
                  <a:pt x="785960" y="635000"/>
                </a:lnTo>
                <a:lnTo>
                  <a:pt x="778797" y="673100"/>
                </a:lnTo>
                <a:lnTo>
                  <a:pt x="768866" y="711200"/>
                </a:lnTo>
                <a:lnTo>
                  <a:pt x="756387" y="736600"/>
                </a:lnTo>
                <a:lnTo>
                  <a:pt x="3100754" y="736600"/>
                </a:lnTo>
                <a:lnTo>
                  <a:pt x="3089324" y="723900"/>
                </a:lnTo>
                <a:lnTo>
                  <a:pt x="3065501" y="723900"/>
                </a:lnTo>
                <a:lnTo>
                  <a:pt x="3047226" y="711200"/>
                </a:lnTo>
                <a:lnTo>
                  <a:pt x="3019846" y="711200"/>
                </a:lnTo>
                <a:lnTo>
                  <a:pt x="3017919" y="698500"/>
                </a:lnTo>
                <a:lnTo>
                  <a:pt x="3000625" y="698500"/>
                </a:lnTo>
                <a:lnTo>
                  <a:pt x="2990931" y="685800"/>
                </a:lnTo>
                <a:lnTo>
                  <a:pt x="2980894" y="685800"/>
                </a:lnTo>
                <a:lnTo>
                  <a:pt x="2970620" y="673100"/>
                </a:lnTo>
                <a:lnTo>
                  <a:pt x="2960217" y="673100"/>
                </a:lnTo>
                <a:lnTo>
                  <a:pt x="2949793" y="660400"/>
                </a:lnTo>
                <a:lnTo>
                  <a:pt x="2939455" y="647700"/>
                </a:lnTo>
                <a:lnTo>
                  <a:pt x="2929312" y="647700"/>
                </a:lnTo>
                <a:lnTo>
                  <a:pt x="2919471" y="635000"/>
                </a:lnTo>
                <a:lnTo>
                  <a:pt x="2910039" y="622300"/>
                </a:lnTo>
                <a:lnTo>
                  <a:pt x="2901124" y="622300"/>
                </a:lnTo>
                <a:lnTo>
                  <a:pt x="2892834" y="609600"/>
                </a:lnTo>
                <a:lnTo>
                  <a:pt x="2884740" y="596900"/>
                </a:lnTo>
                <a:lnTo>
                  <a:pt x="2877509" y="584200"/>
                </a:lnTo>
                <a:lnTo>
                  <a:pt x="2864203" y="571500"/>
                </a:lnTo>
                <a:lnTo>
                  <a:pt x="2857413" y="558800"/>
                </a:lnTo>
                <a:lnTo>
                  <a:pt x="2839986" y="533400"/>
                </a:lnTo>
                <a:lnTo>
                  <a:pt x="2831471" y="520700"/>
                </a:lnTo>
                <a:lnTo>
                  <a:pt x="2823324" y="520700"/>
                </a:lnTo>
                <a:lnTo>
                  <a:pt x="2815718" y="508000"/>
                </a:lnTo>
                <a:lnTo>
                  <a:pt x="2808830" y="495300"/>
                </a:lnTo>
                <a:lnTo>
                  <a:pt x="2802101" y="482600"/>
                </a:lnTo>
                <a:lnTo>
                  <a:pt x="2795777" y="469900"/>
                </a:lnTo>
                <a:lnTo>
                  <a:pt x="2789756" y="469900"/>
                </a:lnTo>
                <a:lnTo>
                  <a:pt x="2783937" y="457200"/>
                </a:lnTo>
                <a:lnTo>
                  <a:pt x="2772504" y="431800"/>
                </a:lnTo>
                <a:lnTo>
                  <a:pt x="2766687" y="419100"/>
                </a:lnTo>
                <a:lnTo>
                  <a:pt x="2760670" y="406400"/>
                </a:lnTo>
                <a:lnTo>
                  <a:pt x="2754351" y="393700"/>
                </a:lnTo>
                <a:lnTo>
                  <a:pt x="2747629" y="381000"/>
                </a:lnTo>
                <a:lnTo>
                  <a:pt x="2740404" y="381000"/>
                </a:lnTo>
                <a:lnTo>
                  <a:pt x="2730988" y="368300"/>
                </a:lnTo>
                <a:lnTo>
                  <a:pt x="2714352" y="342900"/>
                </a:lnTo>
                <a:lnTo>
                  <a:pt x="2707069" y="330200"/>
                </a:lnTo>
                <a:lnTo>
                  <a:pt x="2700434" y="330200"/>
                </a:lnTo>
                <a:lnTo>
                  <a:pt x="2679913" y="292100"/>
                </a:lnTo>
                <a:lnTo>
                  <a:pt x="2661057" y="254000"/>
                </a:lnTo>
                <a:lnTo>
                  <a:pt x="2654707" y="254000"/>
                </a:lnTo>
                <a:lnTo>
                  <a:pt x="2648169" y="241300"/>
                </a:lnTo>
                <a:lnTo>
                  <a:pt x="2639508" y="228600"/>
                </a:lnTo>
                <a:lnTo>
                  <a:pt x="2632503" y="215900"/>
                </a:lnTo>
                <a:lnTo>
                  <a:pt x="2626740" y="203200"/>
                </a:lnTo>
                <a:lnTo>
                  <a:pt x="2620878" y="190500"/>
                </a:lnTo>
                <a:lnTo>
                  <a:pt x="2172611" y="190500"/>
                </a:lnTo>
                <a:lnTo>
                  <a:pt x="2161710" y="177800"/>
                </a:lnTo>
                <a:lnTo>
                  <a:pt x="2151169" y="177800"/>
                </a:lnTo>
                <a:lnTo>
                  <a:pt x="2140874" y="165100"/>
                </a:lnTo>
                <a:lnTo>
                  <a:pt x="2120564" y="165100"/>
                </a:lnTo>
                <a:lnTo>
                  <a:pt x="2110320" y="152400"/>
                </a:lnTo>
                <a:lnTo>
                  <a:pt x="2099863" y="152400"/>
                </a:lnTo>
                <a:lnTo>
                  <a:pt x="2089080" y="139700"/>
                </a:lnTo>
                <a:lnTo>
                  <a:pt x="2066076" y="139700"/>
                </a:lnTo>
                <a:lnTo>
                  <a:pt x="2053625" y="127000"/>
                </a:lnTo>
                <a:lnTo>
                  <a:pt x="2026256" y="127000"/>
                </a:lnTo>
                <a:lnTo>
                  <a:pt x="2011108" y="114300"/>
                </a:lnTo>
                <a:lnTo>
                  <a:pt x="1839337" y="63500"/>
                </a:lnTo>
                <a:lnTo>
                  <a:pt x="1827358" y="50800"/>
                </a:lnTo>
                <a:close/>
              </a:path>
              <a:path w="4261027" h="3975100">
                <a:moveTo>
                  <a:pt x="3890404" y="723900"/>
                </a:moveTo>
                <a:lnTo>
                  <a:pt x="3614319" y="723900"/>
                </a:lnTo>
                <a:lnTo>
                  <a:pt x="3602561" y="736600"/>
                </a:lnTo>
                <a:lnTo>
                  <a:pt x="3903912" y="736600"/>
                </a:lnTo>
                <a:lnTo>
                  <a:pt x="3890404" y="723900"/>
                </a:lnTo>
                <a:close/>
              </a:path>
              <a:path w="4261027" h="3975100">
                <a:moveTo>
                  <a:pt x="3852690" y="711200"/>
                </a:moveTo>
                <a:lnTo>
                  <a:pt x="3713503" y="711200"/>
                </a:lnTo>
                <a:lnTo>
                  <a:pt x="3701551" y="723900"/>
                </a:lnTo>
                <a:lnTo>
                  <a:pt x="3866886" y="723900"/>
                </a:lnTo>
                <a:lnTo>
                  <a:pt x="3852690" y="711200"/>
                </a:lnTo>
                <a:close/>
              </a:path>
              <a:path w="4261027" h="3975100">
                <a:moveTo>
                  <a:pt x="3021901" y="700149"/>
                </a:moveTo>
                <a:lnTo>
                  <a:pt x="3025552" y="711200"/>
                </a:lnTo>
                <a:lnTo>
                  <a:pt x="3041391" y="711200"/>
                </a:lnTo>
                <a:lnTo>
                  <a:pt x="3021901" y="700149"/>
                </a:lnTo>
                <a:close/>
              </a:path>
              <a:path w="4261027" h="3975100">
                <a:moveTo>
                  <a:pt x="3021356" y="698500"/>
                </a:moveTo>
                <a:lnTo>
                  <a:pt x="3018993" y="698500"/>
                </a:lnTo>
                <a:lnTo>
                  <a:pt x="3021901" y="700149"/>
                </a:lnTo>
                <a:lnTo>
                  <a:pt x="3021356" y="698500"/>
                </a:lnTo>
                <a:close/>
              </a:path>
              <a:path w="4261027" h="3975100">
                <a:moveTo>
                  <a:pt x="2615921" y="177800"/>
                </a:moveTo>
                <a:lnTo>
                  <a:pt x="2248744" y="177800"/>
                </a:lnTo>
                <a:lnTo>
                  <a:pt x="2195953" y="190500"/>
                </a:lnTo>
                <a:lnTo>
                  <a:pt x="2620878" y="190500"/>
                </a:lnTo>
                <a:lnTo>
                  <a:pt x="2615921" y="177800"/>
                </a:lnTo>
                <a:close/>
              </a:path>
              <a:path w="4261027" h="3975100">
                <a:moveTo>
                  <a:pt x="2588922" y="152400"/>
                </a:moveTo>
                <a:lnTo>
                  <a:pt x="2278898" y="152400"/>
                </a:lnTo>
                <a:lnTo>
                  <a:pt x="2268961" y="165100"/>
                </a:lnTo>
                <a:lnTo>
                  <a:pt x="2259120" y="177800"/>
                </a:lnTo>
                <a:lnTo>
                  <a:pt x="2610170" y="177800"/>
                </a:lnTo>
                <a:lnTo>
                  <a:pt x="2600031" y="165100"/>
                </a:lnTo>
                <a:lnTo>
                  <a:pt x="2588922" y="152400"/>
                </a:lnTo>
                <a:close/>
              </a:path>
              <a:path w="4261027" h="3975100">
                <a:moveTo>
                  <a:pt x="2426280" y="139700"/>
                </a:moveTo>
                <a:lnTo>
                  <a:pt x="2301588" y="139700"/>
                </a:lnTo>
                <a:lnTo>
                  <a:pt x="2289563" y="152400"/>
                </a:lnTo>
                <a:lnTo>
                  <a:pt x="2439208" y="152400"/>
                </a:lnTo>
                <a:lnTo>
                  <a:pt x="2426280" y="139700"/>
                </a:lnTo>
                <a:close/>
              </a:path>
              <a:path w="4261027" h="3975100">
                <a:moveTo>
                  <a:pt x="2565582" y="139700"/>
                </a:moveTo>
                <a:lnTo>
                  <a:pt x="2541205" y="139700"/>
                </a:lnTo>
                <a:lnTo>
                  <a:pt x="2528574" y="152400"/>
                </a:lnTo>
                <a:lnTo>
                  <a:pt x="2577289" y="152400"/>
                </a:lnTo>
                <a:lnTo>
                  <a:pt x="2565582" y="139700"/>
                </a:lnTo>
                <a:close/>
              </a:path>
              <a:path w="4261027" h="3975100">
                <a:moveTo>
                  <a:pt x="2326810" y="127000"/>
                </a:moveTo>
                <a:lnTo>
                  <a:pt x="2313294" y="139700"/>
                </a:lnTo>
                <a:lnTo>
                  <a:pt x="2362946" y="139700"/>
                </a:lnTo>
                <a:lnTo>
                  <a:pt x="2326810" y="127000"/>
                </a:lnTo>
                <a:close/>
              </a:path>
              <a:path w="4261027" h="3975100">
                <a:moveTo>
                  <a:pt x="1791685" y="38100"/>
                </a:moveTo>
                <a:lnTo>
                  <a:pt x="1254870" y="38100"/>
                </a:lnTo>
                <a:lnTo>
                  <a:pt x="1219245" y="50800"/>
                </a:lnTo>
                <a:lnTo>
                  <a:pt x="1803604" y="50800"/>
                </a:lnTo>
                <a:lnTo>
                  <a:pt x="1791685" y="38100"/>
                </a:lnTo>
                <a:close/>
              </a:path>
              <a:path w="4261027" h="3975100">
                <a:moveTo>
                  <a:pt x="1748892" y="25400"/>
                </a:moveTo>
                <a:lnTo>
                  <a:pt x="1304394" y="25400"/>
                </a:lnTo>
                <a:lnTo>
                  <a:pt x="1291712" y="38100"/>
                </a:lnTo>
                <a:lnTo>
                  <a:pt x="1767404" y="38100"/>
                </a:lnTo>
                <a:lnTo>
                  <a:pt x="1748892" y="25400"/>
                </a:lnTo>
                <a:close/>
              </a:path>
              <a:path w="4261027" h="3975100">
                <a:moveTo>
                  <a:pt x="1644346" y="12700"/>
                </a:moveTo>
                <a:lnTo>
                  <a:pt x="1367290" y="12700"/>
                </a:lnTo>
                <a:lnTo>
                  <a:pt x="1355078" y="25400"/>
                </a:lnTo>
                <a:lnTo>
                  <a:pt x="1650748" y="25400"/>
                </a:lnTo>
                <a:lnTo>
                  <a:pt x="1644346" y="12700"/>
                </a:lnTo>
                <a:close/>
              </a:path>
              <a:path w="4261027" h="3975100">
                <a:moveTo>
                  <a:pt x="1574161" y="0"/>
                </a:moveTo>
                <a:lnTo>
                  <a:pt x="1527254" y="0"/>
                </a:lnTo>
                <a:lnTo>
                  <a:pt x="1514114" y="12700"/>
                </a:lnTo>
                <a:lnTo>
                  <a:pt x="1591052" y="12700"/>
                </a:lnTo>
                <a:lnTo>
                  <a:pt x="1574161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29753" y="1883664"/>
            <a:ext cx="4354396" cy="3977461"/>
          </a:xfrm>
          <a:custGeom>
            <a:avLst/>
            <a:gdLst/>
            <a:ahLst/>
            <a:cxnLst/>
            <a:rect l="l" t="t" r="r" b="b"/>
            <a:pathLst>
              <a:path w="4354396" h="3977461">
                <a:moveTo>
                  <a:pt x="2196013" y="192024"/>
                </a:moveTo>
                <a:lnTo>
                  <a:pt x="2161771" y="174879"/>
                </a:lnTo>
                <a:lnTo>
                  <a:pt x="2120625" y="155042"/>
                </a:lnTo>
                <a:lnTo>
                  <a:pt x="2077917" y="136611"/>
                </a:lnTo>
                <a:lnTo>
                  <a:pt x="2040451" y="122365"/>
                </a:lnTo>
                <a:lnTo>
                  <a:pt x="1839397" y="54863"/>
                </a:lnTo>
                <a:lnTo>
                  <a:pt x="1827419" y="50506"/>
                </a:lnTo>
                <a:lnTo>
                  <a:pt x="1815532" y="45699"/>
                </a:lnTo>
                <a:lnTo>
                  <a:pt x="1803665" y="40796"/>
                </a:lnTo>
                <a:lnTo>
                  <a:pt x="1791746" y="36146"/>
                </a:lnTo>
                <a:lnTo>
                  <a:pt x="1748953" y="27113"/>
                </a:lnTo>
                <a:lnTo>
                  <a:pt x="1708031" y="23036"/>
                </a:lnTo>
                <a:lnTo>
                  <a:pt x="1698323" y="22081"/>
                </a:lnTo>
                <a:lnTo>
                  <a:pt x="1656449" y="16725"/>
                </a:lnTo>
                <a:lnTo>
                  <a:pt x="1628193" y="11009"/>
                </a:lnTo>
                <a:lnTo>
                  <a:pt x="1617816" y="8858"/>
                </a:lnTo>
                <a:lnTo>
                  <a:pt x="1605550" y="6334"/>
                </a:lnTo>
                <a:lnTo>
                  <a:pt x="1591112" y="3396"/>
                </a:lnTo>
                <a:lnTo>
                  <a:pt x="1574221" y="0"/>
                </a:lnTo>
                <a:lnTo>
                  <a:pt x="1567954" y="325"/>
                </a:lnTo>
                <a:lnTo>
                  <a:pt x="1559947" y="697"/>
                </a:lnTo>
                <a:lnTo>
                  <a:pt x="1550384" y="1119"/>
                </a:lnTo>
                <a:lnTo>
                  <a:pt x="1539445" y="1597"/>
                </a:lnTo>
                <a:lnTo>
                  <a:pt x="1527315" y="2136"/>
                </a:lnTo>
                <a:lnTo>
                  <a:pt x="1485594" y="4162"/>
                </a:lnTo>
                <a:lnTo>
                  <a:pt x="1439708" y="6905"/>
                </a:lnTo>
                <a:lnTo>
                  <a:pt x="1394582" y="10497"/>
                </a:lnTo>
                <a:lnTo>
                  <a:pt x="1355138" y="15068"/>
                </a:lnTo>
                <a:lnTo>
                  <a:pt x="1317386" y="22639"/>
                </a:lnTo>
                <a:lnTo>
                  <a:pt x="1279310" y="31799"/>
                </a:lnTo>
                <a:lnTo>
                  <a:pt x="1231092" y="44301"/>
                </a:lnTo>
                <a:lnTo>
                  <a:pt x="1219306" y="47391"/>
                </a:lnTo>
                <a:lnTo>
                  <a:pt x="1207569" y="50439"/>
                </a:lnTo>
                <a:lnTo>
                  <a:pt x="1195855" y="53434"/>
                </a:lnTo>
                <a:lnTo>
                  <a:pt x="1185740" y="55957"/>
                </a:lnTo>
                <a:lnTo>
                  <a:pt x="1174345" y="58789"/>
                </a:lnTo>
                <a:lnTo>
                  <a:pt x="1161872" y="61890"/>
                </a:lnTo>
                <a:lnTo>
                  <a:pt x="1120030" y="72385"/>
                </a:lnTo>
                <a:lnTo>
                  <a:pt x="1075836" y="83786"/>
                </a:lnTo>
                <a:lnTo>
                  <a:pt x="1034798" y="94960"/>
                </a:lnTo>
                <a:lnTo>
                  <a:pt x="994506" y="107549"/>
                </a:lnTo>
                <a:lnTo>
                  <a:pt x="924997" y="137160"/>
                </a:lnTo>
                <a:lnTo>
                  <a:pt x="918774" y="144373"/>
                </a:lnTo>
                <a:lnTo>
                  <a:pt x="911486" y="152748"/>
                </a:lnTo>
                <a:lnTo>
                  <a:pt x="885422" y="182924"/>
                </a:lnTo>
                <a:lnTo>
                  <a:pt x="857663" y="216644"/>
                </a:lnTo>
                <a:lnTo>
                  <a:pt x="834125" y="248719"/>
                </a:lnTo>
                <a:lnTo>
                  <a:pt x="813392" y="293230"/>
                </a:lnTo>
                <a:lnTo>
                  <a:pt x="801342" y="331772"/>
                </a:lnTo>
                <a:lnTo>
                  <a:pt x="791558" y="370836"/>
                </a:lnTo>
                <a:lnTo>
                  <a:pt x="781116" y="418649"/>
                </a:lnTo>
                <a:lnTo>
                  <a:pt x="778838" y="429113"/>
                </a:lnTo>
                <a:lnTo>
                  <a:pt x="781696" y="472241"/>
                </a:lnTo>
                <a:lnTo>
                  <a:pt x="785100" y="511148"/>
                </a:lnTo>
                <a:lnTo>
                  <a:pt x="786163" y="523433"/>
                </a:lnTo>
                <a:lnTo>
                  <a:pt x="788947" y="570609"/>
                </a:lnTo>
                <a:lnTo>
                  <a:pt x="789069" y="582184"/>
                </a:lnTo>
                <a:lnTo>
                  <a:pt x="788879" y="593779"/>
                </a:lnTo>
                <a:lnTo>
                  <a:pt x="784166" y="641465"/>
                </a:lnTo>
                <a:lnTo>
                  <a:pt x="775810" y="679466"/>
                </a:lnTo>
                <a:lnTo>
                  <a:pt x="764090" y="715729"/>
                </a:lnTo>
                <a:lnTo>
                  <a:pt x="740354" y="748896"/>
                </a:lnTo>
                <a:lnTo>
                  <a:pt x="715686" y="777760"/>
                </a:lnTo>
                <a:lnTo>
                  <a:pt x="707723" y="787040"/>
                </a:lnTo>
                <a:lnTo>
                  <a:pt x="683312" y="820103"/>
                </a:lnTo>
                <a:lnTo>
                  <a:pt x="668615" y="842496"/>
                </a:lnTo>
                <a:lnTo>
                  <a:pt x="662805" y="851305"/>
                </a:lnTo>
                <a:lnTo>
                  <a:pt x="637336" y="884272"/>
                </a:lnTo>
                <a:lnTo>
                  <a:pt x="603560" y="916526"/>
                </a:lnTo>
                <a:lnTo>
                  <a:pt x="572642" y="943612"/>
                </a:lnTo>
                <a:lnTo>
                  <a:pt x="542616" y="968728"/>
                </a:lnTo>
                <a:lnTo>
                  <a:pt x="532836" y="976821"/>
                </a:lnTo>
                <a:lnTo>
                  <a:pt x="523180" y="984831"/>
                </a:lnTo>
                <a:lnTo>
                  <a:pt x="485936" y="1016725"/>
                </a:lnTo>
                <a:lnTo>
                  <a:pt x="450488" y="1050498"/>
                </a:lnTo>
                <a:lnTo>
                  <a:pt x="441298" y="1059459"/>
                </a:lnTo>
                <a:lnTo>
                  <a:pt x="432072" y="1068345"/>
                </a:lnTo>
                <a:lnTo>
                  <a:pt x="422827" y="1077176"/>
                </a:lnTo>
                <a:lnTo>
                  <a:pt x="413579" y="1085969"/>
                </a:lnTo>
                <a:lnTo>
                  <a:pt x="404347" y="1094743"/>
                </a:lnTo>
                <a:lnTo>
                  <a:pt x="395145" y="1103517"/>
                </a:lnTo>
                <a:lnTo>
                  <a:pt x="358979" y="1138982"/>
                </a:lnTo>
                <a:lnTo>
                  <a:pt x="324637" y="1175928"/>
                </a:lnTo>
                <a:lnTo>
                  <a:pt x="315901" y="1186002"/>
                </a:lnTo>
                <a:lnTo>
                  <a:pt x="307161" y="1195890"/>
                </a:lnTo>
                <a:lnTo>
                  <a:pt x="298435" y="1205623"/>
                </a:lnTo>
                <a:lnTo>
                  <a:pt x="289746" y="1215231"/>
                </a:lnTo>
                <a:lnTo>
                  <a:pt x="281112" y="1224744"/>
                </a:lnTo>
                <a:lnTo>
                  <a:pt x="272555" y="1234192"/>
                </a:lnTo>
                <a:lnTo>
                  <a:pt x="239502" y="1271941"/>
                </a:lnTo>
                <a:lnTo>
                  <a:pt x="208076" y="1312936"/>
                </a:lnTo>
                <a:lnTo>
                  <a:pt x="192811" y="1334799"/>
                </a:lnTo>
                <a:lnTo>
                  <a:pt x="185708" y="1344936"/>
                </a:lnTo>
                <a:lnTo>
                  <a:pt x="162477" y="1375771"/>
                </a:lnTo>
                <a:lnTo>
                  <a:pt x="136064" y="1406927"/>
                </a:lnTo>
                <a:lnTo>
                  <a:pt x="127794" y="1416369"/>
                </a:lnTo>
                <a:lnTo>
                  <a:pt x="119767" y="1425549"/>
                </a:lnTo>
                <a:lnTo>
                  <a:pt x="89820" y="1462173"/>
                </a:lnTo>
                <a:lnTo>
                  <a:pt x="62434" y="1505646"/>
                </a:lnTo>
                <a:lnTo>
                  <a:pt x="45923" y="1541285"/>
                </a:lnTo>
                <a:lnTo>
                  <a:pt x="36651" y="1563673"/>
                </a:lnTo>
                <a:lnTo>
                  <a:pt x="32084" y="1574564"/>
                </a:lnTo>
                <a:lnTo>
                  <a:pt x="28648" y="1588471"/>
                </a:lnTo>
                <a:lnTo>
                  <a:pt x="25363" y="1601747"/>
                </a:lnTo>
                <a:lnTo>
                  <a:pt x="22262" y="1614493"/>
                </a:lnTo>
                <a:lnTo>
                  <a:pt x="12276" y="1662200"/>
                </a:lnTo>
                <a:lnTo>
                  <a:pt x="6942" y="1708885"/>
                </a:lnTo>
                <a:lnTo>
                  <a:pt x="3252" y="1757863"/>
                </a:lnTo>
                <a:lnTo>
                  <a:pt x="1020" y="1808287"/>
                </a:lnTo>
                <a:lnTo>
                  <a:pt x="60" y="1859309"/>
                </a:lnTo>
                <a:lnTo>
                  <a:pt x="0" y="1884780"/>
                </a:lnTo>
                <a:lnTo>
                  <a:pt x="187" y="1910083"/>
                </a:lnTo>
                <a:lnTo>
                  <a:pt x="1213" y="1959759"/>
                </a:lnTo>
                <a:lnTo>
                  <a:pt x="2954" y="2007492"/>
                </a:lnTo>
                <a:lnTo>
                  <a:pt x="5222" y="2052433"/>
                </a:lnTo>
                <a:lnTo>
                  <a:pt x="7832" y="2093736"/>
                </a:lnTo>
                <a:lnTo>
                  <a:pt x="11763" y="2143299"/>
                </a:lnTo>
                <a:lnTo>
                  <a:pt x="17193" y="2187159"/>
                </a:lnTo>
                <a:lnTo>
                  <a:pt x="25100" y="2237298"/>
                </a:lnTo>
                <a:lnTo>
                  <a:pt x="34934" y="2290953"/>
                </a:lnTo>
                <a:lnTo>
                  <a:pt x="46148" y="2345362"/>
                </a:lnTo>
                <a:lnTo>
                  <a:pt x="58195" y="2397764"/>
                </a:lnTo>
                <a:lnTo>
                  <a:pt x="70526" y="2445396"/>
                </a:lnTo>
                <a:lnTo>
                  <a:pt x="81747" y="2484114"/>
                </a:lnTo>
                <a:lnTo>
                  <a:pt x="93027" y="2520571"/>
                </a:lnTo>
                <a:lnTo>
                  <a:pt x="105858" y="2556458"/>
                </a:lnTo>
                <a:lnTo>
                  <a:pt x="121269" y="2591597"/>
                </a:lnTo>
                <a:lnTo>
                  <a:pt x="138756" y="2625822"/>
                </a:lnTo>
                <a:lnTo>
                  <a:pt x="150899" y="2648317"/>
                </a:lnTo>
                <a:lnTo>
                  <a:pt x="156972" y="2659530"/>
                </a:lnTo>
                <a:lnTo>
                  <a:pt x="174632" y="2693291"/>
                </a:lnTo>
                <a:lnTo>
                  <a:pt x="195095" y="2739375"/>
                </a:lnTo>
                <a:lnTo>
                  <a:pt x="207750" y="2779228"/>
                </a:lnTo>
                <a:lnTo>
                  <a:pt x="211625" y="2792187"/>
                </a:lnTo>
                <a:lnTo>
                  <a:pt x="225084" y="2836845"/>
                </a:lnTo>
                <a:lnTo>
                  <a:pt x="239226" y="2882539"/>
                </a:lnTo>
                <a:lnTo>
                  <a:pt x="251384" y="2919450"/>
                </a:lnTo>
                <a:lnTo>
                  <a:pt x="273534" y="2963850"/>
                </a:lnTo>
                <a:lnTo>
                  <a:pt x="296319" y="2998471"/>
                </a:lnTo>
                <a:lnTo>
                  <a:pt x="321451" y="3033643"/>
                </a:lnTo>
                <a:lnTo>
                  <a:pt x="344955" y="3064819"/>
                </a:lnTo>
                <a:lnTo>
                  <a:pt x="376906" y="3104788"/>
                </a:lnTo>
                <a:lnTo>
                  <a:pt x="408175" y="3140595"/>
                </a:lnTo>
                <a:lnTo>
                  <a:pt x="439497" y="3170632"/>
                </a:lnTo>
                <a:lnTo>
                  <a:pt x="469828" y="3196276"/>
                </a:lnTo>
                <a:lnTo>
                  <a:pt x="503617" y="3222909"/>
                </a:lnTo>
                <a:lnTo>
                  <a:pt x="524326" y="3237915"/>
                </a:lnTo>
                <a:lnTo>
                  <a:pt x="534360" y="3245174"/>
                </a:lnTo>
                <a:lnTo>
                  <a:pt x="574232" y="3277208"/>
                </a:lnTo>
                <a:lnTo>
                  <a:pt x="603839" y="3302925"/>
                </a:lnTo>
                <a:lnTo>
                  <a:pt x="632394" y="3328242"/>
                </a:lnTo>
                <a:lnTo>
                  <a:pt x="641754" y="3336584"/>
                </a:lnTo>
                <a:lnTo>
                  <a:pt x="651063" y="3344875"/>
                </a:lnTo>
                <a:lnTo>
                  <a:pt x="688107" y="3377488"/>
                </a:lnTo>
                <a:lnTo>
                  <a:pt x="719420" y="3403572"/>
                </a:lnTo>
                <a:lnTo>
                  <a:pt x="750225" y="3427566"/>
                </a:lnTo>
                <a:lnTo>
                  <a:pt x="759950" y="3435083"/>
                </a:lnTo>
                <a:lnTo>
                  <a:pt x="796445" y="3465094"/>
                </a:lnTo>
                <a:lnTo>
                  <a:pt x="805977" y="3473654"/>
                </a:lnTo>
                <a:lnTo>
                  <a:pt x="815510" y="3482177"/>
                </a:lnTo>
                <a:lnTo>
                  <a:pt x="825038" y="3490674"/>
                </a:lnTo>
                <a:lnTo>
                  <a:pt x="834555" y="3499155"/>
                </a:lnTo>
                <a:lnTo>
                  <a:pt x="844052" y="3507631"/>
                </a:lnTo>
                <a:lnTo>
                  <a:pt x="881708" y="3541693"/>
                </a:lnTo>
                <a:lnTo>
                  <a:pt x="918496" y="3576513"/>
                </a:lnTo>
                <a:lnTo>
                  <a:pt x="953965" y="3612761"/>
                </a:lnTo>
                <a:lnTo>
                  <a:pt x="981261" y="3643961"/>
                </a:lnTo>
                <a:lnTo>
                  <a:pt x="1006163" y="3674115"/>
                </a:lnTo>
                <a:lnTo>
                  <a:pt x="1014138" y="3683894"/>
                </a:lnTo>
                <a:lnTo>
                  <a:pt x="1022025" y="3693524"/>
                </a:lnTo>
                <a:lnTo>
                  <a:pt x="1053568" y="3730379"/>
                </a:lnTo>
                <a:lnTo>
                  <a:pt x="1081062" y="3758849"/>
                </a:lnTo>
                <a:lnTo>
                  <a:pt x="1091076" y="3768964"/>
                </a:lnTo>
                <a:lnTo>
                  <a:pt x="1124581" y="3802387"/>
                </a:lnTo>
                <a:lnTo>
                  <a:pt x="1158092" y="3832695"/>
                </a:lnTo>
                <a:lnTo>
                  <a:pt x="1191608" y="3859852"/>
                </a:lnTo>
                <a:lnTo>
                  <a:pt x="1223443" y="3884271"/>
                </a:lnTo>
                <a:lnTo>
                  <a:pt x="1263365" y="3909335"/>
                </a:lnTo>
                <a:lnTo>
                  <a:pt x="1298340" y="3924672"/>
                </a:lnTo>
                <a:lnTo>
                  <a:pt x="1336495" y="3938374"/>
                </a:lnTo>
                <a:lnTo>
                  <a:pt x="1372810" y="3950343"/>
                </a:lnTo>
                <a:lnTo>
                  <a:pt x="1411720" y="3959528"/>
                </a:lnTo>
                <a:lnTo>
                  <a:pt x="1455551" y="3963521"/>
                </a:lnTo>
                <a:lnTo>
                  <a:pt x="1505335" y="3967401"/>
                </a:lnTo>
                <a:lnTo>
                  <a:pt x="1558933" y="3971360"/>
                </a:lnTo>
                <a:lnTo>
                  <a:pt x="1606732" y="3974785"/>
                </a:lnTo>
                <a:lnTo>
                  <a:pt x="1644827" y="3977461"/>
                </a:lnTo>
                <a:lnTo>
                  <a:pt x="1677653" y="3977062"/>
                </a:lnTo>
                <a:lnTo>
                  <a:pt x="1710443" y="3976719"/>
                </a:lnTo>
                <a:lnTo>
                  <a:pt x="1775927" y="3976160"/>
                </a:lnTo>
                <a:lnTo>
                  <a:pt x="1841291" y="3975702"/>
                </a:lnTo>
                <a:lnTo>
                  <a:pt x="1873933" y="3975485"/>
                </a:lnTo>
                <a:lnTo>
                  <a:pt x="1906550" y="3975264"/>
                </a:lnTo>
                <a:lnTo>
                  <a:pt x="1971715" y="3974764"/>
                </a:lnTo>
                <a:lnTo>
                  <a:pt x="2036800" y="3974122"/>
                </a:lnTo>
                <a:lnTo>
                  <a:pt x="2101817" y="3973256"/>
                </a:lnTo>
                <a:lnTo>
                  <a:pt x="2166781" y="3972083"/>
                </a:lnTo>
                <a:lnTo>
                  <a:pt x="2231703" y="3970524"/>
                </a:lnTo>
                <a:lnTo>
                  <a:pt x="2296597" y="3968496"/>
                </a:lnTo>
                <a:lnTo>
                  <a:pt x="2347124" y="3963715"/>
                </a:lnTo>
                <a:lnTo>
                  <a:pt x="2384793" y="3957503"/>
                </a:lnTo>
                <a:lnTo>
                  <a:pt x="2409831" y="3952899"/>
                </a:lnTo>
                <a:lnTo>
                  <a:pt x="2422335" y="3950616"/>
                </a:lnTo>
                <a:lnTo>
                  <a:pt x="2472178" y="3940851"/>
                </a:lnTo>
                <a:lnTo>
                  <a:pt x="2514346" y="3931652"/>
                </a:lnTo>
                <a:lnTo>
                  <a:pt x="2558250" y="3921407"/>
                </a:lnTo>
                <a:lnTo>
                  <a:pt x="2601760" y="3910623"/>
                </a:lnTo>
                <a:lnTo>
                  <a:pt x="2642747" y="3899804"/>
                </a:lnTo>
                <a:lnTo>
                  <a:pt x="2689789" y="3886200"/>
                </a:lnTo>
                <a:lnTo>
                  <a:pt x="2726011" y="3874345"/>
                </a:lnTo>
                <a:lnTo>
                  <a:pt x="2761914" y="3861582"/>
                </a:lnTo>
                <a:lnTo>
                  <a:pt x="2797600" y="3848219"/>
                </a:lnTo>
                <a:lnTo>
                  <a:pt x="2835540" y="3833606"/>
                </a:lnTo>
                <a:lnTo>
                  <a:pt x="2871689" y="3819246"/>
                </a:lnTo>
                <a:lnTo>
                  <a:pt x="2916134" y="3800095"/>
                </a:lnTo>
                <a:lnTo>
                  <a:pt x="2962057" y="3777821"/>
                </a:lnTo>
                <a:lnTo>
                  <a:pt x="2995867" y="3759725"/>
                </a:lnTo>
                <a:lnTo>
                  <a:pt x="3038407" y="3732793"/>
                </a:lnTo>
                <a:lnTo>
                  <a:pt x="3077572" y="3700762"/>
                </a:lnTo>
                <a:lnTo>
                  <a:pt x="3109028" y="3663912"/>
                </a:lnTo>
                <a:lnTo>
                  <a:pt x="3129748" y="3627474"/>
                </a:lnTo>
                <a:lnTo>
                  <a:pt x="3148619" y="3588245"/>
                </a:lnTo>
                <a:lnTo>
                  <a:pt x="3167177" y="3541259"/>
                </a:lnTo>
                <a:lnTo>
                  <a:pt x="3174097" y="3515867"/>
                </a:lnTo>
                <a:lnTo>
                  <a:pt x="3177112" y="3504225"/>
                </a:lnTo>
                <a:lnTo>
                  <a:pt x="3191882" y="3466465"/>
                </a:lnTo>
                <a:lnTo>
                  <a:pt x="3203067" y="3444894"/>
                </a:lnTo>
                <a:lnTo>
                  <a:pt x="3208180" y="3434927"/>
                </a:lnTo>
                <a:lnTo>
                  <a:pt x="3214029" y="3421396"/>
                </a:lnTo>
                <a:lnTo>
                  <a:pt x="3218867" y="3409160"/>
                </a:lnTo>
                <a:lnTo>
                  <a:pt x="3223189" y="3397907"/>
                </a:lnTo>
                <a:lnTo>
                  <a:pt x="3227491" y="3387324"/>
                </a:lnTo>
                <a:lnTo>
                  <a:pt x="3233516" y="3374722"/>
                </a:lnTo>
                <a:lnTo>
                  <a:pt x="3239538" y="3363031"/>
                </a:lnTo>
                <a:lnTo>
                  <a:pt x="3245388" y="3351945"/>
                </a:lnTo>
                <a:lnTo>
                  <a:pt x="3250897" y="3341158"/>
                </a:lnTo>
                <a:lnTo>
                  <a:pt x="3255894" y="3330361"/>
                </a:lnTo>
                <a:lnTo>
                  <a:pt x="3260637" y="3317930"/>
                </a:lnTo>
                <a:lnTo>
                  <a:pt x="3264688" y="3305713"/>
                </a:lnTo>
                <a:lnTo>
                  <a:pt x="3268400" y="3293708"/>
                </a:lnTo>
                <a:lnTo>
                  <a:pt x="3272122" y="3281911"/>
                </a:lnTo>
                <a:lnTo>
                  <a:pt x="3277426" y="3267490"/>
                </a:lnTo>
                <a:lnTo>
                  <a:pt x="3282279" y="3254992"/>
                </a:lnTo>
                <a:lnTo>
                  <a:pt x="3286767" y="3243868"/>
                </a:lnTo>
                <a:lnTo>
                  <a:pt x="3290976" y="3233571"/>
                </a:lnTo>
                <a:lnTo>
                  <a:pt x="3290633" y="3219680"/>
                </a:lnTo>
                <a:lnTo>
                  <a:pt x="3288767" y="3180729"/>
                </a:lnTo>
                <a:lnTo>
                  <a:pt x="3282459" y="3129141"/>
                </a:lnTo>
                <a:lnTo>
                  <a:pt x="3276400" y="3105965"/>
                </a:lnTo>
                <a:lnTo>
                  <a:pt x="3273583" y="3091700"/>
                </a:lnTo>
                <a:lnTo>
                  <a:pt x="3271268" y="3078625"/>
                </a:lnTo>
                <a:lnTo>
                  <a:pt x="3269285" y="3066440"/>
                </a:lnTo>
                <a:lnTo>
                  <a:pt x="3267461" y="3054848"/>
                </a:lnTo>
                <a:lnTo>
                  <a:pt x="3268808" y="3041112"/>
                </a:lnTo>
                <a:lnTo>
                  <a:pt x="3270045" y="3027564"/>
                </a:lnTo>
                <a:lnTo>
                  <a:pt x="3271204" y="3014196"/>
                </a:lnTo>
                <a:lnTo>
                  <a:pt x="3272315" y="3001001"/>
                </a:lnTo>
                <a:lnTo>
                  <a:pt x="3273409" y="2987969"/>
                </a:lnTo>
                <a:lnTo>
                  <a:pt x="3274518" y="2975095"/>
                </a:lnTo>
                <a:lnTo>
                  <a:pt x="3279714" y="2925009"/>
                </a:lnTo>
                <a:lnTo>
                  <a:pt x="3287617" y="2876811"/>
                </a:lnTo>
                <a:lnTo>
                  <a:pt x="3305437" y="2831211"/>
                </a:lnTo>
                <a:lnTo>
                  <a:pt x="3333855" y="2803472"/>
                </a:lnTo>
                <a:lnTo>
                  <a:pt x="3363707" y="2777081"/>
                </a:lnTo>
                <a:lnTo>
                  <a:pt x="3393232" y="2752244"/>
                </a:lnTo>
                <a:lnTo>
                  <a:pt x="3402945" y="2744167"/>
                </a:lnTo>
                <a:lnTo>
                  <a:pt x="3412574" y="2736140"/>
                </a:lnTo>
                <a:lnTo>
                  <a:pt x="3450006" y="2703913"/>
                </a:lnTo>
                <a:lnTo>
                  <a:pt x="3496017" y="2659186"/>
                </a:lnTo>
                <a:lnTo>
                  <a:pt x="3534137" y="2620969"/>
                </a:lnTo>
                <a:lnTo>
                  <a:pt x="3556353" y="2598579"/>
                </a:lnTo>
                <a:lnTo>
                  <a:pt x="3557180" y="2597744"/>
                </a:lnTo>
                <a:lnTo>
                  <a:pt x="3541099" y="2615305"/>
                </a:lnTo>
                <a:lnTo>
                  <a:pt x="3541318" y="2615722"/>
                </a:lnTo>
                <a:lnTo>
                  <a:pt x="3575640" y="2585588"/>
                </a:lnTo>
                <a:lnTo>
                  <a:pt x="3622477" y="2542032"/>
                </a:lnTo>
                <a:lnTo>
                  <a:pt x="3649493" y="2515166"/>
                </a:lnTo>
                <a:lnTo>
                  <a:pt x="3658315" y="2506027"/>
                </a:lnTo>
                <a:lnTo>
                  <a:pt x="3667144" y="2496896"/>
                </a:lnTo>
                <a:lnTo>
                  <a:pt x="3694268" y="2470138"/>
                </a:lnTo>
                <a:lnTo>
                  <a:pt x="3722829" y="2444222"/>
                </a:lnTo>
                <a:lnTo>
                  <a:pt x="3751462" y="2418817"/>
                </a:lnTo>
                <a:lnTo>
                  <a:pt x="3789647" y="2385444"/>
                </a:lnTo>
                <a:lnTo>
                  <a:pt x="3799179" y="2377148"/>
                </a:lnTo>
                <a:lnTo>
                  <a:pt x="3808701" y="2368858"/>
                </a:lnTo>
                <a:lnTo>
                  <a:pt x="3846644" y="2335637"/>
                </a:lnTo>
                <a:lnTo>
                  <a:pt x="3933373" y="2258568"/>
                </a:lnTo>
                <a:lnTo>
                  <a:pt x="4006525" y="2194560"/>
                </a:lnTo>
                <a:lnTo>
                  <a:pt x="4016145" y="2186264"/>
                </a:lnTo>
                <a:lnTo>
                  <a:pt x="4025852" y="2178064"/>
                </a:lnTo>
                <a:lnTo>
                  <a:pt x="4035590" y="2169898"/>
                </a:lnTo>
                <a:lnTo>
                  <a:pt x="4045303" y="2161704"/>
                </a:lnTo>
                <a:lnTo>
                  <a:pt x="4054934" y="2153421"/>
                </a:lnTo>
                <a:lnTo>
                  <a:pt x="4064428" y="2144989"/>
                </a:lnTo>
                <a:lnTo>
                  <a:pt x="4073729" y="2136345"/>
                </a:lnTo>
                <a:lnTo>
                  <a:pt x="4084059" y="2126243"/>
                </a:lnTo>
                <a:lnTo>
                  <a:pt x="4094007" y="2116757"/>
                </a:lnTo>
                <a:lnTo>
                  <a:pt x="4129842" y="2082044"/>
                </a:lnTo>
                <a:lnTo>
                  <a:pt x="4159865" y="2046638"/>
                </a:lnTo>
                <a:lnTo>
                  <a:pt x="4189181" y="2010178"/>
                </a:lnTo>
                <a:lnTo>
                  <a:pt x="4214775" y="1976685"/>
                </a:lnTo>
                <a:lnTo>
                  <a:pt x="4237606" y="1944436"/>
                </a:lnTo>
                <a:lnTo>
                  <a:pt x="4258636" y="1911710"/>
                </a:lnTo>
                <a:lnTo>
                  <a:pt x="4278825" y="1876787"/>
                </a:lnTo>
                <a:lnTo>
                  <a:pt x="4299133" y="1837944"/>
                </a:lnTo>
                <a:lnTo>
                  <a:pt x="4320174" y="1791726"/>
                </a:lnTo>
                <a:lnTo>
                  <a:pt x="4325157" y="1780033"/>
                </a:lnTo>
                <a:lnTo>
                  <a:pt x="4330157" y="1768349"/>
                </a:lnTo>
                <a:lnTo>
                  <a:pt x="4335240" y="1756706"/>
                </a:lnTo>
                <a:lnTo>
                  <a:pt x="4336871" y="1744008"/>
                </a:lnTo>
                <a:lnTo>
                  <a:pt x="4338731" y="1731350"/>
                </a:lnTo>
                <a:lnTo>
                  <a:pt x="4340749" y="1718728"/>
                </a:lnTo>
                <a:lnTo>
                  <a:pt x="4342855" y="1706138"/>
                </a:lnTo>
                <a:lnTo>
                  <a:pt x="4344978" y="1693573"/>
                </a:lnTo>
                <a:lnTo>
                  <a:pt x="4347047" y="1681030"/>
                </a:lnTo>
                <a:lnTo>
                  <a:pt x="4353382" y="1630977"/>
                </a:lnTo>
                <a:lnTo>
                  <a:pt x="4354396" y="1605955"/>
                </a:lnTo>
                <a:lnTo>
                  <a:pt x="4354117" y="1593429"/>
                </a:lnTo>
                <a:lnTo>
                  <a:pt x="4353414" y="1580426"/>
                </a:lnTo>
                <a:lnTo>
                  <a:pt x="4352741" y="1567495"/>
                </a:lnTo>
                <a:lnTo>
                  <a:pt x="4352091" y="1554632"/>
                </a:lnTo>
                <a:lnTo>
                  <a:pt x="4351456" y="1541831"/>
                </a:lnTo>
                <a:lnTo>
                  <a:pt x="4350826" y="1529087"/>
                </a:lnTo>
                <a:lnTo>
                  <a:pt x="4350195" y="1516394"/>
                </a:lnTo>
                <a:lnTo>
                  <a:pt x="4347477" y="1466033"/>
                </a:lnTo>
                <a:lnTo>
                  <a:pt x="4344021" y="1416135"/>
                </a:lnTo>
                <a:lnTo>
                  <a:pt x="4340207" y="1377906"/>
                </a:lnTo>
                <a:lnTo>
                  <a:pt x="4334879" y="1339181"/>
                </a:lnTo>
                <a:lnTo>
                  <a:pt x="4327738" y="1301231"/>
                </a:lnTo>
                <a:lnTo>
                  <a:pt x="4313994" y="1252473"/>
                </a:lnTo>
                <a:lnTo>
                  <a:pt x="4298621" y="1217536"/>
                </a:lnTo>
                <a:lnTo>
                  <a:pt x="4293586" y="1206423"/>
                </a:lnTo>
                <a:lnTo>
                  <a:pt x="4287098" y="1190012"/>
                </a:lnTo>
                <a:lnTo>
                  <a:pt x="4281584" y="1175565"/>
                </a:lnTo>
                <a:lnTo>
                  <a:pt x="4276828" y="1162747"/>
                </a:lnTo>
                <a:lnTo>
                  <a:pt x="4272615" y="1151225"/>
                </a:lnTo>
                <a:lnTo>
                  <a:pt x="4268731" y="1140667"/>
                </a:lnTo>
                <a:lnTo>
                  <a:pt x="4252181" y="1101391"/>
                </a:lnTo>
                <a:lnTo>
                  <a:pt x="4232348" y="1065761"/>
                </a:lnTo>
                <a:lnTo>
                  <a:pt x="4210716" y="1033800"/>
                </a:lnTo>
                <a:lnTo>
                  <a:pt x="4204395" y="1024411"/>
                </a:lnTo>
                <a:lnTo>
                  <a:pt x="4198596" y="1015063"/>
                </a:lnTo>
                <a:lnTo>
                  <a:pt x="4192701" y="1003787"/>
                </a:lnTo>
                <a:lnTo>
                  <a:pt x="4187455" y="992166"/>
                </a:lnTo>
                <a:lnTo>
                  <a:pt x="4182290" y="980520"/>
                </a:lnTo>
                <a:lnTo>
                  <a:pt x="4176637" y="969167"/>
                </a:lnTo>
                <a:lnTo>
                  <a:pt x="4152786" y="934668"/>
                </a:lnTo>
                <a:lnTo>
                  <a:pt x="4122156" y="895067"/>
                </a:lnTo>
                <a:lnTo>
                  <a:pt x="4087695" y="858326"/>
                </a:lnTo>
                <a:lnTo>
                  <a:pt x="4078176" y="848637"/>
                </a:lnTo>
                <a:lnTo>
                  <a:pt x="4044873" y="816286"/>
                </a:lnTo>
                <a:lnTo>
                  <a:pt x="4002384" y="783815"/>
                </a:lnTo>
                <a:lnTo>
                  <a:pt x="3961367" y="759257"/>
                </a:lnTo>
                <a:lnTo>
                  <a:pt x="3917726" y="737108"/>
                </a:lnTo>
                <a:lnTo>
                  <a:pt x="3877892" y="719293"/>
                </a:lnTo>
                <a:lnTo>
                  <a:pt x="3839493" y="709571"/>
                </a:lnTo>
                <a:lnTo>
                  <a:pt x="3803483" y="705052"/>
                </a:lnTo>
                <a:lnTo>
                  <a:pt x="3785695" y="706739"/>
                </a:lnTo>
                <a:lnTo>
                  <a:pt x="3769197" y="708289"/>
                </a:lnTo>
                <a:lnTo>
                  <a:pt x="3753862" y="709721"/>
                </a:lnTo>
                <a:lnTo>
                  <a:pt x="3739562" y="711055"/>
                </a:lnTo>
                <a:lnTo>
                  <a:pt x="3726172" y="712310"/>
                </a:lnTo>
                <a:lnTo>
                  <a:pt x="3679167" y="716914"/>
                </a:lnTo>
                <a:lnTo>
                  <a:pt x="3636565" y="721773"/>
                </a:lnTo>
                <a:lnTo>
                  <a:pt x="3590251" y="728106"/>
                </a:lnTo>
                <a:lnTo>
                  <a:pt x="3577142" y="730063"/>
                </a:lnTo>
                <a:lnTo>
                  <a:pt x="3561891" y="732314"/>
                </a:lnTo>
                <a:lnTo>
                  <a:pt x="3514209" y="740309"/>
                </a:lnTo>
                <a:lnTo>
                  <a:pt x="3477489" y="752047"/>
                </a:lnTo>
                <a:lnTo>
                  <a:pt x="3465756" y="756247"/>
                </a:lnTo>
                <a:lnTo>
                  <a:pt x="3192709" y="740663"/>
                </a:lnTo>
                <a:lnTo>
                  <a:pt x="3145815" y="734264"/>
                </a:lnTo>
                <a:lnTo>
                  <a:pt x="3100815" y="726515"/>
                </a:lnTo>
                <a:lnTo>
                  <a:pt x="3047287" y="711221"/>
                </a:lnTo>
                <a:lnTo>
                  <a:pt x="3000685" y="694944"/>
                </a:lnTo>
                <a:lnTo>
                  <a:pt x="2990992" y="687783"/>
                </a:lnTo>
                <a:lnTo>
                  <a:pt x="2980955" y="680512"/>
                </a:lnTo>
                <a:lnTo>
                  <a:pt x="2949854" y="657783"/>
                </a:lnTo>
                <a:lnTo>
                  <a:pt x="2919531" y="633138"/>
                </a:lnTo>
                <a:lnTo>
                  <a:pt x="2892895" y="605883"/>
                </a:lnTo>
                <a:lnTo>
                  <a:pt x="2870843" y="573487"/>
                </a:lnTo>
                <a:lnTo>
                  <a:pt x="2864264" y="562999"/>
                </a:lnTo>
                <a:lnTo>
                  <a:pt x="2857473" y="552875"/>
                </a:lnTo>
                <a:lnTo>
                  <a:pt x="2848752" y="541859"/>
                </a:lnTo>
                <a:lnTo>
                  <a:pt x="2840047" y="531750"/>
                </a:lnTo>
                <a:lnTo>
                  <a:pt x="2831532" y="522236"/>
                </a:lnTo>
                <a:lnTo>
                  <a:pt x="2823384" y="513002"/>
                </a:lnTo>
                <a:lnTo>
                  <a:pt x="2795838" y="472206"/>
                </a:lnTo>
                <a:lnTo>
                  <a:pt x="2778281" y="438140"/>
                </a:lnTo>
                <a:lnTo>
                  <a:pt x="2772565" y="426729"/>
                </a:lnTo>
                <a:lnTo>
                  <a:pt x="2747690" y="382552"/>
                </a:lnTo>
                <a:lnTo>
                  <a:pt x="2722375" y="350144"/>
                </a:lnTo>
                <a:lnTo>
                  <a:pt x="2714413" y="340568"/>
                </a:lnTo>
                <a:lnTo>
                  <a:pt x="2686504" y="300114"/>
                </a:lnTo>
                <a:lnTo>
                  <a:pt x="2667374" y="267041"/>
                </a:lnTo>
                <a:lnTo>
                  <a:pt x="2661118" y="256204"/>
                </a:lnTo>
                <a:lnTo>
                  <a:pt x="2654768" y="245509"/>
                </a:lnTo>
                <a:lnTo>
                  <a:pt x="2648230" y="234984"/>
                </a:lnTo>
                <a:lnTo>
                  <a:pt x="2639569" y="222164"/>
                </a:lnTo>
                <a:lnTo>
                  <a:pt x="2632564" y="211935"/>
                </a:lnTo>
                <a:lnTo>
                  <a:pt x="2626801" y="202913"/>
                </a:lnTo>
                <a:lnTo>
                  <a:pt x="2620939" y="190790"/>
                </a:lnTo>
                <a:lnTo>
                  <a:pt x="2615982" y="178986"/>
                </a:lnTo>
                <a:lnTo>
                  <a:pt x="2610231" y="168236"/>
                </a:lnTo>
                <a:lnTo>
                  <a:pt x="2577350" y="145440"/>
                </a:lnTo>
                <a:lnTo>
                  <a:pt x="2554308" y="137712"/>
                </a:lnTo>
                <a:lnTo>
                  <a:pt x="2541266" y="139801"/>
                </a:lnTo>
                <a:lnTo>
                  <a:pt x="2528635" y="142318"/>
                </a:lnTo>
                <a:lnTo>
                  <a:pt x="2516255" y="144626"/>
                </a:lnTo>
                <a:lnTo>
                  <a:pt x="2503966" y="146089"/>
                </a:lnTo>
                <a:lnTo>
                  <a:pt x="2491095" y="145981"/>
                </a:lnTo>
                <a:lnTo>
                  <a:pt x="2478167" y="145587"/>
                </a:lnTo>
                <a:lnTo>
                  <a:pt x="2439269" y="142955"/>
                </a:lnTo>
                <a:lnTo>
                  <a:pt x="2400678" y="138725"/>
                </a:lnTo>
                <a:lnTo>
                  <a:pt x="2350761" y="131873"/>
                </a:lnTo>
                <a:lnTo>
                  <a:pt x="2338708" y="130126"/>
                </a:lnTo>
                <a:lnTo>
                  <a:pt x="2326870" y="128421"/>
                </a:lnTo>
                <a:lnTo>
                  <a:pt x="2289624" y="142728"/>
                </a:lnTo>
                <a:lnTo>
                  <a:pt x="2269022" y="160735"/>
                </a:lnTo>
                <a:lnTo>
                  <a:pt x="2259181" y="168171"/>
                </a:lnTo>
                <a:lnTo>
                  <a:pt x="2248805" y="172822"/>
                </a:lnTo>
                <a:lnTo>
                  <a:pt x="2196013" y="192024"/>
                </a:lnTo>
                <a:close/>
              </a:path>
            </a:pathLst>
          </a:custGeom>
          <a:ln w="42500">
            <a:solidFill>
              <a:srgbClr val="AF5C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0726" y="2664763"/>
            <a:ext cx="2508836" cy="1612900"/>
          </a:xfrm>
          <a:custGeom>
            <a:avLst/>
            <a:gdLst/>
            <a:ahLst/>
            <a:cxnLst/>
            <a:rect l="l" t="t" r="r" b="b"/>
            <a:pathLst>
              <a:path w="2508836" h="1612900">
                <a:moveTo>
                  <a:pt x="2508836" y="1587500"/>
                </a:moveTo>
                <a:lnTo>
                  <a:pt x="2177575" y="1587500"/>
                </a:lnTo>
                <a:lnTo>
                  <a:pt x="2239115" y="1600200"/>
                </a:lnTo>
                <a:lnTo>
                  <a:pt x="2283634" y="1600200"/>
                </a:lnTo>
                <a:lnTo>
                  <a:pt x="2358753" y="1612900"/>
                </a:lnTo>
                <a:lnTo>
                  <a:pt x="2500238" y="1612900"/>
                </a:lnTo>
                <a:lnTo>
                  <a:pt x="2506497" y="1600200"/>
                </a:lnTo>
                <a:lnTo>
                  <a:pt x="2508836" y="1587500"/>
                </a:lnTo>
                <a:close/>
              </a:path>
              <a:path w="2508836" h="1612900">
                <a:moveTo>
                  <a:pt x="2492806" y="1549400"/>
                </a:moveTo>
                <a:lnTo>
                  <a:pt x="1740348" y="1549400"/>
                </a:lnTo>
                <a:lnTo>
                  <a:pt x="1749929" y="1562100"/>
                </a:lnTo>
                <a:lnTo>
                  <a:pt x="1797881" y="1562100"/>
                </a:lnTo>
                <a:lnTo>
                  <a:pt x="1811246" y="1574800"/>
                </a:lnTo>
                <a:lnTo>
                  <a:pt x="1960167" y="1574800"/>
                </a:lnTo>
                <a:lnTo>
                  <a:pt x="2036116" y="1587500"/>
                </a:lnTo>
                <a:lnTo>
                  <a:pt x="2507944" y="1587500"/>
                </a:lnTo>
                <a:lnTo>
                  <a:pt x="2504514" y="1574800"/>
                </a:lnTo>
                <a:lnTo>
                  <a:pt x="2499238" y="1562100"/>
                </a:lnTo>
                <a:lnTo>
                  <a:pt x="2492806" y="1549400"/>
                </a:lnTo>
                <a:close/>
              </a:path>
              <a:path w="2508836" h="1612900">
                <a:moveTo>
                  <a:pt x="2460764" y="1473200"/>
                </a:moveTo>
                <a:lnTo>
                  <a:pt x="1372070" y="1473200"/>
                </a:lnTo>
                <a:lnTo>
                  <a:pt x="1397609" y="1485900"/>
                </a:lnTo>
                <a:lnTo>
                  <a:pt x="1432692" y="1485900"/>
                </a:lnTo>
                <a:lnTo>
                  <a:pt x="1443786" y="1498600"/>
                </a:lnTo>
                <a:lnTo>
                  <a:pt x="1483657" y="1498600"/>
                </a:lnTo>
                <a:lnTo>
                  <a:pt x="1487613" y="1511300"/>
                </a:lnTo>
                <a:lnTo>
                  <a:pt x="1581962" y="1511300"/>
                </a:lnTo>
                <a:lnTo>
                  <a:pt x="1589559" y="1524000"/>
                </a:lnTo>
                <a:lnTo>
                  <a:pt x="1636377" y="1524000"/>
                </a:lnTo>
                <a:lnTo>
                  <a:pt x="1648742" y="1536700"/>
                </a:lnTo>
                <a:lnTo>
                  <a:pt x="1673386" y="1536700"/>
                </a:lnTo>
                <a:lnTo>
                  <a:pt x="1697989" y="1549400"/>
                </a:lnTo>
                <a:lnTo>
                  <a:pt x="2485910" y="1549400"/>
                </a:lnTo>
                <a:lnTo>
                  <a:pt x="2479243" y="1536700"/>
                </a:lnTo>
                <a:lnTo>
                  <a:pt x="2473494" y="1524000"/>
                </a:lnTo>
                <a:lnTo>
                  <a:pt x="2469356" y="1511300"/>
                </a:lnTo>
                <a:lnTo>
                  <a:pt x="2466107" y="1498600"/>
                </a:lnTo>
                <a:lnTo>
                  <a:pt x="2462096" y="1485900"/>
                </a:lnTo>
                <a:lnTo>
                  <a:pt x="2460764" y="1473200"/>
                </a:lnTo>
                <a:close/>
              </a:path>
              <a:path w="2508836" h="1612900">
                <a:moveTo>
                  <a:pt x="1579366" y="1516781"/>
                </a:moveTo>
                <a:lnTo>
                  <a:pt x="1581120" y="1524000"/>
                </a:lnTo>
                <a:lnTo>
                  <a:pt x="1584922" y="1524000"/>
                </a:lnTo>
                <a:lnTo>
                  <a:pt x="1579366" y="1516781"/>
                </a:lnTo>
                <a:close/>
              </a:path>
              <a:path w="2508836" h="1612900">
                <a:moveTo>
                  <a:pt x="1578034" y="1511300"/>
                </a:moveTo>
                <a:lnTo>
                  <a:pt x="1575146" y="1511300"/>
                </a:lnTo>
                <a:lnTo>
                  <a:pt x="1579366" y="1516781"/>
                </a:lnTo>
                <a:lnTo>
                  <a:pt x="1578034" y="1511300"/>
                </a:lnTo>
                <a:close/>
              </a:path>
              <a:path w="2508836" h="1612900">
                <a:moveTo>
                  <a:pt x="2453279" y="1460500"/>
                </a:moveTo>
                <a:lnTo>
                  <a:pt x="1318176" y="1460500"/>
                </a:lnTo>
                <a:lnTo>
                  <a:pt x="1332910" y="1473200"/>
                </a:lnTo>
                <a:lnTo>
                  <a:pt x="2456043" y="1473200"/>
                </a:lnTo>
                <a:lnTo>
                  <a:pt x="2453279" y="1460500"/>
                </a:lnTo>
                <a:close/>
              </a:path>
              <a:path w="2508836" h="1612900">
                <a:moveTo>
                  <a:pt x="2437895" y="1409700"/>
                </a:moveTo>
                <a:lnTo>
                  <a:pt x="1215783" y="1409700"/>
                </a:lnTo>
                <a:lnTo>
                  <a:pt x="1227124" y="1422400"/>
                </a:lnTo>
                <a:lnTo>
                  <a:pt x="1238119" y="1422400"/>
                </a:lnTo>
                <a:lnTo>
                  <a:pt x="1250381" y="1435100"/>
                </a:lnTo>
                <a:lnTo>
                  <a:pt x="1260454" y="1447800"/>
                </a:lnTo>
                <a:lnTo>
                  <a:pt x="1281938" y="1447800"/>
                </a:lnTo>
                <a:lnTo>
                  <a:pt x="1294025" y="1460500"/>
                </a:lnTo>
                <a:lnTo>
                  <a:pt x="2449446" y="1460500"/>
                </a:lnTo>
                <a:lnTo>
                  <a:pt x="2444258" y="1447800"/>
                </a:lnTo>
                <a:lnTo>
                  <a:pt x="2440740" y="1422400"/>
                </a:lnTo>
                <a:lnTo>
                  <a:pt x="2437895" y="1409700"/>
                </a:lnTo>
                <a:close/>
              </a:path>
              <a:path w="2508836" h="1612900">
                <a:moveTo>
                  <a:pt x="2434011" y="1397000"/>
                </a:moveTo>
                <a:lnTo>
                  <a:pt x="1181022" y="1397000"/>
                </a:lnTo>
                <a:lnTo>
                  <a:pt x="1192597" y="1409700"/>
                </a:lnTo>
                <a:lnTo>
                  <a:pt x="2435670" y="1409700"/>
                </a:lnTo>
                <a:lnTo>
                  <a:pt x="2434011" y="1397000"/>
                </a:lnTo>
                <a:close/>
              </a:path>
              <a:path w="2508836" h="1612900">
                <a:moveTo>
                  <a:pt x="2438904" y="1384300"/>
                </a:moveTo>
                <a:lnTo>
                  <a:pt x="1160343" y="1384300"/>
                </a:lnTo>
                <a:lnTo>
                  <a:pt x="1169636" y="1397000"/>
                </a:lnTo>
                <a:lnTo>
                  <a:pt x="2437920" y="1397000"/>
                </a:lnTo>
                <a:lnTo>
                  <a:pt x="2438904" y="1384300"/>
                </a:lnTo>
                <a:close/>
              </a:path>
              <a:path w="2508836" h="1612900">
                <a:moveTo>
                  <a:pt x="2399736" y="1193800"/>
                </a:moveTo>
                <a:lnTo>
                  <a:pt x="677041" y="1193800"/>
                </a:lnTo>
                <a:lnTo>
                  <a:pt x="692130" y="1206500"/>
                </a:lnTo>
                <a:lnTo>
                  <a:pt x="718797" y="1206500"/>
                </a:lnTo>
                <a:lnTo>
                  <a:pt x="731937" y="1219200"/>
                </a:lnTo>
                <a:lnTo>
                  <a:pt x="781490" y="1219200"/>
                </a:lnTo>
                <a:lnTo>
                  <a:pt x="784063" y="1231900"/>
                </a:lnTo>
                <a:lnTo>
                  <a:pt x="822561" y="1231900"/>
                </a:lnTo>
                <a:lnTo>
                  <a:pt x="835051" y="1244600"/>
                </a:lnTo>
                <a:lnTo>
                  <a:pt x="897006" y="1244600"/>
                </a:lnTo>
                <a:lnTo>
                  <a:pt x="903945" y="1257300"/>
                </a:lnTo>
                <a:lnTo>
                  <a:pt x="936194" y="1257300"/>
                </a:lnTo>
                <a:lnTo>
                  <a:pt x="946396" y="1270000"/>
                </a:lnTo>
                <a:lnTo>
                  <a:pt x="974544" y="1270000"/>
                </a:lnTo>
                <a:lnTo>
                  <a:pt x="988623" y="1282700"/>
                </a:lnTo>
                <a:lnTo>
                  <a:pt x="1012520" y="1282700"/>
                </a:lnTo>
                <a:lnTo>
                  <a:pt x="1023842" y="1295400"/>
                </a:lnTo>
                <a:lnTo>
                  <a:pt x="1034362" y="1295400"/>
                </a:lnTo>
                <a:lnTo>
                  <a:pt x="1054058" y="1320800"/>
                </a:lnTo>
                <a:lnTo>
                  <a:pt x="1067165" y="1320800"/>
                </a:lnTo>
                <a:lnTo>
                  <a:pt x="1077792" y="1333500"/>
                </a:lnTo>
                <a:lnTo>
                  <a:pt x="1086320" y="1333500"/>
                </a:lnTo>
                <a:lnTo>
                  <a:pt x="1095492" y="1346200"/>
                </a:lnTo>
                <a:lnTo>
                  <a:pt x="1104034" y="1358900"/>
                </a:lnTo>
                <a:lnTo>
                  <a:pt x="1113101" y="1358900"/>
                </a:lnTo>
                <a:lnTo>
                  <a:pt x="1125367" y="1371600"/>
                </a:lnTo>
                <a:lnTo>
                  <a:pt x="1137220" y="1371600"/>
                </a:lnTo>
                <a:lnTo>
                  <a:pt x="1150163" y="1384300"/>
                </a:lnTo>
                <a:lnTo>
                  <a:pt x="2439762" y="1384300"/>
                </a:lnTo>
                <a:lnTo>
                  <a:pt x="2440441" y="1371600"/>
                </a:lnTo>
                <a:lnTo>
                  <a:pt x="2440888" y="1358900"/>
                </a:lnTo>
                <a:lnTo>
                  <a:pt x="2441049" y="1333500"/>
                </a:lnTo>
                <a:lnTo>
                  <a:pt x="2440373" y="1320800"/>
                </a:lnTo>
                <a:lnTo>
                  <a:pt x="2433063" y="1282700"/>
                </a:lnTo>
                <a:lnTo>
                  <a:pt x="2422230" y="1244600"/>
                </a:lnTo>
                <a:lnTo>
                  <a:pt x="2406182" y="1206500"/>
                </a:lnTo>
                <a:lnTo>
                  <a:pt x="2399736" y="1193800"/>
                </a:lnTo>
                <a:close/>
              </a:path>
              <a:path w="2508836" h="1612900">
                <a:moveTo>
                  <a:pt x="2377301" y="1168400"/>
                </a:moveTo>
                <a:lnTo>
                  <a:pt x="592959" y="1168400"/>
                </a:lnTo>
                <a:lnTo>
                  <a:pt x="605593" y="1181100"/>
                </a:lnTo>
                <a:lnTo>
                  <a:pt x="641261" y="1181100"/>
                </a:lnTo>
                <a:lnTo>
                  <a:pt x="653501" y="1193800"/>
                </a:lnTo>
                <a:lnTo>
                  <a:pt x="2392765" y="1193800"/>
                </a:lnTo>
                <a:lnTo>
                  <a:pt x="2385282" y="1181100"/>
                </a:lnTo>
                <a:lnTo>
                  <a:pt x="2377301" y="1168400"/>
                </a:lnTo>
                <a:close/>
              </a:path>
              <a:path w="2508836" h="1612900">
                <a:moveTo>
                  <a:pt x="2357355" y="1155700"/>
                </a:moveTo>
                <a:lnTo>
                  <a:pt x="502913" y="1155700"/>
                </a:lnTo>
                <a:lnTo>
                  <a:pt x="515300" y="1168400"/>
                </a:lnTo>
                <a:lnTo>
                  <a:pt x="2367240" y="1168400"/>
                </a:lnTo>
                <a:lnTo>
                  <a:pt x="2357355" y="1155700"/>
                </a:lnTo>
                <a:close/>
              </a:path>
              <a:path w="2508836" h="1612900">
                <a:moveTo>
                  <a:pt x="2333809" y="1143000"/>
                </a:moveTo>
                <a:lnTo>
                  <a:pt x="420868" y="1143000"/>
                </a:lnTo>
                <a:lnTo>
                  <a:pt x="434189" y="1155700"/>
                </a:lnTo>
                <a:lnTo>
                  <a:pt x="2347182" y="1155700"/>
                </a:lnTo>
                <a:lnTo>
                  <a:pt x="2333809" y="1143000"/>
                </a:lnTo>
                <a:close/>
              </a:path>
              <a:path w="2508836" h="1612900">
                <a:moveTo>
                  <a:pt x="2285066" y="1117600"/>
                </a:moveTo>
                <a:lnTo>
                  <a:pt x="1997388" y="1117600"/>
                </a:lnTo>
                <a:lnTo>
                  <a:pt x="1984781" y="1130300"/>
                </a:lnTo>
                <a:lnTo>
                  <a:pt x="301353" y="1130300"/>
                </a:lnTo>
                <a:lnTo>
                  <a:pt x="314006" y="1143000"/>
                </a:lnTo>
                <a:lnTo>
                  <a:pt x="2321651" y="1143000"/>
                </a:lnTo>
                <a:lnTo>
                  <a:pt x="2310412" y="1130300"/>
                </a:lnTo>
                <a:lnTo>
                  <a:pt x="2285066" y="1117600"/>
                </a:lnTo>
                <a:close/>
              </a:path>
              <a:path w="2508836" h="1612900">
                <a:moveTo>
                  <a:pt x="1175116" y="800100"/>
                </a:moveTo>
                <a:lnTo>
                  <a:pt x="434163" y="800100"/>
                </a:lnTo>
                <a:lnTo>
                  <a:pt x="423832" y="812800"/>
                </a:lnTo>
                <a:lnTo>
                  <a:pt x="415261" y="825500"/>
                </a:lnTo>
                <a:lnTo>
                  <a:pt x="407080" y="825500"/>
                </a:lnTo>
                <a:lnTo>
                  <a:pt x="394631" y="838200"/>
                </a:lnTo>
                <a:lnTo>
                  <a:pt x="372666" y="850900"/>
                </a:lnTo>
                <a:lnTo>
                  <a:pt x="362775" y="863600"/>
                </a:lnTo>
                <a:lnTo>
                  <a:pt x="350793" y="863600"/>
                </a:lnTo>
                <a:lnTo>
                  <a:pt x="340355" y="876300"/>
                </a:lnTo>
                <a:lnTo>
                  <a:pt x="330900" y="889000"/>
                </a:lnTo>
                <a:lnTo>
                  <a:pt x="321863" y="889000"/>
                </a:lnTo>
                <a:lnTo>
                  <a:pt x="312683" y="901700"/>
                </a:lnTo>
                <a:lnTo>
                  <a:pt x="288699" y="901700"/>
                </a:lnTo>
                <a:lnTo>
                  <a:pt x="276960" y="914400"/>
                </a:lnTo>
                <a:lnTo>
                  <a:pt x="265625" y="914400"/>
                </a:lnTo>
                <a:lnTo>
                  <a:pt x="253905" y="927100"/>
                </a:lnTo>
                <a:lnTo>
                  <a:pt x="242522" y="927100"/>
                </a:lnTo>
                <a:lnTo>
                  <a:pt x="231317" y="939800"/>
                </a:lnTo>
                <a:lnTo>
                  <a:pt x="205371" y="939800"/>
                </a:lnTo>
                <a:lnTo>
                  <a:pt x="192565" y="952500"/>
                </a:lnTo>
                <a:lnTo>
                  <a:pt x="181336" y="952500"/>
                </a:lnTo>
                <a:lnTo>
                  <a:pt x="171307" y="965200"/>
                </a:lnTo>
                <a:lnTo>
                  <a:pt x="158355" y="965200"/>
                </a:lnTo>
                <a:lnTo>
                  <a:pt x="147841" y="977900"/>
                </a:lnTo>
                <a:lnTo>
                  <a:pt x="138649" y="977900"/>
                </a:lnTo>
                <a:lnTo>
                  <a:pt x="129661" y="990600"/>
                </a:lnTo>
                <a:lnTo>
                  <a:pt x="117963" y="990600"/>
                </a:lnTo>
                <a:lnTo>
                  <a:pt x="105949" y="1003300"/>
                </a:lnTo>
                <a:lnTo>
                  <a:pt x="81766" y="1003300"/>
                </a:lnTo>
                <a:lnTo>
                  <a:pt x="69998" y="1016000"/>
                </a:lnTo>
                <a:lnTo>
                  <a:pt x="58710" y="1016000"/>
                </a:lnTo>
                <a:lnTo>
                  <a:pt x="48104" y="1028700"/>
                </a:lnTo>
                <a:lnTo>
                  <a:pt x="37485" y="1028700"/>
                </a:lnTo>
                <a:lnTo>
                  <a:pt x="28238" y="1041400"/>
                </a:lnTo>
                <a:lnTo>
                  <a:pt x="11583" y="1054100"/>
                </a:lnTo>
                <a:lnTo>
                  <a:pt x="4800" y="1066800"/>
                </a:lnTo>
                <a:lnTo>
                  <a:pt x="0" y="1079500"/>
                </a:lnTo>
                <a:lnTo>
                  <a:pt x="4116" y="1104900"/>
                </a:lnTo>
                <a:lnTo>
                  <a:pt x="11705" y="1117600"/>
                </a:lnTo>
                <a:lnTo>
                  <a:pt x="21825" y="1117600"/>
                </a:lnTo>
                <a:lnTo>
                  <a:pt x="33536" y="1130300"/>
                </a:lnTo>
                <a:lnTo>
                  <a:pt x="1832958" y="1130300"/>
                </a:lnTo>
                <a:lnTo>
                  <a:pt x="1824320" y="1117600"/>
                </a:lnTo>
                <a:lnTo>
                  <a:pt x="1818697" y="1104900"/>
                </a:lnTo>
                <a:lnTo>
                  <a:pt x="1815289" y="1092200"/>
                </a:lnTo>
                <a:lnTo>
                  <a:pt x="1813119" y="1079500"/>
                </a:lnTo>
                <a:lnTo>
                  <a:pt x="1811210" y="1066800"/>
                </a:lnTo>
                <a:lnTo>
                  <a:pt x="1807186" y="1054100"/>
                </a:lnTo>
                <a:lnTo>
                  <a:pt x="1803218" y="1041400"/>
                </a:lnTo>
                <a:lnTo>
                  <a:pt x="1799053" y="1028700"/>
                </a:lnTo>
                <a:lnTo>
                  <a:pt x="1795870" y="1016000"/>
                </a:lnTo>
                <a:lnTo>
                  <a:pt x="1793211" y="1003300"/>
                </a:lnTo>
                <a:lnTo>
                  <a:pt x="1794295" y="977900"/>
                </a:lnTo>
                <a:lnTo>
                  <a:pt x="1794900" y="965200"/>
                </a:lnTo>
                <a:lnTo>
                  <a:pt x="1797113" y="927100"/>
                </a:lnTo>
                <a:lnTo>
                  <a:pt x="1800194" y="889000"/>
                </a:lnTo>
                <a:lnTo>
                  <a:pt x="1804485" y="850900"/>
                </a:lnTo>
                <a:lnTo>
                  <a:pt x="1811646" y="812800"/>
                </a:lnTo>
                <a:lnTo>
                  <a:pt x="1189137" y="812800"/>
                </a:lnTo>
                <a:lnTo>
                  <a:pt x="1175116" y="800100"/>
                </a:lnTo>
                <a:close/>
              </a:path>
              <a:path w="2508836" h="1612900">
                <a:moveTo>
                  <a:pt x="2240126" y="1104900"/>
                </a:moveTo>
                <a:lnTo>
                  <a:pt x="2047857" y="1117600"/>
                </a:lnTo>
                <a:lnTo>
                  <a:pt x="2252060" y="1117600"/>
                </a:lnTo>
                <a:lnTo>
                  <a:pt x="2240126" y="1104900"/>
                </a:lnTo>
                <a:close/>
              </a:path>
              <a:path w="2508836" h="1612900">
                <a:moveTo>
                  <a:pt x="1953573" y="50800"/>
                </a:moveTo>
                <a:lnTo>
                  <a:pt x="1747664" y="50800"/>
                </a:lnTo>
                <a:lnTo>
                  <a:pt x="1718673" y="88900"/>
                </a:lnTo>
                <a:lnTo>
                  <a:pt x="1715192" y="101600"/>
                </a:lnTo>
                <a:lnTo>
                  <a:pt x="1711105" y="114300"/>
                </a:lnTo>
                <a:lnTo>
                  <a:pt x="1703254" y="127000"/>
                </a:lnTo>
                <a:lnTo>
                  <a:pt x="1694113" y="139700"/>
                </a:lnTo>
                <a:lnTo>
                  <a:pt x="1685136" y="152400"/>
                </a:lnTo>
                <a:lnTo>
                  <a:pt x="1677777" y="165100"/>
                </a:lnTo>
                <a:lnTo>
                  <a:pt x="1673492" y="165100"/>
                </a:lnTo>
                <a:lnTo>
                  <a:pt x="1671022" y="177800"/>
                </a:lnTo>
                <a:lnTo>
                  <a:pt x="1667724" y="190500"/>
                </a:lnTo>
                <a:lnTo>
                  <a:pt x="1663895" y="203200"/>
                </a:lnTo>
                <a:lnTo>
                  <a:pt x="1659834" y="215900"/>
                </a:lnTo>
                <a:lnTo>
                  <a:pt x="1655841" y="228600"/>
                </a:lnTo>
                <a:lnTo>
                  <a:pt x="1648585" y="241300"/>
                </a:lnTo>
                <a:lnTo>
                  <a:pt x="1641178" y="254000"/>
                </a:lnTo>
                <a:lnTo>
                  <a:pt x="1635041" y="266700"/>
                </a:lnTo>
                <a:lnTo>
                  <a:pt x="1630520" y="279400"/>
                </a:lnTo>
                <a:lnTo>
                  <a:pt x="1626896" y="292100"/>
                </a:lnTo>
                <a:lnTo>
                  <a:pt x="1623450" y="304800"/>
                </a:lnTo>
                <a:lnTo>
                  <a:pt x="1619466" y="304800"/>
                </a:lnTo>
                <a:lnTo>
                  <a:pt x="1601906" y="342900"/>
                </a:lnTo>
                <a:lnTo>
                  <a:pt x="1592083" y="381000"/>
                </a:lnTo>
                <a:lnTo>
                  <a:pt x="1586406" y="393700"/>
                </a:lnTo>
                <a:lnTo>
                  <a:pt x="1570308" y="431800"/>
                </a:lnTo>
                <a:lnTo>
                  <a:pt x="1564848" y="457200"/>
                </a:lnTo>
                <a:lnTo>
                  <a:pt x="1559222" y="469900"/>
                </a:lnTo>
                <a:lnTo>
                  <a:pt x="1553393" y="482600"/>
                </a:lnTo>
                <a:lnTo>
                  <a:pt x="1547924" y="495300"/>
                </a:lnTo>
                <a:lnTo>
                  <a:pt x="1542364" y="508000"/>
                </a:lnTo>
                <a:lnTo>
                  <a:pt x="1538752" y="520700"/>
                </a:lnTo>
                <a:lnTo>
                  <a:pt x="1532774" y="533400"/>
                </a:lnTo>
                <a:lnTo>
                  <a:pt x="1527375" y="546100"/>
                </a:lnTo>
                <a:lnTo>
                  <a:pt x="1522218" y="546100"/>
                </a:lnTo>
                <a:lnTo>
                  <a:pt x="1505788" y="571500"/>
                </a:lnTo>
                <a:lnTo>
                  <a:pt x="1485044" y="609600"/>
                </a:lnTo>
                <a:lnTo>
                  <a:pt x="1471178" y="647700"/>
                </a:lnTo>
                <a:lnTo>
                  <a:pt x="1466609" y="647700"/>
                </a:lnTo>
                <a:lnTo>
                  <a:pt x="1460185" y="660400"/>
                </a:lnTo>
                <a:lnTo>
                  <a:pt x="1449970" y="673100"/>
                </a:lnTo>
                <a:lnTo>
                  <a:pt x="1440301" y="685800"/>
                </a:lnTo>
                <a:lnTo>
                  <a:pt x="1431006" y="698500"/>
                </a:lnTo>
                <a:lnTo>
                  <a:pt x="1421911" y="698500"/>
                </a:lnTo>
                <a:lnTo>
                  <a:pt x="1412843" y="711200"/>
                </a:lnTo>
                <a:lnTo>
                  <a:pt x="1403627" y="711200"/>
                </a:lnTo>
                <a:lnTo>
                  <a:pt x="1382111" y="723900"/>
                </a:lnTo>
                <a:lnTo>
                  <a:pt x="1371974" y="736600"/>
                </a:lnTo>
                <a:lnTo>
                  <a:pt x="1362453" y="749300"/>
                </a:lnTo>
                <a:lnTo>
                  <a:pt x="1338722" y="749300"/>
                </a:lnTo>
                <a:lnTo>
                  <a:pt x="1326857" y="762000"/>
                </a:lnTo>
                <a:lnTo>
                  <a:pt x="1312134" y="762000"/>
                </a:lnTo>
                <a:lnTo>
                  <a:pt x="1301508" y="774700"/>
                </a:lnTo>
                <a:lnTo>
                  <a:pt x="1292958" y="774700"/>
                </a:lnTo>
                <a:lnTo>
                  <a:pt x="1279730" y="787400"/>
                </a:lnTo>
                <a:lnTo>
                  <a:pt x="1252902" y="787400"/>
                </a:lnTo>
                <a:lnTo>
                  <a:pt x="1236449" y="800100"/>
                </a:lnTo>
                <a:lnTo>
                  <a:pt x="1206167" y="800100"/>
                </a:lnTo>
                <a:lnTo>
                  <a:pt x="1189137" y="812800"/>
                </a:lnTo>
                <a:lnTo>
                  <a:pt x="1811646" y="812800"/>
                </a:lnTo>
                <a:lnTo>
                  <a:pt x="1814990" y="800100"/>
                </a:lnTo>
                <a:lnTo>
                  <a:pt x="1827067" y="749300"/>
                </a:lnTo>
                <a:lnTo>
                  <a:pt x="1834536" y="711200"/>
                </a:lnTo>
                <a:lnTo>
                  <a:pt x="1840493" y="673100"/>
                </a:lnTo>
                <a:lnTo>
                  <a:pt x="1843399" y="660400"/>
                </a:lnTo>
                <a:lnTo>
                  <a:pt x="1845508" y="635000"/>
                </a:lnTo>
                <a:lnTo>
                  <a:pt x="1846929" y="622300"/>
                </a:lnTo>
                <a:lnTo>
                  <a:pt x="1846727" y="622300"/>
                </a:lnTo>
                <a:lnTo>
                  <a:pt x="1846597" y="609600"/>
                </a:lnTo>
                <a:lnTo>
                  <a:pt x="1852350" y="609600"/>
                </a:lnTo>
                <a:lnTo>
                  <a:pt x="1855577" y="596900"/>
                </a:lnTo>
                <a:lnTo>
                  <a:pt x="1859749" y="584200"/>
                </a:lnTo>
                <a:lnTo>
                  <a:pt x="1864977" y="571500"/>
                </a:lnTo>
                <a:lnTo>
                  <a:pt x="1868629" y="558800"/>
                </a:lnTo>
                <a:lnTo>
                  <a:pt x="1871173" y="546100"/>
                </a:lnTo>
                <a:lnTo>
                  <a:pt x="1872801" y="533400"/>
                </a:lnTo>
                <a:lnTo>
                  <a:pt x="1874083" y="533400"/>
                </a:lnTo>
                <a:lnTo>
                  <a:pt x="1873976" y="520700"/>
                </a:lnTo>
                <a:lnTo>
                  <a:pt x="1878169" y="520700"/>
                </a:lnTo>
                <a:lnTo>
                  <a:pt x="1881281" y="508000"/>
                </a:lnTo>
                <a:lnTo>
                  <a:pt x="1885606" y="508000"/>
                </a:lnTo>
                <a:lnTo>
                  <a:pt x="1891337" y="495300"/>
                </a:lnTo>
                <a:lnTo>
                  <a:pt x="1894215" y="482600"/>
                </a:lnTo>
                <a:lnTo>
                  <a:pt x="1897558" y="469900"/>
                </a:lnTo>
                <a:lnTo>
                  <a:pt x="1901254" y="457200"/>
                </a:lnTo>
                <a:lnTo>
                  <a:pt x="1905190" y="444500"/>
                </a:lnTo>
                <a:lnTo>
                  <a:pt x="1913332" y="419100"/>
                </a:lnTo>
                <a:lnTo>
                  <a:pt x="1917313" y="406400"/>
                </a:lnTo>
                <a:lnTo>
                  <a:pt x="1924599" y="393700"/>
                </a:lnTo>
                <a:lnTo>
                  <a:pt x="1937719" y="381000"/>
                </a:lnTo>
                <a:lnTo>
                  <a:pt x="1943674" y="368300"/>
                </a:lnTo>
                <a:lnTo>
                  <a:pt x="1951031" y="355600"/>
                </a:lnTo>
                <a:lnTo>
                  <a:pt x="1957116" y="342900"/>
                </a:lnTo>
                <a:lnTo>
                  <a:pt x="1962156" y="330200"/>
                </a:lnTo>
                <a:lnTo>
                  <a:pt x="1968177" y="317500"/>
                </a:lnTo>
                <a:lnTo>
                  <a:pt x="1973846" y="304800"/>
                </a:lnTo>
                <a:lnTo>
                  <a:pt x="1978668" y="279400"/>
                </a:lnTo>
                <a:lnTo>
                  <a:pt x="1982146" y="279400"/>
                </a:lnTo>
                <a:lnTo>
                  <a:pt x="1983784" y="266700"/>
                </a:lnTo>
                <a:lnTo>
                  <a:pt x="1985606" y="254000"/>
                </a:lnTo>
                <a:lnTo>
                  <a:pt x="1989730" y="228600"/>
                </a:lnTo>
                <a:lnTo>
                  <a:pt x="1991480" y="215900"/>
                </a:lnTo>
                <a:lnTo>
                  <a:pt x="1992654" y="203200"/>
                </a:lnTo>
                <a:lnTo>
                  <a:pt x="1992530" y="190500"/>
                </a:lnTo>
                <a:lnTo>
                  <a:pt x="1991949" y="177800"/>
                </a:lnTo>
                <a:lnTo>
                  <a:pt x="1987209" y="139700"/>
                </a:lnTo>
                <a:lnTo>
                  <a:pt x="1977461" y="101600"/>
                </a:lnTo>
                <a:lnTo>
                  <a:pt x="1967852" y="76200"/>
                </a:lnTo>
                <a:lnTo>
                  <a:pt x="1953573" y="50800"/>
                </a:lnTo>
                <a:close/>
              </a:path>
              <a:path w="2508836" h="1612900">
                <a:moveTo>
                  <a:pt x="985934" y="533400"/>
                </a:moveTo>
                <a:lnTo>
                  <a:pt x="607744" y="533400"/>
                </a:lnTo>
                <a:lnTo>
                  <a:pt x="601652" y="546100"/>
                </a:lnTo>
                <a:lnTo>
                  <a:pt x="593961" y="558800"/>
                </a:lnTo>
                <a:lnTo>
                  <a:pt x="576825" y="596900"/>
                </a:lnTo>
                <a:lnTo>
                  <a:pt x="567635" y="622300"/>
                </a:lnTo>
                <a:lnTo>
                  <a:pt x="563318" y="635000"/>
                </a:lnTo>
                <a:lnTo>
                  <a:pt x="557990" y="647700"/>
                </a:lnTo>
                <a:lnTo>
                  <a:pt x="550721" y="647700"/>
                </a:lnTo>
                <a:lnTo>
                  <a:pt x="542788" y="660400"/>
                </a:lnTo>
                <a:lnTo>
                  <a:pt x="526194" y="685800"/>
                </a:lnTo>
                <a:lnTo>
                  <a:pt x="518163" y="685800"/>
                </a:lnTo>
                <a:lnTo>
                  <a:pt x="510728" y="698500"/>
                </a:lnTo>
                <a:lnTo>
                  <a:pt x="504205" y="711200"/>
                </a:lnTo>
                <a:lnTo>
                  <a:pt x="498343" y="723900"/>
                </a:lnTo>
                <a:lnTo>
                  <a:pt x="493238" y="736600"/>
                </a:lnTo>
                <a:lnTo>
                  <a:pt x="487650" y="749300"/>
                </a:lnTo>
                <a:lnTo>
                  <a:pt x="478671" y="762000"/>
                </a:lnTo>
                <a:lnTo>
                  <a:pt x="469631" y="762000"/>
                </a:lnTo>
                <a:lnTo>
                  <a:pt x="460596" y="774700"/>
                </a:lnTo>
                <a:lnTo>
                  <a:pt x="451629" y="787400"/>
                </a:lnTo>
                <a:lnTo>
                  <a:pt x="442797" y="800100"/>
                </a:lnTo>
                <a:lnTo>
                  <a:pt x="1091438" y="800100"/>
                </a:lnTo>
                <a:lnTo>
                  <a:pt x="1081130" y="787400"/>
                </a:lnTo>
                <a:lnTo>
                  <a:pt x="1071128" y="787400"/>
                </a:lnTo>
                <a:lnTo>
                  <a:pt x="1062157" y="774700"/>
                </a:lnTo>
                <a:lnTo>
                  <a:pt x="1014585" y="660400"/>
                </a:lnTo>
                <a:lnTo>
                  <a:pt x="1003463" y="622300"/>
                </a:lnTo>
                <a:lnTo>
                  <a:pt x="998910" y="584200"/>
                </a:lnTo>
                <a:lnTo>
                  <a:pt x="998202" y="584200"/>
                </a:lnTo>
                <a:lnTo>
                  <a:pt x="997501" y="571500"/>
                </a:lnTo>
                <a:lnTo>
                  <a:pt x="995796" y="571500"/>
                </a:lnTo>
                <a:lnTo>
                  <a:pt x="994628" y="558800"/>
                </a:lnTo>
                <a:lnTo>
                  <a:pt x="991249" y="558800"/>
                </a:lnTo>
                <a:lnTo>
                  <a:pt x="985934" y="533400"/>
                </a:lnTo>
                <a:close/>
              </a:path>
              <a:path w="2508836" h="1612900">
                <a:moveTo>
                  <a:pt x="1849961" y="609600"/>
                </a:moveTo>
                <a:lnTo>
                  <a:pt x="1847771" y="609600"/>
                </a:lnTo>
                <a:lnTo>
                  <a:pt x="1846929" y="622300"/>
                </a:lnTo>
                <a:lnTo>
                  <a:pt x="1848300" y="622300"/>
                </a:lnTo>
                <a:lnTo>
                  <a:pt x="1849961" y="609600"/>
                </a:lnTo>
                <a:close/>
              </a:path>
              <a:path w="2508836" h="1612900">
                <a:moveTo>
                  <a:pt x="715532" y="378774"/>
                </a:moveTo>
                <a:lnTo>
                  <a:pt x="710485" y="382227"/>
                </a:lnTo>
                <a:lnTo>
                  <a:pt x="702313" y="392445"/>
                </a:lnTo>
                <a:lnTo>
                  <a:pt x="702167" y="393700"/>
                </a:lnTo>
                <a:lnTo>
                  <a:pt x="698471" y="393700"/>
                </a:lnTo>
                <a:lnTo>
                  <a:pt x="695874" y="406400"/>
                </a:lnTo>
                <a:lnTo>
                  <a:pt x="692526" y="406400"/>
                </a:lnTo>
                <a:lnTo>
                  <a:pt x="688241" y="419100"/>
                </a:lnTo>
                <a:lnTo>
                  <a:pt x="682831" y="431800"/>
                </a:lnTo>
                <a:lnTo>
                  <a:pt x="676107" y="444500"/>
                </a:lnTo>
                <a:lnTo>
                  <a:pt x="667882" y="457200"/>
                </a:lnTo>
                <a:lnTo>
                  <a:pt x="657969" y="469900"/>
                </a:lnTo>
                <a:lnTo>
                  <a:pt x="648558" y="482600"/>
                </a:lnTo>
                <a:lnTo>
                  <a:pt x="640928" y="495300"/>
                </a:lnTo>
                <a:lnTo>
                  <a:pt x="634890" y="508000"/>
                </a:lnTo>
                <a:lnTo>
                  <a:pt x="626840" y="508000"/>
                </a:lnTo>
                <a:lnTo>
                  <a:pt x="624452" y="520700"/>
                </a:lnTo>
                <a:lnTo>
                  <a:pt x="615882" y="520700"/>
                </a:lnTo>
                <a:lnTo>
                  <a:pt x="612425" y="533400"/>
                </a:lnTo>
                <a:lnTo>
                  <a:pt x="982346" y="533400"/>
                </a:lnTo>
                <a:lnTo>
                  <a:pt x="978009" y="520700"/>
                </a:lnTo>
                <a:lnTo>
                  <a:pt x="975682" y="508000"/>
                </a:lnTo>
                <a:lnTo>
                  <a:pt x="973439" y="495300"/>
                </a:lnTo>
                <a:lnTo>
                  <a:pt x="970909" y="482600"/>
                </a:lnTo>
                <a:lnTo>
                  <a:pt x="966795" y="457200"/>
                </a:lnTo>
                <a:lnTo>
                  <a:pt x="958816" y="431800"/>
                </a:lnTo>
                <a:lnTo>
                  <a:pt x="954717" y="419100"/>
                </a:lnTo>
                <a:lnTo>
                  <a:pt x="950390" y="419100"/>
                </a:lnTo>
                <a:lnTo>
                  <a:pt x="945720" y="406400"/>
                </a:lnTo>
                <a:lnTo>
                  <a:pt x="940589" y="393700"/>
                </a:lnTo>
                <a:lnTo>
                  <a:pt x="934881" y="381000"/>
                </a:lnTo>
                <a:lnTo>
                  <a:pt x="714779" y="381000"/>
                </a:lnTo>
                <a:lnTo>
                  <a:pt x="715532" y="378774"/>
                </a:lnTo>
                <a:close/>
              </a:path>
              <a:path w="2508836" h="1612900">
                <a:moveTo>
                  <a:pt x="621383" y="508000"/>
                </a:moveTo>
                <a:lnTo>
                  <a:pt x="620788" y="508000"/>
                </a:lnTo>
                <a:lnTo>
                  <a:pt x="619876" y="520700"/>
                </a:lnTo>
                <a:lnTo>
                  <a:pt x="621440" y="520700"/>
                </a:lnTo>
                <a:lnTo>
                  <a:pt x="621383" y="508000"/>
                </a:lnTo>
                <a:close/>
              </a:path>
              <a:path w="2508836" h="1612900">
                <a:moveTo>
                  <a:pt x="693715" y="393700"/>
                </a:moveTo>
                <a:lnTo>
                  <a:pt x="684799" y="393700"/>
                </a:lnTo>
                <a:lnTo>
                  <a:pt x="675150" y="406400"/>
                </a:lnTo>
                <a:lnTo>
                  <a:pt x="693715" y="393700"/>
                </a:lnTo>
                <a:close/>
              </a:path>
              <a:path w="2508836" h="1612900">
                <a:moveTo>
                  <a:pt x="702896" y="387418"/>
                </a:moveTo>
                <a:lnTo>
                  <a:pt x="693715" y="393700"/>
                </a:lnTo>
                <a:lnTo>
                  <a:pt x="701309" y="393700"/>
                </a:lnTo>
                <a:lnTo>
                  <a:pt x="702313" y="392445"/>
                </a:lnTo>
                <a:lnTo>
                  <a:pt x="702896" y="387418"/>
                </a:lnTo>
                <a:close/>
              </a:path>
              <a:path w="2508836" h="1612900">
                <a:moveTo>
                  <a:pt x="711467" y="381000"/>
                </a:moveTo>
                <a:lnTo>
                  <a:pt x="703641" y="381000"/>
                </a:lnTo>
                <a:lnTo>
                  <a:pt x="702896" y="387418"/>
                </a:lnTo>
                <a:lnTo>
                  <a:pt x="710485" y="382227"/>
                </a:lnTo>
                <a:lnTo>
                  <a:pt x="711467" y="381000"/>
                </a:lnTo>
                <a:close/>
              </a:path>
              <a:path w="2508836" h="1612900">
                <a:moveTo>
                  <a:pt x="921120" y="355600"/>
                </a:moveTo>
                <a:lnTo>
                  <a:pt x="804191" y="355600"/>
                </a:lnTo>
                <a:lnTo>
                  <a:pt x="793991" y="368300"/>
                </a:lnTo>
                <a:lnTo>
                  <a:pt x="754616" y="368300"/>
                </a:lnTo>
                <a:lnTo>
                  <a:pt x="743823" y="381000"/>
                </a:lnTo>
                <a:lnTo>
                  <a:pt x="934881" y="381000"/>
                </a:lnTo>
                <a:lnTo>
                  <a:pt x="927637" y="368300"/>
                </a:lnTo>
                <a:lnTo>
                  <a:pt x="921120" y="355600"/>
                </a:lnTo>
                <a:close/>
              </a:path>
              <a:path w="2508836" h="1612900">
                <a:moveTo>
                  <a:pt x="730844" y="368300"/>
                </a:moveTo>
                <a:lnTo>
                  <a:pt x="719075" y="368300"/>
                </a:lnTo>
                <a:lnTo>
                  <a:pt x="715532" y="378774"/>
                </a:lnTo>
                <a:lnTo>
                  <a:pt x="730844" y="368300"/>
                </a:lnTo>
                <a:close/>
              </a:path>
              <a:path w="2508836" h="1612900">
                <a:moveTo>
                  <a:pt x="749409" y="355600"/>
                </a:moveTo>
                <a:lnTo>
                  <a:pt x="730844" y="368300"/>
                </a:lnTo>
                <a:lnTo>
                  <a:pt x="739477" y="368300"/>
                </a:lnTo>
                <a:lnTo>
                  <a:pt x="749409" y="355600"/>
                </a:lnTo>
                <a:close/>
              </a:path>
              <a:path w="2508836" h="1612900">
                <a:moveTo>
                  <a:pt x="893124" y="330200"/>
                </a:moveTo>
                <a:lnTo>
                  <a:pt x="879717" y="330200"/>
                </a:lnTo>
                <a:lnTo>
                  <a:pt x="866293" y="342900"/>
                </a:lnTo>
                <a:lnTo>
                  <a:pt x="829416" y="342900"/>
                </a:lnTo>
                <a:lnTo>
                  <a:pt x="815624" y="355600"/>
                </a:lnTo>
                <a:lnTo>
                  <a:pt x="914094" y="355600"/>
                </a:lnTo>
                <a:lnTo>
                  <a:pt x="904107" y="342900"/>
                </a:lnTo>
                <a:lnTo>
                  <a:pt x="893124" y="330200"/>
                </a:lnTo>
                <a:close/>
              </a:path>
              <a:path w="2508836" h="1612900">
                <a:moveTo>
                  <a:pt x="1908336" y="12700"/>
                </a:moveTo>
                <a:lnTo>
                  <a:pt x="1810161" y="12700"/>
                </a:lnTo>
                <a:lnTo>
                  <a:pt x="1799638" y="25400"/>
                </a:lnTo>
                <a:lnTo>
                  <a:pt x="1779993" y="38100"/>
                </a:lnTo>
                <a:lnTo>
                  <a:pt x="1766819" y="38100"/>
                </a:lnTo>
                <a:lnTo>
                  <a:pt x="1756180" y="50800"/>
                </a:lnTo>
                <a:lnTo>
                  <a:pt x="1946105" y="50800"/>
                </a:lnTo>
                <a:lnTo>
                  <a:pt x="1931128" y="38100"/>
                </a:lnTo>
                <a:lnTo>
                  <a:pt x="1918777" y="25400"/>
                </a:lnTo>
                <a:lnTo>
                  <a:pt x="1908336" y="12700"/>
                </a:lnTo>
                <a:close/>
              </a:path>
              <a:path w="2508836" h="1612900">
                <a:moveTo>
                  <a:pt x="1890314" y="0"/>
                </a:moveTo>
                <a:lnTo>
                  <a:pt x="1833963" y="0"/>
                </a:lnTo>
                <a:lnTo>
                  <a:pt x="1821512" y="12700"/>
                </a:lnTo>
                <a:lnTo>
                  <a:pt x="1899088" y="12700"/>
                </a:lnTo>
                <a:lnTo>
                  <a:pt x="1890314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0726" y="2653036"/>
            <a:ext cx="2508836" cy="1624627"/>
          </a:xfrm>
          <a:custGeom>
            <a:avLst/>
            <a:gdLst/>
            <a:ahLst/>
            <a:cxnLst/>
            <a:rect l="l" t="t" r="r" b="b"/>
            <a:pathLst>
              <a:path w="2508836" h="1624627">
                <a:moveTo>
                  <a:pt x="749409" y="364483"/>
                </a:moveTo>
                <a:lnTo>
                  <a:pt x="739477" y="369406"/>
                </a:lnTo>
                <a:lnTo>
                  <a:pt x="731236" y="373426"/>
                </a:lnTo>
                <a:lnTo>
                  <a:pt x="724498" y="376701"/>
                </a:lnTo>
                <a:lnTo>
                  <a:pt x="719075" y="379394"/>
                </a:lnTo>
                <a:lnTo>
                  <a:pt x="698471" y="403883"/>
                </a:lnTo>
                <a:lnTo>
                  <a:pt x="695874" y="409576"/>
                </a:lnTo>
                <a:lnTo>
                  <a:pt x="676107" y="445791"/>
                </a:lnTo>
                <a:lnTo>
                  <a:pt x="648558" y="488172"/>
                </a:lnTo>
                <a:lnTo>
                  <a:pt x="624452" y="520269"/>
                </a:lnTo>
                <a:lnTo>
                  <a:pt x="622014" y="521613"/>
                </a:lnTo>
                <a:lnTo>
                  <a:pt x="621588" y="521130"/>
                </a:lnTo>
                <a:lnTo>
                  <a:pt x="621440" y="520312"/>
                </a:lnTo>
                <a:lnTo>
                  <a:pt x="621383" y="519486"/>
                </a:lnTo>
                <a:lnTo>
                  <a:pt x="621228" y="518980"/>
                </a:lnTo>
                <a:lnTo>
                  <a:pt x="601652" y="551835"/>
                </a:lnTo>
                <a:lnTo>
                  <a:pt x="582243" y="588190"/>
                </a:lnTo>
                <a:lnTo>
                  <a:pt x="567635" y="624570"/>
                </a:lnTo>
                <a:lnTo>
                  <a:pt x="563318" y="636161"/>
                </a:lnTo>
                <a:lnTo>
                  <a:pt x="534508" y="677619"/>
                </a:lnTo>
                <a:lnTo>
                  <a:pt x="526194" y="687305"/>
                </a:lnTo>
                <a:lnTo>
                  <a:pt x="518163" y="697093"/>
                </a:lnTo>
                <a:lnTo>
                  <a:pt x="510728" y="707203"/>
                </a:lnTo>
                <a:lnTo>
                  <a:pt x="504205" y="717858"/>
                </a:lnTo>
                <a:lnTo>
                  <a:pt x="498343" y="730608"/>
                </a:lnTo>
                <a:lnTo>
                  <a:pt x="493238" y="742336"/>
                </a:lnTo>
                <a:lnTo>
                  <a:pt x="487650" y="752857"/>
                </a:lnTo>
                <a:lnTo>
                  <a:pt x="460596" y="782731"/>
                </a:lnTo>
                <a:lnTo>
                  <a:pt x="442797" y="799621"/>
                </a:lnTo>
                <a:lnTo>
                  <a:pt x="434163" y="807827"/>
                </a:lnTo>
                <a:lnTo>
                  <a:pt x="423832" y="818855"/>
                </a:lnTo>
                <a:lnTo>
                  <a:pt x="415261" y="828489"/>
                </a:lnTo>
                <a:lnTo>
                  <a:pt x="407080" y="836351"/>
                </a:lnTo>
                <a:lnTo>
                  <a:pt x="394631" y="843944"/>
                </a:lnTo>
                <a:lnTo>
                  <a:pt x="383222" y="850662"/>
                </a:lnTo>
                <a:lnTo>
                  <a:pt x="372666" y="856890"/>
                </a:lnTo>
                <a:lnTo>
                  <a:pt x="362775" y="863017"/>
                </a:lnTo>
                <a:lnTo>
                  <a:pt x="350793" y="871887"/>
                </a:lnTo>
                <a:lnTo>
                  <a:pt x="340355" y="880499"/>
                </a:lnTo>
                <a:lnTo>
                  <a:pt x="330900" y="888637"/>
                </a:lnTo>
                <a:lnTo>
                  <a:pt x="321863" y="896085"/>
                </a:lnTo>
                <a:lnTo>
                  <a:pt x="312683" y="902628"/>
                </a:lnTo>
                <a:lnTo>
                  <a:pt x="300666" y="908756"/>
                </a:lnTo>
                <a:lnTo>
                  <a:pt x="288699" y="913412"/>
                </a:lnTo>
                <a:lnTo>
                  <a:pt x="276960" y="917491"/>
                </a:lnTo>
                <a:lnTo>
                  <a:pt x="265625" y="921890"/>
                </a:lnTo>
                <a:lnTo>
                  <a:pt x="253905" y="927489"/>
                </a:lnTo>
                <a:lnTo>
                  <a:pt x="242522" y="933294"/>
                </a:lnTo>
                <a:lnTo>
                  <a:pt x="231317" y="939131"/>
                </a:lnTo>
                <a:lnTo>
                  <a:pt x="220130" y="944825"/>
                </a:lnTo>
                <a:lnTo>
                  <a:pt x="205371" y="951181"/>
                </a:lnTo>
                <a:lnTo>
                  <a:pt x="192565" y="956104"/>
                </a:lnTo>
                <a:lnTo>
                  <a:pt x="181336" y="960285"/>
                </a:lnTo>
                <a:lnTo>
                  <a:pt x="171307" y="964417"/>
                </a:lnTo>
                <a:lnTo>
                  <a:pt x="158355" y="972397"/>
                </a:lnTo>
                <a:lnTo>
                  <a:pt x="147841" y="980405"/>
                </a:lnTo>
                <a:lnTo>
                  <a:pt x="138649" y="987873"/>
                </a:lnTo>
                <a:lnTo>
                  <a:pt x="129661" y="994234"/>
                </a:lnTo>
                <a:lnTo>
                  <a:pt x="117963" y="1000055"/>
                </a:lnTo>
                <a:lnTo>
                  <a:pt x="105949" y="1004976"/>
                </a:lnTo>
                <a:lnTo>
                  <a:pt x="93816" y="1009392"/>
                </a:lnTo>
                <a:lnTo>
                  <a:pt x="81766" y="1013703"/>
                </a:lnTo>
                <a:lnTo>
                  <a:pt x="69998" y="1018307"/>
                </a:lnTo>
                <a:lnTo>
                  <a:pt x="37485" y="1038727"/>
                </a:lnTo>
                <a:lnTo>
                  <a:pt x="4800" y="1078055"/>
                </a:lnTo>
                <a:lnTo>
                  <a:pt x="0" y="1088949"/>
                </a:lnTo>
                <a:lnTo>
                  <a:pt x="4116" y="1104884"/>
                </a:lnTo>
                <a:lnTo>
                  <a:pt x="33536" y="1130536"/>
                </a:lnTo>
                <a:lnTo>
                  <a:pt x="76447" y="1133480"/>
                </a:lnTo>
                <a:lnTo>
                  <a:pt x="118032" y="1135685"/>
                </a:lnTo>
                <a:lnTo>
                  <a:pt x="158523" y="1137339"/>
                </a:lnTo>
                <a:lnTo>
                  <a:pt x="198149" y="1138629"/>
                </a:lnTo>
                <a:lnTo>
                  <a:pt x="237143" y="1139744"/>
                </a:lnTo>
                <a:lnTo>
                  <a:pt x="250040" y="1140109"/>
                </a:lnTo>
                <a:lnTo>
                  <a:pt x="288549" y="1141283"/>
                </a:lnTo>
                <a:lnTo>
                  <a:pt x="314006" y="1142846"/>
                </a:lnTo>
                <a:lnTo>
                  <a:pt x="326666" y="1143932"/>
                </a:lnTo>
                <a:lnTo>
                  <a:pt x="364648" y="1147192"/>
                </a:lnTo>
                <a:lnTo>
                  <a:pt x="406212" y="1151477"/>
                </a:lnTo>
                <a:lnTo>
                  <a:pt x="446477" y="1156980"/>
                </a:lnTo>
                <a:lnTo>
                  <a:pt x="491292" y="1164379"/>
                </a:lnTo>
                <a:lnTo>
                  <a:pt x="502913" y="1166312"/>
                </a:lnTo>
                <a:lnTo>
                  <a:pt x="515300" y="1168300"/>
                </a:lnTo>
                <a:lnTo>
                  <a:pt x="527295" y="1170067"/>
                </a:lnTo>
                <a:lnTo>
                  <a:pt x="539981" y="1171845"/>
                </a:lnTo>
                <a:lnTo>
                  <a:pt x="553124" y="1173662"/>
                </a:lnTo>
                <a:lnTo>
                  <a:pt x="566491" y="1175545"/>
                </a:lnTo>
                <a:lnTo>
                  <a:pt x="605593" y="1181860"/>
                </a:lnTo>
                <a:lnTo>
                  <a:pt x="653501" y="1194659"/>
                </a:lnTo>
                <a:lnTo>
                  <a:pt x="692130" y="1208232"/>
                </a:lnTo>
                <a:lnTo>
                  <a:pt x="703453" y="1212292"/>
                </a:lnTo>
                <a:lnTo>
                  <a:pt x="718797" y="1215646"/>
                </a:lnTo>
                <a:lnTo>
                  <a:pt x="731937" y="1218315"/>
                </a:lnTo>
                <a:lnTo>
                  <a:pt x="743493" y="1220633"/>
                </a:lnTo>
                <a:lnTo>
                  <a:pt x="754083" y="1222936"/>
                </a:lnTo>
                <a:lnTo>
                  <a:pt x="785873" y="1232497"/>
                </a:lnTo>
                <a:lnTo>
                  <a:pt x="785623" y="1232801"/>
                </a:lnTo>
                <a:lnTo>
                  <a:pt x="784944" y="1232992"/>
                </a:lnTo>
                <a:lnTo>
                  <a:pt x="784092" y="1233123"/>
                </a:lnTo>
                <a:lnTo>
                  <a:pt x="783326" y="1233243"/>
                </a:lnTo>
                <a:lnTo>
                  <a:pt x="782900" y="1233404"/>
                </a:lnTo>
                <a:lnTo>
                  <a:pt x="783073" y="1233658"/>
                </a:lnTo>
                <a:lnTo>
                  <a:pt x="784099" y="1234055"/>
                </a:lnTo>
                <a:lnTo>
                  <a:pt x="822561" y="1242307"/>
                </a:lnTo>
                <a:lnTo>
                  <a:pt x="860173" y="1248418"/>
                </a:lnTo>
                <a:lnTo>
                  <a:pt x="872694" y="1250534"/>
                </a:lnTo>
                <a:lnTo>
                  <a:pt x="912441" y="1260088"/>
                </a:lnTo>
                <a:lnTo>
                  <a:pt x="916018" y="1261490"/>
                </a:lnTo>
                <a:lnTo>
                  <a:pt x="920496" y="1263182"/>
                </a:lnTo>
                <a:lnTo>
                  <a:pt x="926885" y="1265361"/>
                </a:lnTo>
                <a:lnTo>
                  <a:pt x="936194" y="1268224"/>
                </a:lnTo>
                <a:lnTo>
                  <a:pt x="946396" y="1270903"/>
                </a:lnTo>
                <a:lnTo>
                  <a:pt x="959824" y="1274222"/>
                </a:lnTo>
                <a:lnTo>
                  <a:pt x="974544" y="1277942"/>
                </a:lnTo>
                <a:lnTo>
                  <a:pt x="1012520" y="1292624"/>
                </a:lnTo>
                <a:lnTo>
                  <a:pt x="1044345" y="1313610"/>
                </a:lnTo>
                <a:lnTo>
                  <a:pt x="1054058" y="1320367"/>
                </a:lnTo>
                <a:lnTo>
                  <a:pt x="1067165" y="1328630"/>
                </a:lnTo>
                <a:lnTo>
                  <a:pt x="1077792" y="1335121"/>
                </a:lnTo>
                <a:lnTo>
                  <a:pt x="1086320" y="1341538"/>
                </a:lnTo>
                <a:lnTo>
                  <a:pt x="1095492" y="1351406"/>
                </a:lnTo>
                <a:lnTo>
                  <a:pt x="1104034" y="1360808"/>
                </a:lnTo>
                <a:lnTo>
                  <a:pt x="1113101" y="1368884"/>
                </a:lnTo>
                <a:lnTo>
                  <a:pt x="1125367" y="1374297"/>
                </a:lnTo>
                <a:lnTo>
                  <a:pt x="1137220" y="1377370"/>
                </a:lnTo>
                <a:lnTo>
                  <a:pt x="1150163" y="1384531"/>
                </a:lnTo>
                <a:lnTo>
                  <a:pt x="1192597" y="1408796"/>
                </a:lnTo>
                <a:lnTo>
                  <a:pt x="1204229" y="1414013"/>
                </a:lnTo>
                <a:lnTo>
                  <a:pt x="1215783" y="1419299"/>
                </a:lnTo>
                <a:lnTo>
                  <a:pt x="1227124" y="1424911"/>
                </a:lnTo>
                <a:lnTo>
                  <a:pt x="1238119" y="1431107"/>
                </a:lnTo>
                <a:lnTo>
                  <a:pt x="1250381" y="1439657"/>
                </a:lnTo>
                <a:lnTo>
                  <a:pt x="1260454" y="1446846"/>
                </a:lnTo>
                <a:lnTo>
                  <a:pt x="1269945" y="1452315"/>
                </a:lnTo>
                <a:lnTo>
                  <a:pt x="1281938" y="1457148"/>
                </a:lnTo>
                <a:lnTo>
                  <a:pt x="1294025" y="1461237"/>
                </a:lnTo>
                <a:lnTo>
                  <a:pt x="1306129" y="1464927"/>
                </a:lnTo>
                <a:lnTo>
                  <a:pt x="1318176" y="1468563"/>
                </a:lnTo>
                <a:lnTo>
                  <a:pt x="1332910" y="1473698"/>
                </a:lnTo>
                <a:lnTo>
                  <a:pt x="1372070" y="1483080"/>
                </a:lnTo>
                <a:lnTo>
                  <a:pt x="1397609" y="1487464"/>
                </a:lnTo>
                <a:lnTo>
                  <a:pt x="1409668" y="1489664"/>
                </a:lnTo>
                <a:lnTo>
                  <a:pt x="1453712" y="1501490"/>
                </a:lnTo>
                <a:lnTo>
                  <a:pt x="1461531" y="1504137"/>
                </a:lnTo>
                <a:lnTo>
                  <a:pt x="1467662" y="1506185"/>
                </a:lnTo>
                <a:lnTo>
                  <a:pt x="1498397" y="1511461"/>
                </a:lnTo>
                <a:lnTo>
                  <a:pt x="1506061" y="1512024"/>
                </a:lnTo>
                <a:lnTo>
                  <a:pt x="1515797" y="1512815"/>
                </a:lnTo>
                <a:lnTo>
                  <a:pt x="1528022" y="1513925"/>
                </a:lnTo>
                <a:lnTo>
                  <a:pt x="1543155" y="1515447"/>
                </a:lnTo>
                <a:lnTo>
                  <a:pt x="1561393" y="1519781"/>
                </a:lnTo>
                <a:lnTo>
                  <a:pt x="1575146" y="1523024"/>
                </a:lnTo>
                <a:lnTo>
                  <a:pt x="1584922" y="1525298"/>
                </a:lnTo>
                <a:lnTo>
                  <a:pt x="1591232" y="1526727"/>
                </a:lnTo>
                <a:lnTo>
                  <a:pt x="1594584" y="1527434"/>
                </a:lnTo>
                <a:lnTo>
                  <a:pt x="1595488" y="1527541"/>
                </a:lnTo>
                <a:lnTo>
                  <a:pt x="1594454" y="1527172"/>
                </a:lnTo>
                <a:lnTo>
                  <a:pt x="1591991" y="1526449"/>
                </a:lnTo>
                <a:lnTo>
                  <a:pt x="1588608" y="1525495"/>
                </a:lnTo>
                <a:lnTo>
                  <a:pt x="1584814" y="1524433"/>
                </a:lnTo>
                <a:lnTo>
                  <a:pt x="1581120" y="1523386"/>
                </a:lnTo>
                <a:lnTo>
                  <a:pt x="1578034" y="1522477"/>
                </a:lnTo>
                <a:lnTo>
                  <a:pt x="1576065" y="1521828"/>
                </a:lnTo>
                <a:lnTo>
                  <a:pt x="1575724" y="1521564"/>
                </a:lnTo>
                <a:lnTo>
                  <a:pt x="1577520" y="1521806"/>
                </a:lnTo>
                <a:lnTo>
                  <a:pt x="1616257" y="1530297"/>
                </a:lnTo>
                <a:lnTo>
                  <a:pt x="1661075" y="1540906"/>
                </a:lnTo>
                <a:lnTo>
                  <a:pt x="1685687" y="1547154"/>
                </a:lnTo>
                <a:lnTo>
                  <a:pt x="1697989" y="1550292"/>
                </a:lnTo>
                <a:lnTo>
                  <a:pt x="1715647" y="1554738"/>
                </a:lnTo>
                <a:lnTo>
                  <a:pt x="1729344" y="1558197"/>
                </a:lnTo>
                <a:lnTo>
                  <a:pt x="1740348" y="1560931"/>
                </a:lnTo>
                <a:lnTo>
                  <a:pt x="1749929" y="1563202"/>
                </a:lnTo>
                <a:lnTo>
                  <a:pt x="1759356" y="1565269"/>
                </a:lnTo>
                <a:lnTo>
                  <a:pt x="1769897" y="1567395"/>
                </a:lnTo>
                <a:lnTo>
                  <a:pt x="1782822" y="1569840"/>
                </a:lnTo>
                <a:lnTo>
                  <a:pt x="1797881" y="1572699"/>
                </a:lnTo>
                <a:lnTo>
                  <a:pt x="1845596" y="1580563"/>
                </a:lnTo>
                <a:lnTo>
                  <a:pt x="1883899" y="1582768"/>
                </a:lnTo>
                <a:lnTo>
                  <a:pt x="1922083" y="1584491"/>
                </a:lnTo>
                <a:lnTo>
                  <a:pt x="1960167" y="1585891"/>
                </a:lnTo>
                <a:lnTo>
                  <a:pt x="2010825" y="1587527"/>
                </a:lnTo>
                <a:lnTo>
                  <a:pt x="2023473" y="1587933"/>
                </a:lnTo>
                <a:lnTo>
                  <a:pt x="2074019" y="1589728"/>
                </a:lnTo>
                <a:lnTo>
                  <a:pt x="2106138" y="1592635"/>
                </a:lnTo>
                <a:lnTo>
                  <a:pt x="2133821" y="1595122"/>
                </a:lnTo>
                <a:lnTo>
                  <a:pt x="2177575" y="1599007"/>
                </a:lnTo>
                <a:lnTo>
                  <a:pt x="2220572" y="1602760"/>
                </a:lnTo>
                <a:lnTo>
                  <a:pt x="2230572" y="1603630"/>
                </a:lnTo>
                <a:lnTo>
                  <a:pt x="2274887" y="1607884"/>
                </a:lnTo>
                <a:lnTo>
                  <a:pt x="2320725" y="1612962"/>
                </a:lnTo>
                <a:lnTo>
                  <a:pt x="2338125" y="1614908"/>
                </a:lnTo>
                <a:lnTo>
                  <a:pt x="2358753" y="1617211"/>
                </a:lnTo>
                <a:lnTo>
                  <a:pt x="2408051" y="1620523"/>
                </a:lnTo>
                <a:lnTo>
                  <a:pt x="2420717" y="1622159"/>
                </a:lnTo>
                <a:lnTo>
                  <a:pt x="2433289" y="1623570"/>
                </a:lnTo>
                <a:lnTo>
                  <a:pt x="2445650" y="1624484"/>
                </a:lnTo>
                <a:lnTo>
                  <a:pt x="2457684" y="1624627"/>
                </a:lnTo>
                <a:lnTo>
                  <a:pt x="2469276" y="1623726"/>
                </a:lnTo>
                <a:lnTo>
                  <a:pt x="2506497" y="1604114"/>
                </a:lnTo>
                <a:lnTo>
                  <a:pt x="2508836" y="1595668"/>
                </a:lnTo>
                <a:lnTo>
                  <a:pt x="2507944" y="1586775"/>
                </a:lnTo>
                <a:lnTo>
                  <a:pt x="2504514" y="1577525"/>
                </a:lnTo>
                <a:lnTo>
                  <a:pt x="2499238" y="1568010"/>
                </a:lnTo>
                <a:lnTo>
                  <a:pt x="2492806" y="1558320"/>
                </a:lnTo>
                <a:lnTo>
                  <a:pt x="2485910" y="1548546"/>
                </a:lnTo>
                <a:lnTo>
                  <a:pt x="2479243" y="1538778"/>
                </a:lnTo>
                <a:lnTo>
                  <a:pt x="2463782" y="1496846"/>
                </a:lnTo>
                <a:lnTo>
                  <a:pt x="2462096" y="1489825"/>
                </a:lnTo>
                <a:lnTo>
                  <a:pt x="2460764" y="1484683"/>
                </a:lnTo>
                <a:lnTo>
                  <a:pt x="2449446" y="1460020"/>
                </a:lnTo>
                <a:lnTo>
                  <a:pt x="2444258" y="1449870"/>
                </a:lnTo>
                <a:lnTo>
                  <a:pt x="2435670" y="1411966"/>
                </a:lnTo>
                <a:lnTo>
                  <a:pt x="2431901" y="1397537"/>
                </a:lnTo>
                <a:lnTo>
                  <a:pt x="2431976" y="1397728"/>
                </a:lnTo>
                <a:lnTo>
                  <a:pt x="2432351" y="1398644"/>
                </a:lnTo>
                <a:lnTo>
                  <a:pt x="2432973" y="1399888"/>
                </a:lnTo>
                <a:lnTo>
                  <a:pt x="2433788" y="1401061"/>
                </a:lnTo>
                <a:lnTo>
                  <a:pt x="2434743" y="1401767"/>
                </a:lnTo>
                <a:lnTo>
                  <a:pt x="2435786" y="1401608"/>
                </a:lnTo>
                <a:lnTo>
                  <a:pt x="2440888" y="1360233"/>
                </a:lnTo>
                <a:lnTo>
                  <a:pt x="2441049" y="1342891"/>
                </a:lnTo>
                <a:lnTo>
                  <a:pt x="2440373" y="1330229"/>
                </a:lnTo>
                <a:lnTo>
                  <a:pt x="2433063" y="1292722"/>
                </a:lnTo>
                <a:lnTo>
                  <a:pt x="2422230" y="1256003"/>
                </a:lnTo>
                <a:lnTo>
                  <a:pt x="2406182" y="1217236"/>
                </a:lnTo>
                <a:lnTo>
                  <a:pt x="2377301" y="1178494"/>
                </a:lnTo>
                <a:lnTo>
                  <a:pt x="2367240" y="1170513"/>
                </a:lnTo>
                <a:lnTo>
                  <a:pt x="2357355" y="1162456"/>
                </a:lnTo>
                <a:lnTo>
                  <a:pt x="2321651" y="1142511"/>
                </a:lnTo>
                <a:lnTo>
                  <a:pt x="2299801" y="1134419"/>
                </a:lnTo>
                <a:lnTo>
                  <a:pt x="2285066" y="1129143"/>
                </a:lnTo>
                <a:lnTo>
                  <a:pt x="2273131" y="1125264"/>
                </a:lnTo>
                <a:lnTo>
                  <a:pt x="2262595" y="1122242"/>
                </a:lnTo>
                <a:lnTo>
                  <a:pt x="2252060" y="1119540"/>
                </a:lnTo>
                <a:lnTo>
                  <a:pt x="2240126" y="1116618"/>
                </a:lnTo>
                <a:lnTo>
                  <a:pt x="2047857" y="1123435"/>
                </a:lnTo>
                <a:lnTo>
                  <a:pt x="2035200" y="1124498"/>
                </a:lnTo>
                <a:lnTo>
                  <a:pt x="2022581" y="1125859"/>
                </a:lnTo>
                <a:lnTo>
                  <a:pt x="2009982" y="1127400"/>
                </a:lnTo>
                <a:lnTo>
                  <a:pt x="1997388" y="1129008"/>
                </a:lnTo>
                <a:lnTo>
                  <a:pt x="1984781" y="1130566"/>
                </a:lnTo>
                <a:lnTo>
                  <a:pt x="1944990" y="1134204"/>
                </a:lnTo>
                <a:lnTo>
                  <a:pt x="1906303" y="1137041"/>
                </a:lnTo>
                <a:lnTo>
                  <a:pt x="1869284" y="1139541"/>
                </a:lnTo>
                <a:lnTo>
                  <a:pt x="1857161" y="1140359"/>
                </a:lnTo>
                <a:lnTo>
                  <a:pt x="1818697" y="1108642"/>
                </a:lnTo>
                <a:lnTo>
                  <a:pt x="1811210" y="1073421"/>
                </a:lnTo>
                <a:lnTo>
                  <a:pt x="1807186" y="1059390"/>
                </a:lnTo>
                <a:lnTo>
                  <a:pt x="1803218" y="1048091"/>
                </a:lnTo>
                <a:lnTo>
                  <a:pt x="1799053" y="1033441"/>
                </a:lnTo>
                <a:lnTo>
                  <a:pt x="1795870" y="1021106"/>
                </a:lnTo>
                <a:lnTo>
                  <a:pt x="1793211" y="1010200"/>
                </a:lnTo>
                <a:lnTo>
                  <a:pt x="1793737" y="998378"/>
                </a:lnTo>
                <a:lnTo>
                  <a:pt x="1796296" y="947615"/>
                </a:lnTo>
                <a:lnTo>
                  <a:pt x="1799050" y="907833"/>
                </a:lnTo>
                <a:lnTo>
                  <a:pt x="1802900" y="868661"/>
                </a:lnTo>
                <a:lnTo>
                  <a:pt x="1811646" y="815251"/>
                </a:lnTo>
                <a:lnTo>
                  <a:pt x="1821304" y="775435"/>
                </a:lnTo>
                <a:lnTo>
                  <a:pt x="1824259" y="764358"/>
                </a:lnTo>
                <a:lnTo>
                  <a:pt x="1827067" y="753754"/>
                </a:lnTo>
                <a:lnTo>
                  <a:pt x="1836681" y="708567"/>
                </a:lnTo>
                <a:lnTo>
                  <a:pt x="1843399" y="659555"/>
                </a:lnTo>
                <a:lnTo>
                  <a:pt x="1847771" y="621139"/>
                </a:lnTo>
                <a:lnTo>
                  <a:pt x="1864977" y="574795"/>
                </a:lnTo>
                <a:lnTo>
                  <a:pt x="1874083" y="535450"/>
                </a:lnTo>
                <a:lnTo>
                  <a:pt x="1874125" y="532900"/>
                </a:lnTo>
                <a:lnTo>
                  <a:pt x="1874025" y="531226"/>
                </a:lnTo>
                <a:lnTo>
                  <a:pt x="1873976" y="530043"/>
                </a:lnTo>
                <a:lnTo>
                  <a:pt x="1881281" y="518055"/>
                </a:lnTo>
                <a:lnTo>
                  <a:pt x="1885606" y="511751"/>
                </a:lnTo>
                <a:lnTo>
                  <a:pt x="1891337" y="503249"/>
                </a:lnTo>
                <a:lnTo>
                  <a:pt x="1894215" y="492598"/>
                </a:lnTo>
                <a:lnTo>
                  <a:pt x="1897558" y="479803"/>
                </a:lnTo>
                <a:lnTo>
                  <a:pt x="1901254" y="465763"/>
                </a:lnTo>
                <a:lnTo>
                  <a:pt x="1913332" y="425157"/>
                </a:lnTo>
                <a:lnTo>
                  <a:pt x="1931381" y="391449"/>
                </a:lnTo>
                <a:lnTo>
                  <a:pt x="1937719" y="380924"/>
                </a:lnTo>
                <a:lnTo>
                  <a:pt x="1943674" y="370818"/>
                </a:lnTo>
                <a:lnTo>
                  <a:pt x="1962156" y="335837"/>
                </a:lnTo>
                <a:lnTo>
                  <a:pt x="1978668" y="289481"/>
                </a:lnTo>
                <a:lnTo>
                  <a:pt x="1985606" y="260608"/>
                </a:lnTo>
                <a:lnTo>
                  <a:pt x="1987680" y="248003"/>
                </a:lnTo>
                <a:lnTo>
                  <a:pt x="1989730" y="235422"/>
                </a:lnTo>
                <a:lnTo>
                  <a:pt x="1991480" y="222847"/>
                </a:lnTo>
                <a:lnTo>
                  <a:pt x="1992654" y="210260"/>
                </a:lnTo>
                <a:lnTo>
                  <a:pt x="1992530" y="195797"/>
                </a:lnTo>
                <a:lnTo>
                  <a:pt x="1989313" y="155181"/>
                </a:lnTo>
                <a:lnTo>
                  <a:pt x="1977461" y="107020"/>
                </a:lnTo>
                <a:lnTo>
                  <a:pt x="1953573" y="61958"/>
                </a:lnTo>
                <a:lnTo>
                  <a:pt x="1918777" y="28943"/>
                </a:lnTo>
                <a:lnTo>
                  <a:pt x="1881299" y="7288"/>
                </a:lnTo>
                <a:lnTo>
                  <a:pt x="1859676" y="0"/>
                </a:lnTo>
                <a:lnTo>
                  <a:pt x="1845671" y="2143"/>
                </a:lnTo>
                <a:lnTo>
                  <a:pt x="1810161" y="19393"/>
                </a:lnTo>
                <a:lnTo>
                  <a:pt x="1779993" y="40062"/>
                </a:lnTo>
                <a:lnTo>
                  <a:pt x="1766819" y="48379"/>
                </a:lnTo>
                <a:lnTo>
                  <a:pt x="1756180" y="54877"/>
                </a:lnTo>
                <a:lnTo>
                  <a:pt x="1747664" y="61248"/>
                </a:lnTo>
                <a:lnTo>
                  <a:pt x="1718673" y="90163"/>
                </a:lnTo>
                <a:lnTo>
                  <a:pt x="1715192" y="102458"/>
                </a:lnTo>
                <a:lnTo>
                  <a:pt x="1711105" y="114474"/>
                </a:lnTo>
                <a:lnTo>
                  <a:pt x="1685136" y="155178"/>
                </a:lnTo>
                <a:lnTo>
                  <a:pt x="1673492" y="171713"/>
                </a:lnTo>
                <a:lnTo>
                  <a:pt x="1671022" y="181235"/>
                </a:lnTo>
                <a:lnTo>
                  <a:pt x="1659834" y="222805"/>
                </a:lnTo>
                <a:lnTo>
                  <a:pt x="1641178" y="255622"/>
                </a:lnTo>
                <a:lnTo>
                  <a:pt x="1635041" y="269698"/>
                </a:lnTo>
                <a:lnTo>
                  <a:pt x="1630520" y="282626"/>
                </a:lnTo>
                <a:lnTo>
                  <a:pt x="1626896" y="294539"/>
                </a:lnTo>
                <a:lnTo>
                  <a:pt x="1623450" y="305574"/>
                </a:lnTo>
                <a:lnTo>
                  <a:pt x="1619466" y="315863"/>
                </a:lnTo>
                <a:lnTo>
                  <a:pt x="1613094" y="328136"/>
                </a:lnTo>
                <a:lnTo>
                  <a:pt x="1607125" y="339339"/>
                </a:lnTo>
                <a:lnTo>
                  <a:pt x="1601906" y="350160"/>
                </a:lnTo>
                <a:lnTo>
                  <a:pt x="1597498" y="364158"/>
                </a:lnTo>
                <a:lnTo>
                  <a:pt x="1594755" y="376507"/>
                </a:lnTo>
                <a:lnTo>
                  <a:pt x="1592083" y="387647"/>
                </a:lnTo>
                <a:lnTo>
                  <a:pt x="1586406" y="400699"/>
                </a:lnTo>
                <a:lnTo>
                  <a:pt x="1580423" y="411991"/>
                </a:lnTo>
                <a:lnTo>
                  <a:pt x="1574951" y="422485"/>
                </a:lnTo>
                <a:lnTo>
                  <a:pt x="1570308" y="436737"/>
                </a:lnTo>
                <a:lnTo>
                  <a:pt x="1567462" y="449106"/>
                </a:lnTo>
                <a:lnTo>
                  <a:pt x="1564848" y="460125"/>
                </a:lnTo>
                <a:lnTo>
                  <a:pt x="1559222" y="473436"/>
                </a:lnTo>
                <a:lnTo>
                  <a:pt x="1553393" y="484811"/>
                </a:lnTo>
                <a:lnTo>
                  <a:pt x="1547924" y="495209"/>
                </a:lnTo>
                <a:lnTo>
                  <a:pt x="1542364" y="509534"/>
                </a:lnTo>
                <a:lnTo>
                  <a:pt x="1527375" y="547224"/>
                </a:lnTo>
                <a:lnTo>
                  <a:pt x="1505788" y="581356"/>
                </a:lnTo>
                <a:lnTo>
                  <a:pt x="1497964" y="591578"/>
                </a:lnTo>
                <a:lnTo>
                  <a:pt x="1490920" y="601283"/>
                </a:lnTo>
                <a:lnTo>
                  <a:pt x="1485044" y="610971"/>
                </a:lnTo>
                <a:lnTo>
                  <a:pt x="1479265" y="627538"/>
                </a:lnTo>
                <a:lnTo>
                  <a:pt x="1475020" y="639756"/>
                </a:lnTo>
                <a:lnTo>
                  <a:pt x="1471178" y="649298"/>
                </a:lnTo>
                <a:lnTo>
                  <a:pt x="1440301" y="689131"/>
                </a:lnTo>
                <a:lnTo>
                  <a:pt x="1403627" y="720083"/>
                </a:lnTo>
                <a:lnTo>
                  <a:pt x="1394092" y="726956"/>
                </a:lnTo>
                <a:lnTo>
                  <a:pt x="1382111" y="735624"/>
                </a:lnTo>
                <a:lnTo>
                  <a:pt x="1371974" y="742704"/>
                </a:lnTo>
                <a:lnTo>
                  <a:pt x="1362453" y="748328"/>
                </a:lnTo>
                <a:lnTo>
                  <a:pt x="1350676" y="753476"/>
                </a:lnTo>
                <a:lnTo>
                  <a:pt x="1338722" y="757835"/>
                </a:lnTo>
                <a:lnTo>
                  <a:pt x="1326857" y="762188"/>
                </a:lnTo>
                <a:lnTo>
                  <a:pt x="1312134" y="770076"/>
                </a:lnTo>
                <a:lnTo>
                  <a:pt x="1301508" y="777058"/>
                </a:lnTo>
                <a:lnTo>
                  <a:pt x="1292958" y="782820"/>
                </a:lnTo>
                <a:lnTo>
                  <a:pt x="1279730" y="788719"/>
                </a:lnTo>
                <a:lnTo>
                  <a:pt x="1236449" y="800693"/>
                </a:lnTo>
                <a:lnTo>
                  <a:pt x="1195264" y="810867"/>
                </a:lnTo>
                <a:lnTo>
                  <a:pt x="1189137" y="812343"/>
                </a:lnTo>
                <a:lnTo>
                  <a:pt x="1175116" y="811365"/>
                </a:lnTo>
                <a:lnTo>
                  <a:pt x="1161682" y="810936"/>
                </a:lnTo>
                <a:lnTo>
                  <a:pt x="1113113" y="807958"/>
                </a:lnTo>
                <a:lnTo>
                  <a:pt x="1071128" y="786746"/>
                </a:lnTo>
                <a:lnTo>
                  <a:pt x="1047539" y="756256"/>
                </a:lnTo>
                <a:lnTo>
                  <a:pt x="1014585" y="666235"/>
                </a:lnTo>
                <a:lnTo>
                  <a:pt x="1003463" y="624611"/>
                </a:lnTo>
                <a:lnTo>
                  <a:pt x="999709" y="595787"/>
                </a:lnTo>
                <a:lnTo>
                  <a:pt x="998910" y="589604"/>
                </a:lnTo>
                <a:lnTo>
                  <a:pt x="988875" y="551775"/>
                </a:lnTo>
                <a:lnTo>
                  <a:pt x="985934" y="543288"/>
                </a:lnTo>
                <a:lnTo>
                  <a:pt x="973439" y="494921"/>
                </a:lnTo>
                <a:lnTo>
                  <a:pt x="970909" y="482478"/>
                </a:lnTo>
                <a:lnTo>
                  <a:pt x="958816" y="441658"/>
                </a:lnTo>
                <a:lnTo>
                  <a:pt x="940589" y="398113"/>
                </a:lnTo>
                <a:lnTo>
                  <a:pt x="921120" y="364025"/>
                </a:lnTo>
                <a:lnTo>
                  <a:pt x="893124" y="341100"/>
                </a:lnTo>
                <a:lnTo>
                  <a:pt x="879717" y="341901"/>
                </a:lnTo>
                <a:lnTo>
                  <a:pt x="840794" y="349022"/>
                </a:lnTo>
                <a:lnTo>
                  <a:pt x="804191" y="365115"/>
                </a:lnTo>
                <a:lnTo>
                  <a:pt x="793991" y="370380"/>
                </a:lnTo>
                <a:lnTo>
                  <a:pt x="779281" y="374908"/>
                </a:lnTo>
                <a:lnTo>
                  <a:pt x="766296" y="377747"/>
                </a:lnTo>
                <a:lnTo>
                  <a:pt x="754616" y="379777"/>
                </a:lnTo>
                <a:lnTo>
                  <a:pt x="743823" y="381879"/>
                </a:lnTo>
                <a:lnTo>
                  <a:pt x="701309" y="394357"/>
                </a:lnTo>
                <a:lnTo>
                  <a:pt x="684799" y="401373"/>
                </a:lnTo>
                <a:lnTo>
                  <a:pt x="675150" y="406167"/>
                </a:lnTo>
              </a:path>
            </a:pathLst>
          </a:custGeom>
          <a:ln w="9525">
            <a:solidFill>
              <a:srgbClr val="92D0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" y="1447800"/>
            <a:ext cx="3200400" cy="381000"/>
          </a:xfrm>
          <a:custGeom>
            <a:avLst/>
            <a:gdLst/>
            <a:ahLst/>
            <a:cxnLst/>
            <a:rect l="l" t="t" r="r" b="b"/>
            <a:pathLst>
              <a:path w="3200400" h="381000">
                <a:moveTo>
                  <a:pt x="0" y="381000"/>
                </a:moveTo>
                <a:lnTo>
                  <a:pt x="3200400" y="381000"/>
                </a:lnTo>
                <a:lnTo>
                  <a:pt x="3200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000" y="1447800"/>
            <a:ext cx="3200400" cy="381000"/>
          </a:xfrm>
          <a:custGeom>
            <a:avLst/>
            <a:gdLst/>
            <a:ahLst/>
            <a:cxnLst/>
            <a:rect l="l" t="t" r="r" b="b"/>
            <a:pathLst>
              <a:path w="3200400" h="381000">
                <a:moveTo>
                  <a:pt x="0" y="381000"/>
                </a:moveTo>
                <a:lnTo>
                  <a:pt x="3200400" y="381000"/>
                </a:lnTo>
                <a:lnTo>
                  <a:pt x="3200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42500">
            <a:solidFill>
              <a:srgbClr val="92D0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Examples…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dirty="0" smtClean="0">
                <a:solidFill>
                  <a:srgbClr val="A7A299"/>
                </a:solidFill>
                <a:latin typeface="Verdana"/>
                <a:cs typeface="Verdana"/>
              </a:rPr>
              <a:t>24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62216" y="3498596"/>
            <a:ext cx="525145" cy="1170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76200">
              <a:lnSpc>
                <a:spcPts val="4890"/>
              </a:lnSpc>
            </a:pPr>
            <a:r>
              <a:rPr sz="2700" b="1" spc="-22" baseline="-32407" dirty="0" smtClean="0">
                <a:latin typeface="Verdana"/>
                <a:cs typeface="Verdana"/>
              </a:rPr>
              <a:t>X</a:t>
            </a:r>
            <a:r>
              <a:rPr sz="2700" b="1" spc="-52" baseline="-32407" dirty="0" smtClean="0">
                <a:latin typeface="Verdana"/>
                <a:cs typeface="Verdana"/>
              </a:rPr>
              <a:t> </a:t>
            </a:r>
            <a:r>
              <a:rPr sz="1800" b="1" spc="-15" dirty="0" smtClean="0">
                <a:latin typeface="Verdana"/>
                <a:cs typeface="Verdana"/>
              </a:rPr>
              <a:t>X</a:t>
            </a:r>
            <a:r>
              <a:rPr sz="1800" b="1" spc="-10" dirty="0" smtClean="0">
                <a:latin typeface="Verdana"/>
                <a:cs typeface="Verdana"/>
              </a:rPr>
              <a:t> 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19215" y="3718478"/>
            <a:ext cx="448945" cy="1126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5100" marR="12700" indent="95885">
              <a:lnSpc>
                <a:spcPct val="1304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r>
              <a:rPr sz="1800" b="1" spc="-10" dirty="0" smtClean="0">
                <a:latin typeface="Verdana"/>
                <a:cs typeface="Verdana"/>
              </a:rPr>
              <a:t> X</a:t>
            </a:r>
            <a:endParaRPr sz="1800">
              <a:latin typeface="Verdana"/>
              <a:cs typeface="Verdana"/>
            </a:endParaRPr>
          </a:p>
          <a:p>
            <a:pPr>
              <a:lnSpc>
                <a:spcPts val="1000"/>
              </a:lnSpc>
              <a:spcBef>
                <a:spcPts val="23"/>
              </a:spcBef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86016" y="2985993"/>
            <a:ext cx="296545" cy="7689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95885">
              <a:lnSpc>
                <a:spcPct val="1389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r>
              <a:rPr sz="1800" b="1" spc="-10" dirty="0" smtClean="0">
                <a:latin typeface="Verdana"/>
                <a:cs typeface="Verdana"/>
              </a:rPr>
              <a:t> 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38215" y="4540504"/>
            <a:ext cx="200025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85815" y="3473704"/>
            <a:ext cx="200025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71615" y="3016503"/>
            <a:ext cx="200025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09615" y="2787650"/>
            <a:ext cx="200025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00215" y="2482850"/>
            <a:ext cx="200025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34228" y="2254250"/>
            <a:ext cx="200025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96482" y="3332988"/>
            <a:ext cx="200025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34228" y="3104388"/>
            <a:ext cx="332740" cy="662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  <a:p>
            <a:pPr>
              <a:lnSpc>
                <a:spcPts val="800"/>
              </a:lnSpc>
              <a:spcBef>
                <a:spcPts val="39"/>
              </a:spcBef>
            </a:pPr>
            <a:endParaRPr sz="800"/>
          </a:p>
          <a:p>
            <a:pPr marL="14478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25081" y="2799334"/>
            <a:ext cx="200025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33415" y="4129064"/>
            <a:ext cx="504825" cy="3346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304800">
              <a:lnSpc>
                <a:spcPct val="598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r>
              <a:rPr sz="1800" b="1" spc="-10" dirty="0" smtClean="0">
                <a:latin typeface="Verdana"/>
                <a:cs typeface="Verdana"/>
              </a:rPr>
              <a:t> 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75961" y="3790188"/>
            <a:ext cx="276225" cy="1019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  <a:p>
            <a:pPr marL="12700" marR="12700" indent="76200">
              <a:lnSpc>
                <a:spcPct val="1346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r>
              <a:rPr sz="1800" b="1" spc="-10" dirty="0" smtClean="0">
                <a:latin typeface="Verdana"/>
                <a:cs typeface="Verdana"/>
              </a:rPr>
              <a:t> 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72682" y="4475988"/>
            <a:ext cx="200025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24015" y="4925943"/>
            <a:ext cx="220345" cy="593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9685">
              <a:lnSpc>
                <a:spcPct val="1069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r>
              <a:rPr sz="1800" b="1" spc="-10" dirty="0" smtClean="0">
                <a:latin typeface="Verdana"/>
                <a:cs typeface="Verdana"/>
              </a:rPr>
              <a:t> 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44281" y="2886476"/>
            <a:ext cx="352425" cy="815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52400">
              <a:lnSpc>
                <a:spcPct val="1474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r>
              <a:rPr sz="1800" b="1" spc="-10" dirty="0" smtClean="0">
                <a:latin typeface="Verdana"/>
                <a:cs typeface="Verdana"/>
              </a:rPr>
              <a:t> 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63281" y="3397504"/>
            <a:ext cx="200025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81216" y="3783157"/>
            <a:ext cx="276225" cy="745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76200">
              <a:lnSpc>
                <a:spcPct val="1346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r>
              <a:rPr sz="1800" b="1" spc="-10" dirty="0" smtClean="0">
                <a:latin typeface="Verdana"/>
                <a:cs typeface="Verdana"/>
              </a:rPr>
              <a:t> 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86882" y="4826843"/>
            <a:ext cx="276225" cy="745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76200">
              <a:lnSpc>
                <a:spcPct val="1346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r>
              <a:rPr sz="1800" b="1" spc="-10" dirty="0" smtClean="0">
                <a:latin typeface="Verdana"/>
                <a:cs typeface="Verdana"/>
              </a:rPr>
              <a:t> 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62216" y="4849743"/>
            <a:ext cx="220345" cy="593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9685">
              <a:lnSpc>
                <a:spcPct val="1069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r>
              <a:rPr sz="1800" b="1" spc="-10" dirty="0" smtClean="0">
                <a:latin typeface="Verdana"/>
                <a:cs typeface="Verdana"/>
              </a:rPr>
              <a:t> 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625081" y="4845557"/>
            <a:ext cx="276860" cy="6502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0">
              <a:lnSpc>
                <a:spcPct val="100000"/>
              </a:lnSpc>
            </a:pPr>
            <a:r>
              <a:rPr sz="1800" b="1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  <a:p>
            <a:pPr>
              <a:lnSpc>
                <a:spcPts val="700"/>
              </a:lnSpc>
              <a:spcBef>
                <a:spcPts val="48"/>
              </a:spcBef>
            </a:pPr>
            <a:endParaRPr sz="700"/>
          </a:p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13350" y="4475988"/>
            <a:ext cx="200025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9740" y="1476247"/>
            <a:ext cx="3061970" cy="2857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445770" algn="l"/>
              </a:tabLst>
            </a:pPr>
            <a:r>
              <a:rPr sz="1800" spc="5" dirty="0" smtClean="0">
                <a:latin typeface="Symbol"/>
                <a:cs typeface="Symbol"/>
              </a:rPr>
              <a:t></a:t>
            </a:r>
            <a:r>
              <a:rPr sz="1800" spc="125" dirty="0" smtClean="0">
                <a:latin typeface="Arial"/>
                <a:cs typeface="Arial"/>
              </a:rPr>
              <a:t>x	</a:t>
            </a:r>
            <a:r>
              <a:rPr sz="1800" spc="120" dirty="0" smtClean="0">
                <a:latin typeface="Arial"/>
                <a:cs typeface="Arial"/>
              </a:rPr>
              <a:t>I</a:t>
            </a:r>
            <a:r>
              <a:rPr sz="1800" spc="235" dirty="0" smtClean="0">
                <a:latin typeface="Arial"/>
                <a:cs typeface="Arial"/>
              </a:rPr>
              <a:t>n</a:t>
            </a:r>
            <a:r>
              <a:rPr sz="1800" spc="-5" dirty="0" smtClean="0">
                <a:latin typeface="Verdana"/>
                <a:cs typeface="Verdana"/>
              </a:rPr>
              <a:t>(</a:t>
            </a:r>
            <a:r>
              <a:rPr sz="1800" spc="-100" dirty="0" smtClean="0">
                <a:latin typeface="Arial"/>
                <a:cs typeface="Arial"/>
              </a:rPr>
              <a:t>c</a:t>
            </a:r>
            <a:r>
              <a:rPr sz="1800" spc="-110" dirty="0" smtClean="0">
                <a:latin typeface="Arial"/>
                <a:cs typeface="Arial"/>
              </a:rPr>
              <a:t>s</a:t>
            </a:r>
            <a:r>
              <a:rPr sz="1800" spc="-80" dirty="0" smtClean="0">
                <a:latin typeface="Arial"/>
                <a:cs typeface="Arial"/>
              </a:rPr>
              <a:t>561</a:t>
            </a:r>
            <a:r>
              <a:rPr lang="en-US" sz="1800" spc="-80" dirty="0" smtClean="0">
                <a:latin typeface="Arial"/>
                <a:cs typeface="Arial"/>
              </a:rPr>
              <a:t>,</a:t>
            </a:r>
            <a:r>
              <a:rPr sz="1800" spc="25" dirty="0" smtClean="0">
                <a:latin typeface="Arial"/>
                <a:cs typeface="Arial"/>
              </a:rPr>
              <a:t> </a:t>
            </a:r>
            <a:r>
              <a:rPr sz="1800" spc="125" dirty="0" smtClean="0">
                <a:latin typeface="Arial"/>
                <a:cs typeface="Arial"/>
              </a:rPr>
              <a:t>x</a:t>
            </a:r>
            <a:r>
              <a:rPr sz="1800" spc="125" dirty="0" smtClean="0">
                <a:latin typeface="Verdana"/>
                <a:cs typeface="Verdana"/>
              </a:rPr>
              <a:t>)</a:t>
            </a:r>
            <a:r>
              <a:rPr sz="1800" spc="-90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Symbol"/>
                <a:cs typeface="Symbol"/>
              </a:rPr>
              <a:t></a:t>
            </a:r>
            <a:r>
              <a:rPr sz="1800" spc="100" dirty="0" smtClean="0">
                <a:latin typeface="Times New Roman"/>
                <a:cs typeface="Times New Roman"/>
              </a:rPr>
              <a:t> </a:t>
            </a:r>
            <a:r>
              <a:rPr sz="1800" spc="35" dirty="0" smtClean="0">
                <a:latin typeface="Arial"/>
                <a:cs typeface="Arial"/>
              </a:rPr>
              <a:t>Sma</a:t>
            </a:r>
            <a:r>
              <a:rPr sz="1800" spc="10" dirty="0" smtClean="0">
                <a:latin typeface="Arial"/>
                <a:cs typeface="Arial"/>
              </a:rPr>
              <a:t>r</a:t>
            </a:r>
            <a:r>
              <a:rPr sz="1800" spc="140" dirty="0" smtClean="0">
                <a:latin typeface="Arial"/>
                <a:cs typeface="Arial"/>
              </a:rPr>
              <a:t>t</a:t>
            </a:r>
            <a:r>
              <a:rPr sz="1800" spc="-5" dirty="0" smtClean="0">
                <a:latin typeface="Verdana"/>
                <a:cs typeface="Verdana"/>
              </a:rPr>
              <a:t>(</a:t>
            </a:r>
            <a:r>
              <a:rPr sz="1800" spc="120" dirty="0" smtClean="0">
                <a:latin typeface="Arial"/>
                <a:cs typeface="Arial"/>
              </a:rPr>
              <a:t>x</a:t>
            </a:r>
            <a:r>
              <a:rPr sz="1800" spc="0" dirty="0" smtClean="0">
                <a:latin typeface="Verdana"/>
                <a:cs typeface="Verdana"/>
              </a:rPr>
              <a:t>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9740" y="1857247"/>
            <a:ext cx="3100070" cy="11366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99695" algn="ctr">
              <a:lnSpc>
                <a:spcPct val="100000"/>
              </a:lnSpc>
              <a:tabLst>
                <a:tab pos="433070" algn="l"/>
              </a:tabLst>
            </a:pPr>
            <a:r>
              <a:rPr sz="1800" spc="5" dirty="0" smtClean="0">
                <a:latin typeface="Symbol"/>
                <a:cs typeface="Symbol"/>
              </a:rPr>
              <a:t></a:t>
            </a:r>
            <a:r>
              <a:rPr sz="1800" spc="125" dirty="0" smtClean="0">
                <a:latin typeface="Arial"/>
                <a:cs typeface="Arial"/>
              </a:rPr>
              <a:t>x	</a:t>
            </a:r>
            <a:r>
              <a:rPr sz="1800" spc="120" dirty="0" smtClean="0">
                <a:latin typeface="Arial"/>
                <a:cs typeface="Arial"/>
              </a:rPr>
              <a:t>I</a:t>
            </a:r>
            <a:r>
              <a:rPr sz="1800" spc="235" dirty="0" smtClean="0">
                <a:latin typeface="Arial"/>
                <a:cs typeface="Arial"/>
              </a:rPr>
              <a:t>n</a:t>
            </a:r>
            <a:r>
              <a:rPr sz="1800" spc="-5" dirty="0" smtClean="0">
                <a:latin typeface="Verdana"/>
                <a:cs typeface="Verdana"/>
              </a:rPr>
              <a:t>(</a:t>
            </a:r>
            <a:r>
              <a:rPr sz="1800" spc="-100" dirty="0" smtClean="0">
                <a:latin typeface="Arial"/>
                <a:cs typeface="Arial"/>
              </a:rPr>
              <a:t>c</a:t>
            </a:r>
            <a:r>
              <a:rPr sz="1800" spc="-110" dirty="0" smtClean="0">
                <a:latin typeface="Arial"/>
                <a:cs typeface="Arial"/>
              </a:rPr>
              <a:t>s</a:t>
            </a:r>
            <a:r>
              <a:rPr sz="1800" spc="-80" dirty="0" smtClean="0">
                <a:latin typeface="Arial"/>
                <a:cs typeface="Arial"/>
              </a:rPr>
              <a:t>561</a:t>
            </a:r>
            <a:r>
              <a:rPr lang="en-US" sz="1800" spc="-80" dirty="0" smtClean="0">
                <a:latin typeface="Arial"/>
                <a:cs typeface="Arial"/>
              </a:rPr>
              <a:t>,</a:t>
            </a:r>
            <a:r>
              <a:rPr sz="1800" spc="25" dirty="0" smtClean="0">
                <a:latin typeface="Arial"/>
                <a:cs typeface="Arial"/>
              </a:rPr>
              <a:t> </a:t>
            </a:r>
            <a:r>
              <a:rPr sz="1800" spc="125" dirty="0" smtClean="0">
                <a:latin typeface="Arial"/>
                <a:cs typeface="Arial"/>
              </a:rPr>
              <a:t>x</a:t>
            </a:r>
            <a:r>
              <a:rPr sz="1800" spc="125" dirty="0" smtClean="0">
                <a:latin typeface="Verdana"/>
                <a:cs typeface="Verdana"/>
              </a:rPr>
              <a:t>) </a:t>
            </a:r>
            <a:r>
              <a:rPr sz="1800" spc="350" dirty="0" smtClean="0">
                <a:latin typeface="Arial"/>
                <a:cs typeface="Arial"/>
              </a:rPr>
              <a:t>^</a:t>
            </a:r>
            <a:r>
              <a:rPr sz="1800" spc="50" dirty="0" smtClean="0">
                <a:latin typeface="Arial"/>
                <a:cs typeface="Arial"/>
              </a:rPr>
              <a:t> </a:t>
            </a:r>
            <a:r>
              <a:rPr sz="1800" spc="35" dirty="0" smtClean="0">
                <a:latin typeface="Arial"/>
                <a:cs typeface="Arial"/>
              </a:rPr>
              <a:t>Sma</a:t>
            </a:r>
            <a:r>
              <a:rPr sz="1800" spc="10" dirty="0" smtClean="0">
                <a:latin typeface="Arial"/>
                <a:cs typeface="Arial"/>
              </a:rPr>
              <a:t>r</a:t>
            </a:r>
            <a:r>
              <a:rPr sz="1800" spc="140" dirty="0" smtClean="0">
                <a:latin typeface="Arial"/>
                <a:cs typeface="Arial"/>
              </a:rPr>
              <a:t>t</a:t>
            </a:r>
            <a:r>
              <a:rPr sz="1800" spc="-5" dirty="0" smtClean="0">
                <a:latin typeface="Verdana"/>
                <a:cs typeface="Verdana"/>
              </a:rPr>
              <a:t>(</a:t>
            </a:r>
            <a:r>
              <a:rPr sz="1800" spc="120" dirty="0" smtClean="0">
                <a:latin typeface="Arial"/>
                <a:cs typeface="Arial"/>
              </a:rPr>
              <a:t>x</a:t>
            </a:r>
            <a:r>
              <a:rPr sz="1800" spc="0" dirty="0" smtClean="0">
                <a:latin typeface="Verdana"/>
                <a:cs typeface="Verdana"/>
              </a:rPr>
              <a:t>)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 dirty="0"/>
          </a:p>
          <a:p>
            <a:pPr marL="2540" algn="ctr">
              <a:lnSpc>
                <a:spcPct val="100000"/>
              </a:lnSpc>
              <a:tabLst>
                <a:tab pos="397510" algn="l"/>
              </a:tabLst>
            </a:pPr>
            <a:r>
              <a:rPr sz="1800" dirty="0" smtClean="0">
                <a:latin typeface="Symbol"/>
                <a:cs typeface="Symbol"/>
              </a:rPr>
              <a:t></a:t>
            </a:r>
            <a:r>
              <a:rPr sz="1800" spc="125" dirty="0" smtClean="0">
                <a:latin typeface="Arial"/>
                <a:cs typeface="Arial"/>
              </a:rPr>
              <a:t>x	</a:t>
            </a:r>
            <a:r>
              <a:rPr sz="1800" spc="180" dirty="0" smtClean="0">
                <a:latin typeface="Arial"/>
                <a:cs typeface="Arial"/>
              </a:rPr>
              <a:t>In</a:t>
            </a:r>
            <a:r>
              <a:rPr sz="1800" spc="-5" dirty="0" smtClean="0">
                <a:latin typeface="Verdana"/>
                <a:cs typeface="Verdana"/>
              </a:rPr>
              <a:t>(</a:t>
            </a:r>
            <a:r>
              <a:rPr sz="1800" spc="-90" dirty="0" smtClean="0">
                <a:latin typeface="Arial"/>
                <a:cs typeface="Arial"/>
              </a:rPr>
              <a:t>cs561</a:t>
            </a:r>
            <a:r>
              <a:rPr lang="en-US" sz="1800" spc="-90" dirty="0" smtClean="0">
                <a:latin typeface="Arial"/>
                <a:cs typeface="Arial"/>
              </a:rPr>
              <a:t>,</a:t>
            </a:r>
            <a:r>
              <a:rPr sz="1800" spc="25" dirty="0" smtClean="0">
                <a:latin typeface="Arial"/>
                <a:cs typeface="Arial"/>
              </a:rPr>
              <a:t> </a:t>
            </a:r>
            <a:r>
              <a:rPr sz="1800" spc="125" dirty="0" smtClean="0">
                <a:latin typeface="Arial"/>
                <a:cs typeface="Arial"/>
              </a:rPr>
              <a:t>x</a:t>
            </a:r>
            <a:r>
              <a:rPr sz="1800" spc="125" dirty="0" smtClean="0">
                <a:latin typeface="Verdana"/>
                <a:cs typeface="Verdana"/>
              </a:rPr>
              <a:t>)</a:t>
            </a:r>
            <a:r>
              <a:rPr sz="1800" spc="-90" dirty="0" smtClean="0">
                <a:latin typeface="Verdana"/>
                <a:cs typeface="Verdana"/>
              </a:rPr>
              <a:t> </a:t>
            </a:r>
            <a:r>
              <a:rPr sz="1800" spc="350" dirty="0" smtClean="0">
                <a:latin typeface="Arial"/>
                <a:cs typeface="Arial"/>
              </a:rPr>
              <a:t>^</a:t>
            </a:r>
            <a:r>
              <a:rPr sz="1800" spc="50" dirty="0" smtClean="0">
                <a:latin typeface="Arial"/>
                <a:cs typeface="Arial"/>
              </a:rPr>
              <a:t> </a:t>
            </a:r>
            <a:r>
              <a:rPr sz="1800" spc="35" dirty="0" smtClean="0">
                <a:latin typeface="Arial"/>
                <a:cs typeface="Arial"/>
              </a:rPr>
              <a:t>Sma</a:t>
            </a:r>
            <a:r>
              <a:rPr sz="1800" spc="10" dirty="0" smtClean="0">
                <a:latin typeface="Arial"/>
                <a:cs typeface="Arial"/>
              </a:rPr>
              <a:t>r</a:t>
            </a:r>
            <a:r>
              <a:rPr sz="1800" spc="140" dirty="0" smtClean="0">
                <a:latin typeface="Arial"/>
                <a:cs typeface="Arial"/>
              </a:rPr>
              <a:t>t</a:t>
            </a:r>
            <a:r>
              <a:rPr sz="1800" spc="-5" dirty="0" smtClean="0">
                <a:latin typeface="Verdana"/>
                <a:cs typeface="Verdana"/>
              </a:rPr>
              <a:t>(</a:t>
            </a:r>
            <a:r>
              <a:rPr sz="1800" spc="120" dirty="0" smtClean="0">
                <a:latin typeface="Arial"/>
                <a:cs typeface="Arial"/>
              </a:rPr>
              <a:t>x</a:t>
            </a:r>
            <a:r>
              <a:rPr sz="1800" spc="0" dirty="0" smtClean="0">
                <a:latin typeface="Verdana"/>
                <a:cs typeface="Verdana"/>
              </a:rPr>
              <a:t>)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ts val="800"/>
              </a:lnSpc>
              <a:spcBef>
                <a:spcPts val="39"/>
              </a:spcBef>
            </a:pPr>
            <a:endParaRPr sz="800" dirty="0"/>
          </a:p>
          <a:p>
            <a:pPr marL="88900">
              <a:lnSpc>
                <a:spcPct val="100000"/>
              </a:lnSpc>
              <a:tabLst>
                <a:tab pos="483870" algn="l"/>
              </a:tabLst>
            </a:pPr>
            <a:r>
              <a:rPr sz="1800" dirty="0" smtClean="0">
                <a:latin typeface="Symbol"/>
                <a:cs typeface="Symbol"/>
              </a:rPr>
              <a:t></a:t>
            </a:r>
            <a:r>
              <a:rPr sz="1800" spc="125" dirty="0" smtClean="0">
                <a:latin typeface="Arial"/>
                <a:cs typeface="Arial"/>
              </a:rPr>
              <a:t>x	</a:t>
            </a:r>
            <a:r>
              <a:rPr sz="1800" spc="120" dirty="0" smtClean="0">
                <a:latin typeface="Arial"/>
                <a:cs typeface="Arial"/>
              </a:rPr>
              <a:t>I</a:t>
            </a:r>
            <a:r>
              <a:rPr sz="1800" spc="235" dirty="0" smtClean="0">
                <a:latin typeface="Arial"/>
                <a:cs typeface="Arial"/>
              </a:rPr>
              <a:t>n</a:t>
            </a:r>
            <a:r>
              <a:rPr sz="1800" spc="-5" dirty="0" smtClean="0">
                <a:latin typeface="Verdana"/>
                <a:cs typeface="Verdana"/>
              </a:rPr>
              <a:t>(</a:t>
            </a:r>
            <a:r>
              <a:rPr sz="1800" spc="-100" dirty="0" smtClean="0">
                <a:latin typeface="Arial"/>
                <a:cs typeface="Arial"/>
              </a:rPr>
              <a:t>c</a:t>
            </a:r>
            <a:r>
              <a:rPr sz="1800" spc="-110" dirty="0" smtClean="0">
                <a:latin typeface="Arial"/>
                <a:cs typeface="Arial"/>
              </a:rPr>
              <a:t>s</a:t>
            </a:r>
            <a:r>
              <a:rPr sz="1800" spc="-80" dirty="0" smtClean="0">
                <a:latin typeface="Arial"/>
                <a:cs typeface="Arial"/>
              </a:rPr>
              <a:t>561</a:t>
            </a:r>
            <a:r>
              <a:rPr lang="en-US" sz="1800" spc="-80" dirty="0" smtClean="0">
                <a:latin typeface="Arial"/>
                <a:cs typeface="Arial"/>
              </a:rPr>
              <a:t>,</a:t>
            </a:r>
            <a:r>
              <a:rPr sz="1800" spc="25" dirty="0" smtClean="0">
                <a:latin typeface="Arial"/>
                <a:cs typeface="Arial"/>
              </a:rPr>
              <a:t> </a:t>
            </a:r>
            <a:r>
              <a:rPr sz="1800" spc="125" dirty="0" smtClean="0">
                <a:latin typeface="Arial"/>
                <a:cs typeface="Arial"/>
              </a:rPr>
              <a:t>x</a:t>
            </a:r>
            <a:r>
              <a:rPr sz="1800" spc="125" dirty="0" smtClean="0">
                <a:latin typeface="Verdana"/>
                <a:cs typeface="Verdana"/>
              </a:rPr>
              <a:t>)</a:t>
            </a:r>
            <a:r>
              <a:rPr sz="1800" spc="-90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Symbol"/>
                <a:cs typeface="Symbol"/>
              </a:rPr>
              <a:t></a:t>
            </a:r>
            <a:r>
              <a:rPr sz="1800" spc="100" dirty="0" smtClean="0">
                <a:latin typeface="Times New Roman"/>
                <a:cs typeface="Times New Roman"/>
              </a:rPr>
              <a:t> </a:t>
            </a:r>
            <a:r>
              <a:rPr sz="1800" spc="35" dirty="0" smtClean="0">
                <a:latin typeface="Arial"/>
                <a:cs typeface="Arial"/>
              </a:rPr>
              <a:t>Sma</a:t>
            </a:r>
            <a:r>
              <a:rPr sz="1800" spc="10" dirty="0" smtClean="0">
                <a:latin typeface="Arial"/>
                <a:cs typeface="Arial"/>
              </a:rPr>
              <a:t>r</a:t>
            </a:r>
            <a:r>
              <a:rPr sz="1800" spc="140" dirty="0" smtClean="0">
                <a:latin typeface="Arial"/>
                <a:cs typeface="Arial"/>
              </a:rPr>
              <a:t>t</a:t>
            </a:r>
            <a:r>
              <a:rPr sz="1800" spc="-5" dirty="0" smtClean="0">
                <a:latin typeface="Verdana"/>
                <a:cs typeface="Verdana"/>
              </a:rPr>
              <a:t>(</a:t>
            </a:r>
            <a:r>
              <a:rPr sz="1800" spc="120" dirty="0" smtClean="0">
                <a:latin typeface="Arial"/>
                <a:cs typeface="Arial"/>
              </a:rPr>
              <a:t>x</a:t>
            </a:r>
            <a:r>
              <a:rPr sz="1800" spc="0" dirty="0" smtClean="0">
                <a:latin typeface="Verdana"/>
                <a:cs typeface="Verdana"/>
              </a:rPr>
              <a:t>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560953" y="1618361"/>
            <a:ext cx="1773174" cy="1810765"/>
          </a:xfrm>
          <a:custGeom>
            <a:avLst/>
            <a:gdLst/>
            <a:ahLst/>
            <a:cxnLst/>
            <a:rect l="l" t="t" r="r" b="b"/>
            <a:pathLst>
              <a:path w="1773174" h="1810765">
                <a:moveTo>
                  <a:pt x="1538350" y="1689425"/>
                </a:moveTo>
                <a:lnTo>
                  <a:pt x="1527821" y="1693679"/>
                </a:lnTo>
                <a:lnTo>
                  <a:pt x="1519175" y="1702944"/>
                </a:lnTo>
                <a:lnTo>
                  <a:pt x="1513450" y="1717263"/>
                </a:lnTo>
                <a:lnTo>
                  <a:pt x="1515993" y="1729382"/>
                </a:lnTo>
                <a:lnTo>
                  <a:pt x="1523332" y="1739239"/>
                </a:lnTo>
                <a:lnTo>
                  <a:pt x="1534541" y="1745234"/>
                </a:lnTo>
                <a:lnTo>
                  <a:pt x="1773174" y="1810765"/>
                </a:lnTo>
                <a:lnTo>
                  <a:pt x="1767992" y="1790191"/>
                </a:lnTo>
                <a:lnTo>
                  <a:pt x="1713102" y="1790191"/>
                </a:lnTo>
                <a:lnTo>
                  <a:pt x="1640840" y="1716360"/>
                </a:lnTo>
                <a:lnTo>
                  <a:pt x="1538350" y="1689425"/>
                </a:lnTo>
                <a:close/>
              </a:path>
              <a:path w="1773174" h="1810765">
                <a:moveTo>
                  <a:pt x="1640840" y="1716360"/>
                </a:moveTo>
                <a:lnTo>
                  <a:pt x="1713102" y="1790191"/>
                </a:lnTo>
                <a:lnTo>
                  <a:pt x="1726303" y="1777238"/>
                </a:lnTo>
                <a:lnTo>
                  <a:pt x="1705737" y="1777238"/>
                </a:lnTo>
                <a:lnTo>
                  <a:pt x="1693944" y="1730316"/>
                </a:lnTo>
                <a:lnTo>
                  <a:pt x="1640840" y="1716360"/>
                </a:lnTo>
                <a:close/>
              </a:path>
              <a:path w="1773174" h="1810765">
                <a:moveTo>
                  <a:pt x="1686372" y="1550512"/>
                </a:moveTo>
                <a:lnTo>
                  <a:pt x="1671491" y="1552540"/>
                </a:lnTo>
                <a:lnTo>
                  <a:pt x="1662051" y="1560655"/>
                </a:lnTo>
                <a:lnTo>
                  <a:pt x="1657016" y="1571911"/>
                </a:lnTo>
                <a:lnTo>
                  <a:pt x="1657350" y="1584705"/>
                </a:lnTo>
                <a:lnTo>
                  <a:pt x="1679960" y="1674671"/>
                </a:lnTo>
                <a:lnTo>
                  <a:pt x="1753870" y="1750187"/>
                </a:lnTo>
                <a:lnTo>
                  <a:pt x="1713102" y="1790191"/>
                </a:lnTo>
                <a:lnTo>
                  <a:pt x="1767992" y="1790191"/>
                </a:lnTo>
                <a:lnTo>
                  <a:pt x="1712528" y="1570002"/>
                </a:lnTo>
                <a:lnTo>
                  <a:pt x="1707393" y="1560136"/>
                </a:lnTo>
                <a:lnTo>
                  <a:pt x="1698507" y="1553342"/>
                </a:lnTo>
                <a:lnTo>
                  <a:pt x="1686372" y="1550512"/>
                </a:lnTo>
                <a:close/>
              </a:path>
              <a:path w="1773174" h="1810765">
                <a:moveTo>
                  <a:pt x="1693944" y="1730316"/>
                </a:moveTo>
                <a:lnTo>
                  <a:pt x="1705737" y="1777238"/>
                </a:lnTo>
                <a:lnTo>
                  <a:pt x="1741043" y="1742693"/>
                </a:lnTo>
                <a:lnTo>
                  <a:pt x="1693944" y="1730316"/>
                </a:lnTo>
                <a:close/>
              </a:path>
              <a:path w="1773174" h="1810765">
                <a:moveTo>
                  <a:pt x="1679960" y="1674671"/>
                </a:moveTo>
                <a:lnTo>
                  <a:pt x="1693944" y="1730316"/>
                </a:lnTo>
                <a:lnTo>
                  <a:pt x="1741043" y="1742693"/>
                </a:lnTo>
                <a:lnTo>
                  <a:pt x="1705737" y="1777238"/>
                </a:lnTo>
                <a:lnTo>
                  <a:pt x="1726303" y="1777238"/>
                </a:lnTo>
                <a:lnTo>
                  <a:pt x="1753870" y="1750187"/>
                </a:lnTo>
                <a:lnTo>
                  <a:pt x="1679960" y="1674671"/>
                </a:lnTo>
                <a:close/>
              </a:path>
              <a:path w="1773174" h="1810765">
                <a:moveTo>
                  <a:pt x="40894" y="0"/>
                </a:moveTo>
                <a:lnTo>
                  <a:pt x="0" y="39877"/>
                </a:lnTo>
                <a:lnTo>
                  <a:pt x="1640840" y="1716360"/>
                </a:lnTo>
                <a:lnTo>
                  <a:pt x="1693944" y="1730316"/>
                </a:lnTo>
                <a:lnTo>
                  <a:pt x="1679960" y="1674671"/>
                </a:lnTo>
                <a:lnTo>
                  <a:pt x="40894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17365" y="1611871"/>
            <a:ext cx="2812034" cy="369328"/>
          </a:xfrm>
          <a:custGeom>
            <a:avLst/>
            <a:gdLst/>
            <a:ahLst/>
            <a:cxnLst/>
            <a:rect l="l" t="t" r="r" b="b"/>
            <a:pathLst>
              <a:path w="2812034" h="369328">
                <a:moveTo>
                  <a:pt x="0" y="369328"/>
                </a:moveTo>
                <a:lnTo>
                  <a:pt x="2812034" y="369328"/>
                </a:lnTo>
                <a:lnTo>
                  <a:pt x="2812034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896359" y="1640332"/>
            <a:ext cx="2640330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125" dirty="0" smtClean="0">
                <a:latin typeface="Arial"/>
                <a:cs typeface="Arial"/>
              </a:rPr>
              <a:t>I</a:t>
            </a:r>
            <a:r>
              <a:rPr sz="1800" spc="235" dirty="0" smtClean="0">
                <a:latin typeface="Arial"/>
                <a:cs typeface="Arial"/>
              </a:rPr>
              <a:t>n</a:t>
            </a:r>
            <a:r>
              <a:rPr sz="1800" b="1" spc="-10" dirty="0" smtClean="0">
                <a:latin typeface="Verdana"/>
                <a:cs typeface="Verdana"/>
              </a:rPr>
              <a:t>(</a:t>
            </a:r>
            <a:r>
              <a:rPr sz="1800" spc="-90" dirty="0" smtClean="0">
                <a:latin typeface="Arial"/>
                <a:cs typeface="Arial"/>
              </a:rPr>
              <a:t>cs561</a:t>
            </a:r>
            <a:r>
              <a:rPr lang="en-US" sz="1800" spc="-90" dirty="0" smtClean="0">
                <a:latin typeface="Arial"/>
                <a:cs typeface="Arial"/>
              </a:rPr>
              <a:t>,</a:t>
            </a:r>
            <a:r>
              <a:rPr sz="1800" spc="25" dirty="0" smtClean="0">
                <a:latin typeface="Arial"/>
                <a:cs typeface="Arial"/>
              </a:rPr>
              <a:t> </a:t>
            </a:r>
            <a:r>
              <a:rPr sz="1800" spc="130" dirty="0" smtClean="0">
                <a:latin typeface="Arial"/>
                <a:cs typeface="Arial"/>
              </a:rPr>
              <a:t>x</a:t>
            </a:r>
            <a:r>
              <a:rPr sz="1800" b="1" spc="0" dirty="0" smtClean="0">
                <a:latin typeface="Verdana"/>
                <a:cs typeface="Verdana"/>
              </a:rPr>
              <a:t>)</a:t>
            </a:r>
            <a:r>
              <a:rPr sz="1800" b="1" spc="-80" dirty="0" smtClean="0">
                <a:latin typeface="Verdana"/>
                <a:cs typeface="Verdana"/>
              </a:rPr>
              <a:t> </a:t>
            </a:r>
            <a:r>
              <a:rPr sz="1800" spc="350" dirty="0" smtClean="0">
                <a:latin typeface="Arial"/>
                <a:cs typeface="Arial"/>
              </a:rPr>
              <a:t>^</a:t>
            </a:r>
            <a:r>
              <a:rPr sz="1800" spc="45" dirty="0" smtClean="0">
                <a:latin typeface="Arial"/>
                <a:cs typeface="Arial"/>
              </a:rPr>
              <a:t> </a:t>
            </a:r>
            <a:r>
              <a:rPr sz="1800" spc="-105" dirty="0" smtClean="0">
                <a:latin typeface="Arial"/>
                <a:cs typeface="Arial"/>
              </a:rPr>
              <a:t>S</a:t>
            </a:r>
            <a:r>
              <a:rPr sz="1800" spc="15" dirty="0" smtClean="0">
                <a:latin typeface="Arial"/>
                <a:cs typeface="Arial"/>
              </a:rPr>
              <a:t>ma</a:t>
            </a:r>
            <a:r>
              <a:rPr sz="1800" spc="190" dirty="0" smtClean="0">
                <a:latin typeface="Arial"/>
                <a:cs typeface="Arial"/>
              </a:rPr>
              <a:t>r</a:t>
            </a:r>
            <a:r>
              <a:rPr sz="1800" spc="165" dirty="0" smtClean="0">
                <a:latin typeface="Arial"/>
                <a:cs typeface="Arial"/>
              </a:rPr>
              <a:t>t</a:t>
            </a:r>
            <a:r>
              <a:rPr sz="1800" b="1" spc="-5" dirty="0" smtClean="0">
                <a:latin typeface="Verdana"/>
                <a:cs typeface="Verdana"/>
              </a:rPr>
              <a:t>(</a:t>
            </a:r>
            <a:r>
              <a:rPr sz="1800" spc="120" dirty="0" smtClean="0">
                <a:latin typeface="Arial"/>
                <a:cs typeface="Arial"/>
              </a:rPr>
              <a:t>x</a:t>
            </a:r>
            <a:r>
              <a:rPr sz="1800" b="1" spc="0" dirty="0" smtClean="0">
                <a:latin typeface="Verdana"/>
                <a:cs typeface="Verdana"/>
              </a:rPr>
              <a:t>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295400" y="5193271"/>
            <a:ext cx="3021965" cy="369328"/>
          </a:xfrm>
          <a:custGeom>
            <a:avLst/>
            <a:gdLst/>
            <a:ahLst/>
            <a:cxnLst/>
            <a:rect l="l" t="t" r="r" b="b"/>
            <a:pathLst>
              <a:path w="3021965" h="369328">
                <a:moveTo>
                  <a:pt x="0" y="369328"/>
                </a:moveTo>
                <a:lnTo>
                  <a:pt x="3021965" y="369328"/>
                </a:lnTo>
                <a:lnTo>
                  <a:pt x="3021965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solidFill>
            <a:srgbClr val="F5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374139" y="5222240"/>
            <a:ext cx="2838450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 smtClean="0">
                <a:latin typeface="Verdana"/>
                <a:cs typeface="Verdana"/>
              </a:rPr>
              <a:t>¬</a:t>
            </a:r>
            <a:r>
              <a:rPr sz="1800" spc="185" dirty="0" smtClean="0">
                <a:latin typeface="Arial"/>
                <a:cs typeface="Arial"/>
              </a:rPr>
              <a:t>In</a:t>
            </a:r>
            <a:r>
              <a:rPr sz="1800" b="1" spc="-10" dirty="0" smtClean="0">
                <a:latin typeface="Verdana"/>
                <a:cs typeface="Verdana"/>
              </a:rPr>
              <a:t>(</a:t>
            </a:r>
            <a:r>
              <a:rPr sz="1800" spc="-100" dirty="0" smtClean="0">
                <a:latin typeface="Arial"/>
                <a:cs typeface="Arial"/>
              </a:rPr>
              <a:t>c</a:t>
            </a:r>
            <a:r>
              <a:rPr sz="1800" spc="-110" dirty="0" smtClean="0">
                <a:latin typeface="Arial"/>
                <a:cs typeface="Arial"/>
              </a:rPr>
              <a:t>s</a:t>
            </a:r>
            <a:r>
              <a:rPr sz="1800" spc="-80" dirty="0" smtClean="0">
                <a:latin typeface="Arial"/>
                <a:cs typeface="Arial"/>
              </a:rPr>
              <a:t>561</a:t>
            </a:r>
            <a:r>
              <a:rPr lang="en-US" sz="1800" spc="-80" dirty="0" smtClean="0">
                <a:latin typeface="Arial"/>
                <a:cs typeface="Arial"/>
              </a:rPr>
              <a:t>,</a:t>
            </a:r>
            <a:r>
              <a:rPr sz="1800" spc="25" dirty="0" smtClean="0">
                <a:latin typeface="Arial"/>
                <a:cs typeface="Arial"/>
              </a:rPr>
              <a:t> </a:t>
            </a:r>
            <a:r>
              <a:rPr sz="1800" spc="125" dirty="0" smtClean="0">
                <a:latin typeface="Arial"/>
                <a:cs typeface="Arial"/>
              </a:rPr>
              <a:t>x</a:t>
            </a:r>
            <a:r>
              <a:rPr sz="1800" b="1" spc="125" dirty="0" smtClean="0">
                <a:latin typeface="Verdana"/>
                <a:cs typeface="Verdana"/>
              </a:rPr>
              <a:t>)</a:t>
            </a:r>
            <a:r>
              <a:rPr sz="1800" b="1" spc="-80" dirty="0" smtClean="0">
                <a:latin typeface="Verdana"/>
                <a:cs typeface="Verdana"/>
              </a:rPr>
              <a:t> </a:t>
            </a:r>
            <a:r>
              <a:rPr sz="1800" spc="190" dirty="0" smtClean="0">
                <a:latin typeface="Arial"/>
                <a:cs typeface="Arial"/>
              </a:rPr>
              <a:t>_</a:t>
            </a:r>
            <a:r>
              <a:rPr sz="1800" spc="50" dirty="0" smtClean="0">
                <a:latin typeface="Arial"/>
                <a:cs typeface="Arial"/>
              </a:rPr>
              <a:t> </a:t>
            </a:r>
            <a:r>
              <a:rPr sz="1800" spc="-105" dirty="0" smtClean="0">
                <a:latin typeface="Arial"/>
                <a:cs typeface="Arial"/>
              </a:rPr>
              <a:t>S</a:t>
            </a:r>
            <a:r>
              <a:rPr sz="1800" spc="15" dirty="0" smtClean="0">
                <a:latin typeface="Arial"/>
                <a:cs typeface="Arial"/>
              </a:rPr>
              <a:t>ma</a:t>
            </a:r>
            <a:r>
              <a:rPr sz="1800" spc="190" dirty="0" smtClean="0">
                <a:latin typeface="Arial"/>
                <a:cs typeface="Arial"/>
              </a:rPr>
              <a:t>r</a:t>
            </a:r>
            <a:r>
              <a:rPr sz="1800" spc="165" dirty="0" smtClean="0">
                <a:latin typeface="Arial"/>
                <a:cs typeface="Arial"/>
              </a:rPr>
              <a:t>t</a:t>
            </a:r>
            <a:r>
              <a:rPr sz="1800" b="1" spc="-10" dirty="0" smtClean="0">
                <a:latin typeface="Verdana"/>
                <a:cs typeface="Verdana"/>
              </a:rPr>
              <a:t>(</a:t>
            </a:r>
            <a:r>
              <a:rPr sz="1800" spc="120" dirty="0" smtClean="0">
                <a:latin typeface="Arial"/>
                <a:cs typeface="Arial"/>
              </a:rPr>
              <a:t>x</a:t>
            </a:r>
            <a:r>
              <a:rPr sz="1800" b="1" spc="0" dirty="0" smtClean="0">
                <a:latin typeface="Verdana"/>
                <a:cs typeface="Verdana"/>
              </a:rPr>
              <a:t>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331080" y="5128133"/>
            <a:ext cx="558038" cy="307848"/>
          </a:xfrm>
          <a:custGeom>
            <a:avLst/>
            <a:gdLst/>
            <a:ahLst/>
            <a:cxnLst/>
            <a:rect l="l" t="t" r="r" b="b"/>
            <a:pathLst>
              <a:path w="558038" h="307848">
                <a:moveTo>
                  <a:pt x="399259" y="64448"/>
                </a:moveTo>
                <a:lnTo>
                  <a:pt x="0" y="256286"/>
                </a:lnTo>
                <a:lnTo>
                  <a:pt x="24638" y="307848"/>
                </a:lnTo>
                <a:lnTo>
                  <a:pt x="424125" y="115950"/>
                </a:lnTo>
                <a:lnTo>
                  <a:pt x="455848" y="68988"/>
                </a:lnTo>
                <a:lnTo>
                  <a:pt x="399259" y="64448"/>
                </a:lnTo>
                <a:close/>
              </a:path>
              <a:path w="558038" h="307848">
                <a:moveTo>
                  <a:pt x="542320" y="18669"/>
                </a:moveTo>
                <a:lnTo>
                  <a:pt x="494538" y="18669"/>
                </a:lnTo>
                <a:lnTo>
                  <a:pt x="519303" y="70231"/>
                </a:lnTo>
                <a:lnTo>
                  <a:pt x="424125" y="115950"/>
                </a:lnTo>
                <a:lnTo>
                  <a:pt x="370329" y="195587"/>
                </a:lnTo>
                <a:lnTo>
                  <a:pt x="367523" y="205664"/>
                </a:lnTo>
                <a:lnTo>
                  <a:pt x="369189" y="216296"/>
                </a:lnTo>
                <a:lnTo>
                  <a:pt x="375724" y="226738"/>
                </a:lnTo>
                <a:lnTo>
                  <a:pt x="387525" y="236243"/>
                </a:lnTo>
                <a:lnTo>
                  <a:pt x="399348" y="237133"/>
                </a:lnTo>
                <a:lnTo>
                  <a:pt x="410491" y="233215"/>
                </a:lnTo>
                <a:lnTo>
                  <a:pt x="419354" y="224790"/>
                </a:lnTo>
                <a:lnTo>
                  <a:pt x="558038" y="19939"/>
                </a:lnTo>
                <a:lnTo>
                  <a:pt x="542320" y="18669"/>
                </a:lnTo>
                <a:close/>
              </a:path>
              <a:path w="558038" h="307848">
                <a:moveTo>
                  <a:pt x="455848" y="68988"/>
                </a:moveTo>
                <a:lnTo>
                  <a:pt x="424125" y="115950"/>
                </a:lnTo>
                <a:lnTo>
                  <a:pt x="513750" y="72898"/>
                </a:lnTo>
                <a:lnTo>
                  <a:pt x="504571" y="72898"/>
                </a:lnTo>
                <a:lnTo>
                  <a:pt x="455848" y="68988"/>
                </a:lnTo>
                <a:close/>
              </a:path>
              <a:path w="558038" h="307848">
                <a:moveTo>
                  <a:pt x="483235" y="28448"/>
                </a:moveTo>
                <a:lnTo>
                  <a:pt x="455848" y="68988"/>
                </a:lnTo>
                <a:lnTo>
                  <a:pt x="504571" y="72898"/>
                </a:lnTo>
                <a:lnTo>
                  <a:pt x="483235" y="28448"/>
                </a:lnTo>
                <a:close/>
              </a:path>
              <a:path w="558038" h="307848">
                <a:moveTo>
                  <a:pt x="499234" y="28448"/>
                </a:moveTo>
                <a:lnTo>
                  <a:pt x="483235" y="28448"/>
                </a:lnTo>
                <a:lnTo>
                  <a:pt x="504571" y="72898"/>
                </a:lnTo>
                <a:lnTo>
                  <a:pt x="513750" y="72898"/>
                </a:lnTo>
                <a:lnTo>
                  <a:pt x="519303" y="70231"/>
                </a:lnTo>
                <a:lnTo>
                  <a:pt x="499234" y="28448"/>
                </a:lnTo>
                <a:close/>
              </a:path>
              <a:path w="558038" h="307848">
                <a:moveTo>
                  <a:pt x="494538" y="18669"/>
                </a:moveTo>
                <a:lnTo>
                  <a:pt x="399259" y="64448"/>
                </a:lnTo>
                <a:lnTo>
                  <a:pt x="455848" y="68988"/>
                </a:lnTo>
                <a:lnTo>
                  <a:pt x="483235" y="28448"/>
                </a:lnTo>
                <a:lnTo>
                  <a:pt x="499234" y="28448"/>
                </a:lnTo>
                <a:lnTo>
                  <a:pt x="494538" y="18669"/>
                </a:lnTo>
                <a:close/>
              </a:path>
              <a:path w="558038" h="307848">
                <a:moveTo>
                  <a:pt x="311277" y="0"/>
                </a:moveTo>
                <a:lnTo>
                  <a:pt x="304039" y="360"/>
                </a:lnTo>
                <a:lnTo>
                  <a:pt x="292651" y="5481"/>
                </a:lnTo>
                <a:lnTo>
                  <a:pt x="284336" y="15794"/>
                </a:lnTo>
                <a:lnTo>
                  <a:pt x="280523" y="30666"/>
                </a:lnTo>
                <a:lnTo>
                  <a:pt x="284612" y="43394"/>
                </a:lnTo>
                <a:lnTo>
                  <a:pt x="293849" y="52753"/>
                </a:lnTo>
                <a:lnTo>
                  <a:pt x="306705" y="57023"/>
                </a:lnTo>
                <a:lnTo>
                  <a:pt x="399259" y="64448"/>
                </a:lnTo>
                <a:lnTo>
                  <a:pt x="494538" y="18669"/>
                </a:lnTo>
                <a:lnTo>
                  <a:pt x="542320" y="18669"/>
                </a:lnTo>
                <a:lnTo>
                  <a:pt x="311277" y="0"/>
                </a:lnTo>
                <a:close/>
              </a:path>
            </a:pathLst>
          </a:custGeom>
          <a:solidFill>
            <a:srgbClr val="CE6B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29815" y="1886025"/>
            <a:ext cx="4261027" cy="3975100"/>
          </a:xfrm>
          <a:custGeom>
            <a:avLst/>
            <a:gdLst/>
            <a:ahLst/>
            <a:cxnLst/>
            <a:rect l="l" t="t" r="r" b="b"/>
            <a:pathLst>
              <a:path w="4261027" h="3975100">
                <a:moveTo>
                  <a:pt x="2347063" y="3962400"/>
                </a:moveTo>
                <a:lnTo>
                  <a:pt x="1455490" y="3962400"/>
                </a:lnTo>
                <a:lnTo>
                  <a:pt x="1471067" y="3975100"/>
                </a:lnTo>
                <a:lnTo>
                  <a:pt x="2334468" y="3975100"/>
                </a:lnTo>
                <a:lnTo>
                  <a:pt x="2347063" y="3962400"/>
                </a:lnTo>
                <a:close/>
              </a:path>
              <a:path w="4261027" h="3975100">
                <a:moveTo>
                  <a:pt x="2433814" y="3949700"/>
                </a:moveTo>
                <a:lnTo>
                  <a:pt x="1372749" y="3949700"/>
                </a:lnTo>
                <a:lnTo>
                  <a:pt x="1384281" y="3962400"/>
                </a:lnTo>
                <a:lnTo>
                  <a:pt x="2384732" y="3962400"/>
                </a:lnTo>
                <a:lnTo>
                  <a:pt x="2433814" y="3949700"/>
                </a:lnTo>
                <a:close/>
              </a:path>
              <a:path w="4261027" h="3975100">
                <a:moveTo>
                  <a:pt x="2485849" y="3937000"/>
                </a:moveTo>
                <a:lnTo>
                  <a:pt x="1336435" y="3937000"/>
                </a:lnTo>
                <a:lnTo>
                  <a:pt x="1348929" y="3949700"/>
                </a:lnTo>
                <a:lnTo>
                  <a:pt x="2472117" y="3949700"/>
                </a:lnTo>
                <a:lnTo>
                  <a:pt x="2485849" y="3937000"/>
                </a:lnTo>
                <a:close/>
              </a:path>
              <a:path w="4261027" h="3975100">
                <a:moveTo>
                  <a:pt x="2543493" y="3924300"/>
                </a:moveTo>
                <a:lnTo>
                  <a:pt x="1298279" y="3924300"/>
                </a:lnTo>
                <a:lnTo>
                  <a:pt x="1309764" y="3937000"/>
                </a:lnTo>
                <a:lnTo>
                  <a:pt x="2528832" y="3937000"/>
                </a:lnTo>
                <a:lnTo>
                  <a:pt x="2543493" y="3924300"/>
                </a:lnTo>
                <a:close/>
              </a:path>
              <a:path w="4261027" h="3975100">
                <a:moveTo>
                  <a:pt x="2601699" y="3911600"/>
                </a:moveTo>
                <a:lnTo>
                  <a:pt x="1263304" y="3911600"/>
                </a:lnTo>
                <a:lnTo>
                  <a:pt x="1275075" y="3924300"/>
                </a:lnTo>
                <a:lnTo>
                  <a:pt x="2587371" y="3924300"/>
                </a:lnTo>
                <a:lnTo>
                  <a:pt x="2601699" y="3911600"/>
                </a:lnTo>
                <a:close/>
              </a:path>
              <a:path w="4261027" h="3975100">
                <a:moveTo>
                  <a:pt x="2642686" y="3898900"/>
                </a:moveTo>
                <a:lnTo>
                  <a:pt x="1242144" y="3898900"/>
                </a:lnTo>
                <a:lnTo>
                  <a:pt x="1251383" y="3911600"/>
                </a:lnTo>
                <a:lnTo>
                  <a:pt x="2629435" y="3911600"/>
                </a:lnTo>
                <a:lnTo>
                  <a:pt x="2642686" y="3898900"/>
                </a:lnTo>
                <a:close/>
              </a:path>
              <a:path w="4261027" h="3975100">
                <a:moveTo>
                  <a:pt x="2689729" y="3886200"/>
                </a:moveTo>
                <a:lnTo>
                  <a:pt x="1223382" y="3886200"/>
                </a:lnTo>
                <a:lnTo>
                  <a:pt x="1232876" y="3898900"/>
                </a:lnTo>
                <a:lnTo>
                  <a:pt x="2679019" y="3898900"/>
                </a:lnTo>
                <a:lnTo>
                  <a:pt x="2689729" y="3886200"/>
                </a:lnTo>
                <a:close/>
              </a:path>
              <a:path w="4261027" h="3975100">
                <a:moveTo>
                  <a:pt x="2797539" y="3848100"/>
                </a:moveTo>
                <a:lnTo>
                  <a:pt x="1179156" y="3848100"/>
                </a:lnTo>
                <a:lnTo>
                  <a:pt x="1191547" y="3860800"/>
                </a:lnTo>
                <a:lnTo>
                  <a:pt x="1202916" y="3873500"/>
                </a:lnTo>
                <a:lnTo>
                  <a:pt x="1213461" y="3886200"/>
                </a:lnTo>
                <a:lnTo>
                  <a:pt x="2713917" y="3886200"/>
                </a:lnTo>
                <a:lnTo>
                  <a:pt x="2725950" y="3873500"/>
                </a:lnTo>
                <a:lnTo>
                  <a:pt x="2749915" y="3873500"/>
                </a:lnTo>
                <a:lnTo>
                  <a:pt x="2761853" y="3860800"/>
                </a:lnTo>
                <a:lnTo>
                  <a:pt x="2785662" y="3860800"/>
                </a:lnTo>
                <a:lnTo>
                  <a:pt x="2797539" y="3848100"/>
                </a:lnTo>
                <a:close/>
              </a:path>
              <a:path w="4261027" h="3975100">
                <a:moveTo>
                  <a:pt x="2859917" y="3822700"/>
                </a:moveTo>
                <a:lnTo>
                  <a:pt x="1148888" y="3822700"/>
                </a:lnTo>
                <a:lnTo>
                  <a:pt x="1158031" y="3835400"/>
                </a:lnTo>
                <a:lnTo>
                  <a:pt x="1168047" y="3848100"/>
                </a:lnTo>
                <a:lnTo>
                  <a:pt x="2822667" y="3848100"/>
                </a:lnTo>
                <a:lnTo>
                  <a:pt x="2835479" y="3835400"/>
                </a:lnTo>
                <a:lnTo>
                  <a:pt x="2847882" y="3835400"/>
                </a:lnTo>
                <a:lnTo>
                  <a:pt x="2859917" y="3822700"/>
                </a:lnTo>
                <a:close/>
              </a:path>
              <a:path w="4261027" h="3975100">
                <a:moveTo>
                  <a:pt x="2894246" y="3810000"/>
                </a:moveTo>
                <a:lnTo>
                  <a:pt x="1132352" y="3810000"/>
                </a:lnTo>
                <a:lnTo>
                  <a:pt x="1140401" y="3822700"/>
                </a:lnTo>
                <a:lnTo>
                  <a:pt x="2883057" y="3822700"/>
                </a:lnTo>
                <a:lnTo>
                  <a:pt x="2894246" y="3810000"/>
                </a:lnTo>
                <a:close/>
              </a:path>
              <a:path w="4261027" h="3975100">
                <a:moveTo>
                  <a:pt x="2950407" y="3784600"/>
                </a:moveTo>
                <a:lnTo>
                  <a:pt x="1108641" y="3784600"/>
                </a:lnTo>
                <a:lnTo>
                  <a:pt x="1116690" y="3797300"/>
                </a:lnTo>
                <a:lnTo>
                  <a:pt x="1124520" y="3810000"/>
                </a:lnTo>
                <a:lnTo>
                  <a:pt x="2916073" y="3810000"/>
                </a:lnTo>
                <a:lnTo>
                  <a:pt x="2926796" y="3797300"/>
                </a:lnTo>
                <a:lnTo>
                  <a:pt x="2938671" y="3797300"/>
                </a:lnTo>
                <a:lnTo>
                  <a:pt x="2950407" y="3784600"/>
                </a:lnTo>
                <a:close/>
              </a:path>
              <a:path w="4261027" h="3975100">
                <a:moveTo>
                  <a:pt x="3017465" y="3746500"/>
                </a:moveTo>
                <a:lnTo>
                  <a:pt x="1069896" y="3746500"/>
                </a:lnTo>
                <a:lnTo>
                  <a:pt x="1081001" y="3759200"/>
                </a:lnTo>
                <a:lnTo>
                  <a:pt x="1100155" y="3784600"/>
                </a:lnTo>
                <a:lnTo>
                  <a:pt x="2961996" y="3784600"/>
                </a:lnTo>
                <a:lnTo>
                  <a:pt x="2973431" y="3771900"/>
                </a:lnTo>
                <a:lnTo>
                  <a:pt x="2984704" y="3771900"/>
                </a:lnTo>
                <a:lnTo>
                  <a:pt x="2995806" y="3759200"/>
                </a:lnTo>
                <a:lnTo>
                  <a:pt x="3006729" y="3759200"/>
                </a:lnTo>
                <a:lnTo>
                  <a:pt x="3017465" y="3746500"/>
                </a:lnTo>
                <a:close/>
              </a:path>
              <a:path w="4261027" h="3975100">
                <a:moveTo>
                  <a:pt x="4264899" y="1130300"/>
                </a:moveTo>
                <a:lnTo>
                  <a:pt x="367830" y="1130300"/>
                </a:lnTo>
                <a:lnTo>
                  <a:pt x="358918" y="1143000"/>
                </a:lnTo>
                <a:lnTo>
                  <a:pt x="350120" y="1155700"/>
                </a:lnTo>
                <a:lnTo>
                  <a:pt x="341452" y="1155700"/>
                </a:lnTo>
                <a:lnTo>
                  <a:pt x="332932" y="1168400"/>
                </a:lnTo>
                <a:lnTo>
                  <a:pt x="324576" y="1181100"/>
                </a:lnTo>
                <a:lnTo>
                  <a:pt x="315840" y="1193800"/>
                </a:lnTo>
                <a:lnTo>
                  <a:pt x="307100" y="1193800"/>
                </a:lnTo>
                <a:lnTo>
                  <a:pt x="298374" y="1206500"/>
                </a:lnTo>
                <a:lnTo>
                  <a:pt x="272495" y="1231900"/>
                </a:lnTo>
                <a:lnTo>
                  <a:pt x="264035" y="1244600"/>
                </a:lnTo>
                <a:lnTo>
                  <a:pt x="255692" y="1257300"/>
                </a:lnTo>
                <a:lnTo>
                  <a:pt x="247488" y="1270000"/>
                </a:lnTo>
                <a:lnTo>
                  <a:pt x="239441" y="1270000"/>
                </a:lnTo>
                <a:lnTo>
                  <a:pt x="231574" y="1282700"/>
                </a:lnTo>
                <a:lnTo>
                  <a:pt x="223905" y="1295400"/>
                </a:lnTo>
                <a:lnTo>
                  <a:pt x="216457" y="1308100"/>
                </a:lnTo>
                <a:lnTo>
                  <a:pt x="208015" y="1320800"/>
                </a:lnTo>
                <a:lnTo>
                  <a:pt x="200159" y="1333500"/>
                </a:lnTo>
                <a:lnTo>
                  <a:pt x="192750" y="1333500"/>
                </a:lnTo>
                <a:lnTo>
                  <a:pt x="185647" y="1346200"/>
                </a:lnTo>
                <a:lnTo>
                  <a:pt x="171801" y="1371600"/>
                </a:lnTo>
                <a:lnTo>
                  <a:pt x="162416" y="1384300"/>
                </a:lnTo>
                <a:lnTo>
                  <a:pt x="153331" y="1397000"/>
                </a:lnTo>
                <a:lnTo>
                  <a:pt x="144531" y="1397000"/>
                </a:lnTo>
                <a:lnTo>
                  <a:pt x="136003" y="1409700"/>
                </a:lnTo>
                <a:lnTo>
                  <a:pt x="119706" y="1435100"/>
                </a:lnTo>
                <a:lnTo>
                  <a:pt x="111910" y="1435100"/>
                </a:lnTo>
                <a:lnTo>
                  <a:pt x="104329" y="1447800"/>
                </a:lnTo>
                <a:lnTo>
                  <a:pt x="96950" y="1460500"/>
                </a:lnTo>
                <a:lnTo>
                  <a:pt x="89759" y="1460500"/>
                </a:lnTo>
                <a:lnTo>
                  <a:pt x="82742" y="1473200"/>
                </a:lnTo>
                <a:lnTo>
                  <a:pt x="75886" y="1485900"/>
                </a:lnTo>
                <a:lnTo>
                  <a:pt x="69175" y="1498600"/>
                </a:lnTo>
                <a:lnTo>
                  <a:pt x="62373" y="1511300"/>
                </a:lnTo>
                <a:lnTo>
                  <a:pt x="56321" y="1524000"/>
                </a:lnTo>
                <a:lnTo>
                  <a:pt x="50868" y="1536700"/>
                </a:lnTo>
                <a:lnTo>
                  <a:pt x="45862" y="1549400"/>
                </a:lnTo>
                <a:lnTo>
                  <a:pt x="41153" y="1562100"/>
                </a:lnTo>
                <a:lnTo>
                  <a:pt x="36591" y="1562100"/>
                </a:lnTo>
                <a:lnTo>
                  <a:pt x="25303" y="1600200"/>
                </a:lnTo>
                <a:lnTo>
                  <a:pt x="16664" y="1638300"/>
                </a:lnTo>
                <a:lnTo>
                  <a:pt x="9331" y="1689100"/>
                </a:lnTo>
                <a:lnTo>
                  <a:pt x="4842" y="1739900"/>
                </a:lnTo>
                <a:lnTo>
                  <a:pt x="1904" y="1790700"/>
                </a:lnTo>
                <a:lnTo>
                  <a:pt x="332" y="1841500"/>
                </a:lnTo>
                <a:lnTo>
                  <a:pt x="0" y="1866900"/>
                </a:lnTo>
                <a:lnTo>
                  <a:pt x="32" y="1905000"/>
                </a:lnTo>
                <a:lnTo>
                  <a:pt x="538" y="1943100"/>
                </a:lnTo>
                <a:lnTo>
                  <a:pt x="1945" y="1993900"/>
                </a:lnTo>
                <a:lnTo>
                  <a:pt x="2893" y="2006600"/>
                </a:lnTo>
                <a:lnTo>
                  <a:pt x="3973" y="2032000"/>
                </a:lnTo>
                <a:lnTo>
                  <a:pt x="5161" y="2057400"/>
                </a:lnTo>
                <a:lnTo>
                  <a:pt x="6435" y="2082800"/>
                </a:lnTo>
                <a:lnTo>
                  <a:pt x="7771" y="2095500"/>
                </a:lnTo>
                <a:lnTo>
                  <a:pt x="9146" y="2120900"/>
                </a:lnTo>
                <a:lnTo>
                  <a:pt x="10537" y="2133600"/>
                </a:lnTo>
                <a:lnTo>
                  <a:pt x="11702" y="2146300"/>
                </a:lnTo>
                <a:lnTo>
                  <a:pt x="13203" y="2159000"/>
                </a:lnTo>
                <a:lnTo>
                  <a:pt x="15020" y="2171700"/>
                </a:lnTo>
                <a:lnTo>
                  <a:pt x="17132" y="2197100"/>
                </a:lnTo>
                <a:lnTo>
                  <a:pt x="19520" y="2209800"/>
                </a:lnTo>
                <a:lnTo>
                  <a:pt x="22162" y="2222500"/>
                </a:lnTo>
                <a:lnTo>
                  <a:pt x="25039" y="2235200"/>
                </a:lnTo>
                <a:lnTo>
                  <a:pt x="28130" y="2260600"/>
                </a:lnTo>
                <a:lnTo>
                  <a:pt x="31414" y="2273300"/>
                </a:lnTo>
                <a:lnTo>
                  <a:pt x="34873" y="2298700"/>
                </a:lnTo>
                <a:lnTo>
                  <a:pt x="38485" y="2311400"/>
                </a:lnTo>
                <a:lnTo>
                  <a:pt x="42230" y="2336800"/>
                </a:lnTo>
                <a:lnTo>
                  <a:pt x="46087" y="2349500"/>
                </a:lnTo>
                <a:lnTo>
                  <a:pt x="50037" y="2362200"/>
                </a:lnTo>
                <a:lnTo>
                  <a:pt x="54060" y="2387600"/>
                </a:lnTo>
                <a:lnTo>
                  <a:pt x="58134" y="2400300"/>
                </a:lnTo>
                <a:lnTo>
                  <a:pt x="62240" y="2413000"/>
                </a:lnTo>
                <a:lnTo>
                  <a:pt x="66357" y="2438400"/>
                </a:lnTo>
                <a:lnTo>
                  <a:pt x="70465" y="2451100"/>
                </a:lnTo>
                <a:lnTo>
                  <a:pt x="74545" y="2463800"/>
                </a:lnTo>
                <a:lnTo>
                  <a:pt x="81686" y="2489200"/>
                </a:lnTo>
                <a:lnTo>
                  <a:pt x="85334" y="2501900"/>
                </a:lnTo>
                <a:lnTo>
                  <a:pt x="97022" y="2540000"/>
                </a:lnTo>
                <a:lnTo>
                  <a:pt x="110588" y="2578100"/>
                </a:lnTo>
                <a:lnTo>
                  <a:pt x="115762" y="2578100"/>
                </a:lnTo>
                <a:lnTo>
                  <a:pt x="121208" y="2590800"/>
                </a:lnTo>
                <a:lnTo>
                  <a:pt x="126877" y="2603500"/>
                </a:lnTo>
                <a:lnTo>
                  <a:pt x="132722" y="2616200"/>
                </a:lnTo>
                <a:lnTo>
                  <a:pt x="138695" y="2628900"/>
                </a:lnTo>
                <a:lnTo>
                  <a:pt x="156911" y="2667000"/>
                </a:lnTo>
                <a:lnTo>
                  <a:pt x="162923" y="2679700"/>
                </a:lnTo>
                <a:lnTo>
                  <a:pt x="168826" y="2679700"/>
                </a:lnTo>
                <a:lnTo>
                  <a:pt x="174571" y="2692400"/>
                </a:lnTo>
                <a:lnTo>
                  <a:pt x="190391" y="2730500"/>
                </a:lnTo>
                <a:lnTo>
                  <a:pt x="199281" y="2755900"/>
                </a:lnTo>
                <a:lnTo>
                  <a:pt x="204284" y="2768600"/>
                </a:lnTo>
                <a:lnTo>
                  <a:pt x="215810" y="2806700"/>
                </a:lnTo>
                <a:lnTo>
                  <a:pt x="220330" y="2819400"/>
                </a:lnTo>
                <a:lnTo>
                  <a:pt x="225023" y="2844800"/>
                </a:lnTo>
                <a:lnTo>
                  <a:pt x="239165" y="2882900"/>
                </a:lnTo>
                <a:lnTo>
                  <a:pt x="251323" y="2921000"/>
                </a:lnTo>
                <a:lnTo>
                  <a:pt x="254475" y="2933700"/>
                </a:lnTo>
                <a:lnTo>
                  <a:pt x="257012" y="2933700"/>
                </a:lnTo>
                <a:lnTo>
                  <a:pt x="261551" y="2946400"/>
                </a:lnTo>
                <a:lnTo>
                  <a:pt x="267087" y="2959100"/>
                </a:lnTo>
                <a:lnTo>
                  <a:pt x="273473" y="2971800"/>
                </a:lnTo>
                <a:lnTo>
                  <a:pt x="280562" y="2984500"/>
                </a:lnTo>
                <a:lnTo>
                  <a:pt x="288206" y="2984500"/>
                </a:lnTo>
                <a:lnTo>
                  <a:pt x="296258" y="2997200"/>
                </a:lnTo>
                <a:lnTo>
                  <a:pt x="304571" y="3009900"/>
                </a:lnTo>
                <a:lnTo>
                  <a:pt x="321390" y="3035300"/>
                </a:lnTo>
                <a:lnTo>
                  <a:pt x="329602" y="3048000"/>
                </a:lnTo>
                <a:lnTo>
                  <a:pt x="337486" y="3060700"/>
                </a:lnTo>
                <a:lnTo>
                  <a:pt x="344894" y="3073400"/>
                </a:lnTo>
                <a:lnTo>
                  <a:pt x="351680" y="3073400"/>
                </a:lnTo>
                <a:lnTo>
                  <a:pt x="357695" y="3086100"/>
                </a:lnTo>
                <a:lnTo>
                  <a:pt x="367710" y="3098800"/>
                </a:lnTo>
                <a:lnTo>
                  <a:pt x="376845" y="3111500"/>
                </a:lnTo>
                <a:lnTo>
                  <a:pt x="385276" y="3124200"/>
                </a:lnTo>
                <a:lnTo>
                  <a:pt x="393180" y="3124200"/>
                </a:lnTo>
                <a:lnTo>
                  <a:pt x="400733" y="3136900"/>
                </a:lnTo>
                <a:lnTo>
                  <a:pt x="408114" y="3149600"/>
                </a:lnTo>
                <a:lnTo>
                  <a:pt x="415498" y="3149600"/>
                </a:lnTo>
                <a:lnTo>
                  <a:pt x="423061" y="3162300"/>
                </a:lnTo>
                <a:lnTo>
                  <a:pt x="430982" y="3162300"/>
                </a:lnTo>
                <a:lnTo>
                  <a:pt x="439436" y="3175000"/>
                </a:lnTo>
                <a:lnTo>
                  <a:pt x="448601" y="3187700"/>
                </a:lnTo>
                <a:lnTo>
                  <a:pt x="458652" y="3187700"/>
                </a:lnTo>
                <a:lnTo>
                  <a:pt x="469768" y="3200400"/>
                </a:lnTo>
                <a:lnTo>
                  <a:pt x="482123" y="3213100"/>
                </a:lnTo>
                <a:lnTo>
                  <a:pt x="492920" y="3213100"/>
                </a:lnTo>
                <a:lnTo>
                  <a:pt x="503556" y="3225800"/>
                </a:lnTo>
                <a:lnTo>
                  <a:pt x="514010" y="3238500"/>
                </a:lnTo>
                <a:lnTo>
                  <a:pt x="524265" y="3238500"/>
                </a:lnTo>
                <a:lnTo>
                  <a:pt x="534299" y="3251200"/>
                </a:lnTo>
                <a:lnTo>
                  <a:pt x="544094" y="3251200"/>
                </a:lnTo>
                <a:lnTo>
                  <a:pt x="553629" y="3263900"/>
                </a:lnTo>
                <a:lnTo>
                  <a:pt x="563991" y="3276600"/>
                </a:lnTo>
                <a:lnTo>
                  <a:pt x="574171" y="3276600"/>
                </a:lnTo>
                <a:lnTo>
                  <a:pt x="584184" y="3289300"/>
                </a:lnTo>
                <a:lnTo>
                  <a:pt x="594048" y="3302000"/>
                </a:lnTo>
                <a:lnTo>
                  <a:pt x="603779" y="3302000"/>
                </a:lnTo>
                <a:lnTo>
                  <a:pt x="613392" y="3314700"/>
                </a:lnTo>
                <a:lnTo>
                  <a:pt x="660276" y="3352800"/>
                </a:lnTo>
                <a:lnTo>
                  <a:pt x="678781" y="3378200"/>
                </a:lnTo>
                <a:lnTo>
                  <a:pt x="688046" y="3378200"/>
                </a:lnTo>
                <a:lnTo>
                  <a:pt x="697341" y="3390900"/>
                </a:lnTo>
                <a:lnTo>
                  <a:pt x="708507" y="3403600"/>
                </a:lnTo>
                <a:lnTo>
                  <a:pt x="719359" y="3403600"/>
                </a:lnTo>
                <a:lnTo>
                  <a:pt x="729912" y="3416300"/>
                </a:lnTo>
                <a:lnTo>
                  <a:pt x="740176" y="3429000"/>
                </a:lnTo>
                <a:lnTo>
                  <a:pt x="759889" y="3441700"/>
                </a:lnTo>
                <a:lnTo>
                  <a:pt x="769361" y="3441700"/>
                </a:lnTo>
                <a:lnTo>
                  <a:pt x="778593" y="3454400"/>
                </a:lnTo>
                <a:lnTo>
                  <a:pt x="787596" y="3467100"/>
                </a:lnTo>
                <a:lnTo>
                  <a:pt x="796384" y="3467100"/>
                </a:lnTo>
                <a:lnTo>
                  <a:pt x="805916" y="3479800"/>
                </a:lnTo>
                <a:lnTo>
                  <a:pt x="843991" y="3517900"/>
                </a:lnTo>
                <a:lnTo>
                  <a:pt x="853462" y="3517900"/>
                </a:lnTo>
                <a:lnTo>
                  <a:pt x="872297" y="3543300"/>
                </a:lnTo>
                <a:lnTo>
                  <a:pt x="881647" y="3543300"/>
                </a:lnTo>
                <a:lnTo>
                  <a:pt x="900178" y="3568700"/>
                </a:lnTo>
                <a:lnTo>
                  <a:pt x="909344" y="3568700"/>
                </a:lnTo>
                <a:lnTo>
                  <a:pt x="918435" y="3581400"/>
                </a:lnTo>
                <a:lnTo>
                  <a:pt x="927444" y="3594100"/>
                </a:lnTo>
                <a:lnTo>
                  <a:pt x="936363" y="3594100"/>
                </a:lnTo>
                <a:lnTo>
                  <a:pt x="945185" y="3606800"/>
                </a:lnTo>
                <a:lnTo>
                  <a:pt x="953904" y="3619500"/>
                </a:lnTo>
                <a:lnTo>
                  <a:pt x="963343" y="3632200"/>
                </a:lnTo>
                <a:lnTo>
                  <a:pt x="972426" y="3632200"/>
                </a:lnTo>
                <a:lnTo>
                  <a:pt x="981200" y="3644900"/>
                </a:lnTo>
                <a:lnTo>
                  <a:pt x="989708" y="3657600"/>
                </a:lnTo>
                <a:lnTo>
                  <a:pt x="997993" y="3670300"/>
                </a:lnTo>
                <a:lnTo>
                  <a:pt x="1014078" y="3683000"/>
                </a:lnTo>
                <a:lnTo>
                  <a:pt x="1037648" y="3721100"/>
                </a:lnTo>
                <a:lnTo>
                  <a:pt x="1045533" y="3721100"/>
                </a:lnTo>
                <a:lnTo>
                  <a:pt x="1053507" y="3733800"/>
                </a:lnTo>
                <a:lnTo>
                  <a:pt x="1061613" y="3746500"/>
                </a:lnTo>
                <a:lnTo>
                  <a:pt x="3028007" y="3746500"/>
                </a:lnTo>
                <a:lnTo>
                  <a:pt x="3038346" y="3733800"/>
                </a:lnTo>
                <a:lnTo>
                  <a:pt x="3048474" y="3733800"/>
                </a:lnTo>
                <a:lnTo>
                  <a:pt x="3058382" y="3721100"/>
                </a:lnTo>
                <a:lnTo>
                  <a:pt x="3068064" y="3708400"/>
                </a:lnTo>
                <a:lnTo>
                  <a:pt x="3077511" y="3708400"/>
                </a:lnTo>
                <a:lnTo>
                  <a:pt x="3086715" y="3695700"/>
                </a:lnTo>
                <a:lnTo>
                  <a:pt x="3095667" y="3683000"/>
                </a:lnTo>
                <a:lnTo>
                  <a:pt x="3102188" y="3683000"/>
                </a:lnTo>
                <a:lnTo>
                  <a:pt x="3108967" y="3670300"/>
                </a:lnTo>
                <a:lnTo>
                  <a:pt x="3122832" y="3644900"/>
                </a:lnTo>
                <a:lnTo>
                  <a:pt x="3129687" y="3632200"/>
                </a:lnTo>
                <a:lnTo>
                  <a:pt x="3148558" y="3594100"/>
                </a:lnTo>
                <a:lnTo>
                  <a:pt x="3162457" y="3556000"/>
                </a:lnTo>
                <a:lnTo>
                  <a:pt x="3167116" y="3543300"/>
                </a:lnTo>
                <a:lnTo>
                  <a:pt x="3170850" y="3530600"/>
                </a:lnTo>
                <a:lnTo>
                  <a:pt x="3177051" y="3505200"/>
                </a:lnTo>
                <a:lnTo>
                  <a:pt x="3180274" y="3492500"/>
                </a:lnTo>
                <a:lnTo>
                  <a:pt x="3186024" y="3479800"/>
                </a:lnTo>
                <a:lnTo>
                  <a:pt x="3191821" y="3467100"/>
                </a:lnTo>
                <a:lnTo>
                  <a:pt x="3197527" y="3454400"/>
                </a:lnTo>
                <a:lnTo>
                  <a:pt x="3203006" y="3454400"/>
                </a:lnTo>
                <a:lnTo>
                  <a:pt x="3208120" y="3441700"/>
                </a:lnTo>
                <a:lnTo>
                  <a:pt x="3213969" y="3429000"/>
                </a:lnTo>
                <a:lnTo>
                  <a:pt x="3218806" y="3416300"/>
                </a:lnTo>
                <a:lnTo>
                  <a:pt x="3227430" y="3390900"/>
                </a:lnTo>
                <a:lnTo>
                  <a:pt x="3239477" y="3365500"/>
                </a:lnTo>
                <a:lnTo>
                  <a:pt x="3245327" y="3352800"/>
                </a:lnTo>
                <a:lnTo>
                  <a:pt x="3250836" y="3340100"/>
                </a:lnTo>
                <a:lnTo>
                  <a:pt x="3255833" y="3340100"/>
                </a:lnTo>
                <a:lnTo>
                  <a:pt x="3260576" y="3327400"/>
                </a:lnTo>
                <a:lnTo>
                  <a:pt x="3264627" y="3314700"/>
                </a:lnTo>
                <a:lnTo>
                  <a:pt x="3272062" y="3289300"/>
                </a:lnTo>
                <a:lnTo>
                  <a:pt x="3277365" y="3276600"/>
                </a:lnTo>
                <a:lnTo>
                  <a:pt x="3282218" y="3263900"/>
                </a:lnTo>
                <a:lnTo>
                  <a:pt x="3286707" y="3251200"/>
                </a:lnTo>
                <a:lnTo>
                  <a:pt x="3290915" y="3238500"/>
                </a:lnTo>
                <a:lnTo>
                  <a:pt x="3290572" y="3225800"/>
                </a:lnTo>
                <a:lnTo>
                  <a:pt x="3288706" y="3187700"/>
                </a:lnTo>
                <a:lnTo>
                  <a:pt x="3285164" y="3149600"/>
                </a:lnTo>
                <a:lnTo>
                  <a:pt x="3279258" y="3124200"/>
                </a:lnTo>
                <a:lnTo>
                  <a:pt x="3276339" y="3111500"/>
                </a:lnTo>
                <a:lnTo>
                  <a:pt x="3273522" y="3098800"/>
                </a:lnTo>
                <a:lnTo>
                  <a:pt x="3271208" y="3086100"/>
                </a:lnTo>
                <a:lnTo>
                  <a:pt x="3269224" y="3073400"/>
                </a:lnTo>
                <a:lnTo>
                  <a:pt x="3267400" y="3060700"/>
                </a:lnTo>
                <a:lnTo>
                  <a:pt x="3268747" y="3048000"/>
                </a:lnTo>
                <a:lnTo>
                  <a:pt x="3269984" y="3035300"/>
                </a:lnTo>
                <a:lnTo>
                  <a:pt x="3271143" y="3022600"/>
                </a:lnTo>
                <a:lnTo>
                  <a:pt x="3274457" y="2984500"/>
                </a:lnTo>
                <a:lnTo>
                  <a:pt x="3275610" y="2971800"/>
                </a:lnTo>
                <a:lnTo>
                  <a:pt x="3279653" y="2933700"/>
                </a:lnTo>
                <a:lnTo>
                  <a:pt x="3285218" y="2895600"/>
                </a:lnTo>
                <a:lnTo>
                  <a:pt x="3293142" y="2857500"/>
                </a:lnTo>
                <a:lnTo>
                  <a:pt x="3314281" y="2819400"/>
                </a:lnTo>
                <a:lnTo>
                  <a:pt x="3323826" y="2819400"/>
                </a:lnTo>
                <a:lnTo>
                  <a:pt x="3343761" y="2794000"/>
                </a:lnTo>
                <a:lnTo>
                  <a:pt x="3353716" y="2794000"/>
                </a:lnTo>
                <a:lnTo>
                  <a:pt x="3373540" y="2768600"/>
                </a:lnTo>
                <a:lnTo>
                  <a:pt x="3383386" y="2768600"/>
                </a:lnTo>
                <a:lnTo>
                  <a:pt x="3412513" y="2743200"/>
                </a:lnTo>
                <a:lnTo>
                  <a:pt x="3422046" y="2730500"/>
                </a:lnTo>
                <a:lnTo>
                  <a:pt x="3431470" y="2717800"/>
                </a:lnTo>
                <a:lnTo>
                  <a:pt x="3440774" y="2717800"/>
                </a:lnTo>
                <a:lnTo>
                  <a:pt x="3449945" y="2705100"/>
                </a:lnTo>
                <a:lnTo>
                  <a:pt x="3458973" y="2705100"/>
                </a:lnTo>
                <a:lnTo>
                  <a:pt x="3467843" y="2692400"/>
                </a:lnTo>
                <a:lnTo>
                  <a:pt x="3495956" y="2667000"/>
                </a:lnTo>
                <a:lnTo>
                  <a:pt x="3517805" y="2641600"/>
                </a:lnTo>
                <a:lnTo>
                  <a:pt x="3545457" y="2616200"/>
                </a:lnTo>
                <a:lnTo>
                  <a:pt x="3546000" y="2615609"/>
                </a:lnTo>
                <a:lnTo>
                  <a:pt x="3549469" y="2603500"/>
                </a:lnTo>
                <a:lnTo>
                  <a:pt x="3560609" y="2603500"/>
                </a:lnTo>
                <a:lnTo>
                  <a:pt x="3575580" y="2590800"/>
                </a:lnTo>
                <a:lnTo>
                  <a:pt x="3595953" y="2565400"/>
                </a:lnTo>
                <a:lnTo>
                  <a:pt x="3622417" y="2540000"/>
                </a:lnTo>
                <a:lnTo>
                  <a:pt x="3631572" y="2540000"/>
                </a:lnTo>
                <a:lnTo>
                  <a:pt x="3640558" y="2527300"/>
                </a:lnTo>
                <a:lnTo>
                  <a:pt x="3649432" y="2514600"/>
                </a:lnTo>
                <a:lnTo>
                  <a:pt x="3667084" y="2501900"/>
                </a:lnTo>
                <a:lnTo>
                  <a:pt x="3675979" y="2489200"/>
                </a:lnTo>
                <a:lnTo>
                  <a:pt x="3685001" y="2489200"/>
                </a:lnTo>
                <a:lnTo>
                  <a:pt x="3694207" y="2476500"/>
                </a:lnTo>
                <a:lnTo>
                  <a:pt x="3713236" y="2451100"/>
                </a:lnTo>
                <a:lnTo>
                  <a:pt x="3722768" y="2451100"/>
                </a:lnTo>
                <a:lnTo>
                  <a:pt x="3741853" y="2425700"/>
                </a:lnTo>
                <a:lnTo>
                  <a:pt x="3751401" y="2425700"/>
                </a:lnTo>
                <a:lnTo>
                  <a:pt x="3770500" y="2400300"/>
                </a:lnTo>
                <a:lnTo>
                  <a:pt x="3818150" y="2362200"/>
                </a:lnTo>
                <a:lnTo>
                  <a:pt x="3837124" y="2349500"/>
                </a:lnTo>
                <a:lnTo>
                  <a:pt x="3846583" y="2336800"/>
                </a:lnTo>
                <a:lnTo>
                  <a:pt x="3933313" y="2260600"/>
                </a:lnTo>
                <a:lnTo>
                  <a:pt x="4006465" y="2197100"/>
                </a:lnTo>
                <a:lnTo>
                  <a:pt x="4016084" y="2184400"/>
                </a:lnTo>
                <a:lnTo>
                  <a:pt x="4025791" y="2184400"/>
                </a:lnTo>
                <a:lnTo>
                  <a:pt x="4035529" y="2171700"/>
                </a:lnTo>
                <a:lnTo>
                  <a:pt x="4045242" y="2171700"/>
                </a:lnTo>
                <a:lnTo>
                  <a:pt x="4054873" y="2159000"/>
                </a:lnTo>
                <a:lnTo>
                  <a:pt x="4064367" y="2146300"/>
                </a:lnTo>
                <a:lnTo>
                  <a:pt x="4073668" y="2146300"/>
                </a:lnTo>
                <a:lnTo>
                  <a:pt x="4083998" y="2133600"/>
                </a:lnTo>
                <a:lnTo>
                  <a:pt x="4093946" y="2120900"/>
                </a:lnTo>
                <a:lnTo>
                  <a:pt x="4103505" y="2108200"/>
                </a:lnTo>
                <a:lnTo>
                  <a:pt x="4112669" y="2108200"/>
                </a:lnTo>
                <a:lnTo>
                  <a:pt x="4121430" y="2095500"/>
                </a:lnTo>
                <a:lnTo>
                  <a:pt x="4129781" y="2082800"/>
                </a:lnTo>
                <a:lnTo>
                  <a:pt x="4137717" y="2082800"/>
                </a:lnTo>
                <a:lnTo>
                  <a:pt x="4149039" y="2057400"/>
                </a:lnTo>
                <a:lnTo>
                  <a:pt x="4159804" y="2044700"/>
                </a:lnTo>
                <a:lnTo>
                  <a:pt x="4170049" y="2032000"/>
                </a:lnTo>
                <a:lnTo>
                  <a:pt x="4179809" y="2032000"/>
                </a:lnTo>
                <a:lnTo>
                  <a:pt x="4189120" y="2019300"/>
                </a:lnTo>
                <a:lnTo>
                  <a:pt x="4214714" y="1981200"/>
                </a:lnTo>
                <a:lnTo>
                  <a:pt x="4237546" y="1943100"/>
                </a:lnTo>
                <a:lnTo>
                  <a:pt x="4244708" y="1943100"/>
                </a:lnTo>
                <a:lnTo>
                  <a:pt x="4251706" y="1930400"/>
                </a:lnTo>
                <a:lnTo>
                  <a:pt x="4258575" y="1917700"/>
                </a:lnTo>
                <a:lnTo>
                  <a:pt x="4265351" y="1905000"/>
                </a:lnTo>
                <a:lnTo>
                  <a:pt x="4285473" y="1866900"/>
                </a:lnTo>
                <a:lnTo>
                  <a:pt x="4292230" y="1854200"/>
                </a:lnTo>
                <a:lnTo>
                  <a:pt x="4309942" y="1816100"/>
                </a:lnTo>
                <a:lnTo>
                  <a:pt x="4320113" y="1790700"/>
                </a:lnTo>
                <a:lnTo>
                  <a:pt x="4330097" y="1778000"/>
                </a:lnTo>
                <a:lnTo>
                  <a:pt x="4335179" y="1765300"/>
                </a:lnTo>
                <a:lnTo>
                  <a:pt x="4336810" y="1752600"/>
                </a:lnTo>
                <a:lnTo>
                  <a:pt x="4338670" y="1739900"/>
                </a:lnTo>
                <a:lnTo>
                  <a:pt x="4340688" y="1727200"/>
                </a:lnTo>
                <a:lnTo>
                  <a:pt x="4344917" y="1701800"/>
                </a:lnTo>
                <a:lnTo>
                  <a:pt x="4346986" y="1689100"/>
                </a:lnTo>
                <a:lnTo>
                  <a:pt x="4352170" y="1651000"/>
                </a:lnTo>
                <a:lnTo>
                  <a:pt x="4354335" y="1612900"/>
                </a:lnTo>
                <a:lnTo>
                  <a:pt x="4354057" y="1600200"/>
                </a:lnTo>
                <a:lnTo>
                  <a:pt x="4353353" y="1587500"/>
                </a:lnTo>
                <a:lnTo>
                  <a:pt x="4352031" y="1562100"/>
                </a:lnTo>
                <a:lnTo>
                  <a:pt x="4349491" y="1511300"/>
                </a:lnTo>
                <a:lnTo>
                  <a:pt x="4347416" y="1473200"/>
                </a:lnTo>
                <a:lnTo>
                  <a:pt x="4344946" y="1435100"/>
                </a:lnTo>
                <a:lnTo>
                  <a:pt x="4341571" y="1397000"/>
                </a:lnTo>
                <a:lnTo>
                  <a:pt x="4336781" y="1358900"/>
                </a:lnTo>
                <a:lnTo>
                  <a:pt x="4330277" y="1320800"/>
                </a:lnTo>
                <a:lnTo>
                  <a:pt x="4321761" y="1282700"/>
                </a:lnTo>
                <a:lnTo>
                  <a:pt x="4308981" y="1244600"/>
                </a:lnTo>
                <a:lnTo>
                  <a:pt x="4298560" y="1219200"/>
                </a:lnTo>
                <a:lnTo>
                  <a:pt x="4293525" y="1206500"/>
                </a:lnTo>
                <a:lnTo>
                  <a:pt x="4287038" y="1193800"/>
                </a:lnTo>
                <a:lnTo>
                  <a:pt x="4281523" y="1181100"/>
                </a:lnTo>
                <a:lnTo>
                  <a:pt x="4276767" y="1168400"/>
                </a:lnTo>
                <a:lnTo>
                  <a:pt x="4268670" y="1143000"/>
                </a:lnTo>
                <a:lnTo>
                  <a:pt x="4264899" y="1130300"/>
                </a:lnTo>
                <a:close/>
              </a:path>
              <a:path w="4261027" h="3975100">
                <a:moveTo>
                  <a:pt x="3560609" y="2603500"/>
                </a:moveTo>
                <a:lnTo>
                  <a:pt x="3557119" y="2603500"/>
                </a:lnTo>
                <a:lnTo>
                  <a:pt x="3546000" y="2615609"/>
                </a:lnTo>
                <a:lnTo>
                  <a:pt x="3545831" y="2616200"/>
                </a:lnTo>
                <a:lnTo>
                  <a:pt x="3550357" y="2616200"/>
                </a:lnTo>
                <a:lnTo>
                  <a:pt x="3560609" y="2603500"/>
                </a:lnTo>
                <a:close/>
              </a:path>
              <a:path w="4261027" h="3975100">
                <a:moveTo>
                  <a:pt x="4217452" y="1041400"/>
                </a:moveTo>
                <a:lnTo>
                  <a:pt x="459566" y="1041400"/>
                </a:lnTo>
                <a:lnTo>
                  <a:pt x="441237" y="1066800"/>
                </a:lnTo>
                <a:lnTo>
                  <a:pt x="432011" y="1066800"/>
                </a:lnTo>
                <a:lnTo>
                  <a:pt x="404286" y="1104900"/>
                </a:lnTo>
                <a:lnTo>
                  <a:pt x="395084" y="1104900"/>
                </a:lnTo>
                <a:lnTo>
                  <a:pt x="376839" y="1130300"/>
                </a:lnTo>
                <a:lnTo>
                  <a:pt x="4261027" y="1130300"/>
                </a:lnTo>
                <a:lnTo>
                  <a:pt x="4256839" y="1117600"/>
                </a:lnTo>
                <a:lnTo>
                  <a:pt x="4252121" y="1104900"/>
                </a:lnTo>
                <a:lnTo>
                  <a:pt x="4246656" y="1092200"/>
                </a:lnTo>
                <a:lnTo>
                  <a:pt x="4240231" y="1079500"/>
                </a:lnTo>
                <a:lnTo>
                  <a:pt x="4232287" y="1066800"/>
                </a:lnTo>
                <a:lnTo>
                  <a:pt x="4224678" y="1054100"/>
                </a:lnTo>
                <a:lnTo>
                  <a:pt x="4217452" y="1041400"/>
                </a:lnTo>
                <a:close/>
              </a:path>
              <a:path w="4261027" h="3975100">
                <a:moveTo>
                  <a:pt x="4187394" y="990600"/>
                </a:moveTo>
                <a:lnTo>
                  <a:pt x="513596" y="990600"/>
                </a:lnTo>
                <a:lnTo>
                  <a:pt x="504209" y="1003300"/>
                </a:lnTo>
                <a:lnTo>
                  <a:pt x="494967" y="1016000"/>
                </a:lnTo>
                <a:lnTo>
                  <a:pt x="485875" y="1016000"/>
                </a:lnTo>
                <a:lnTo>
                  <a:pt x="476940" y="1028700"/>
                </a:lnTo>
                <a:lnTo>
                  <a:pt x="468168" y="1041400"/>
                </a:lnTo>
                <a:lnTo>
                  <a:pt x="4210655" y="1041400"/>
                </a:lnTo>
                <a:lnTo>
                  <a:pt x="4204334" y="1028700"/>
                </a:lnTo>
                <a:lnTo>
                  <a:pt x="4198535" y="1016000"/>
                </a:lnTo>
                <a:lnTo>
                  <a:pt x="4192640" y="1003300"/>
                </a:lnTo>
                <a:lnTo>
                  <a:pt x="4187394" y="990600"/>
                </a:lnTo>
                <a:close/>
              </a:path>
              <a:path w="4261027" h="3975100">
                <a:moveTo>
                  <a:pt x="4137405" y="914400"/>
                </a:moveTo>
                <a:lnTo>
                  <a:pt x="603500" y="914400"/>
                </a:lnTo>
                <a:lnTo>
                  <a:pt x="593105" y="927100"/>
                </a:lnTo>
                <a:lnTo>
                  <a:pt x="582796" y="939800"/>
                </a:lnTo>
                <a:lnTo>
                  <a:pt x="572581" y="952500"/>
                </a:lnTo>
                <a:lnTo>
                  <a:pt x="562464" y="952500"/>
                </a:lnTo>
                <a:lnTo>
                  <a:pt x="552454" y="965200"/>
                </a:lnTo>
                <a:lnTo>
                  <a:pt x="523120" y="990600"/>
                </a:lnTo>
                <a:lnTo>
                  <a:pt x="4182229" y="990600"/>
                </a:lnTo>
                <a:lnTo>
                  <a:pt x="4176576" y="977900"/>
                </a:lnTo>
                <a:lnTo>
                  <a:pt x="4168446" y="965200"/>
                </a:lnTo>
                <a:lnTo>
                  <a:pt x="4160512" y="952500"/>
                </a:lnTo>
                <a:lnTo>
                  <a:pt x="4152726" y="939800"/>
                </a:lnTo>
                <a:lnTo>
                  <a:pt x="4145039" y="927100"/>
                </a:lnTo>
                <a:lnTo>
                  <a:pt x="4137405" y="914400"/>
                </a:lnTo>
                <a:close/>
              </a:path>
              <a:path w="4261027" h="3975100">
                <a:moveTo>
                  <a:pt x="4106410" y="876300"/>
                </a:moveTo>
                <a:lnTo>
                  <a:pt x="642875" y="876300"/>
                </a:lnTo>
                <a:lnTo>
                  <a:pt x="637275" y="889000"/>
                </a:lnTo>
                <a:lnTo>
                  <a:pt x="630833" y="889000"/>
                </a:lnTo>
                <a:lnTo>
                  <a:pt x="623253" y="901700"/>
                </a:lnTo>
                <a:lnTo>
                  <a:pt x="614240" y="914400"/>
                </a:lnTo>
                <a:lnTo>
                  <a:pt x="4129773" y="914400"/>
                </a:lnTo>
                <a:lnTo>
                  <a:pt x="4122095" y="901700"/>
                </a:lnTo>
                <a:lnTo>
                  <a:pt x="4114324" y="889000"/>
                </a:lnTo>
                <a:lnTo>
                  <a:pt x="4106410" y="876300"/>
                </a:lnTo>
                <a:close/>
              </a:path>
              <a:path w="4261027" h="3975100">
                <a:moveTo>
                  <a:pt x="3174475" y="736600"/>
                </a:moveTo>
                <a:lnTo>
                  <a:pt x="748442" y="736600"/>
                </a:lnTo>
                <a:lnTo>
                  <a:pt x="740293" y="749300"/>
                </a:lnTo>
                <a:lnTo>
                  <a:pt x="723785" y="774700"/>
                </a:lnTo>
                <a:lnTo>
                  <a:pt x="715625" y="787400"/>
                </a:lnTo>
                <a:lnTo>
                  <a:pt x="707662" y="787400"/>
                </a:lnTo>
                <a:lnTo>
                  <a:pt x="699996" y="800100"/>
                </a:lnTo>
                <a:lnTo>
                  <a:pt x="692727" y="812800"/>
                </a:lnTo>
                <a:lnTo>
                  <a:pt x="683251" y="825500"/>
                </a:lnTo>
                <a:lnTo>
                  <a:pt x="675292" y="838200"/>
                </a:lnTo>
                <a:lnTo>
                  <a:pt x="668554" y="850900"/>
                </a:lnTo>
                <a:lnTo>
                  <a:pt x="662744" y="850900"/>
                </a:lnTo>
                <a:lnTo>
                  <a:pt x="657566" y="863600"/>
                </a:lnTo>
                <a:lnTo>
                  <a:pt x="652725" y="863600"/>
                </a:lnTo>
                <a:lnTo>
                  <a:pt x="647926" y="876300"/>
                </a:lnTo>
                <a:lnTo>
                  <a:pt x="4098306" y="876300"/>
                </a:lnTo>
                <a:lnTo>
                  <a:pt x="4087634" y="863600"/>
                </a:lnTo>
                <a:lnTo>
                  <a:pt x="4069411" y="838200"/>
                </a:lnTo>
                <a:lnTo>
                  <a:pt x="4061184" y="838200"/>
                </a:lnTo>
                <a:lnTo>
                  <a:pt x="4053097" y="825500"/>
                </a:lnTo>
                <a:lnTo>
                  <a:pt x="4044812" y="825500"/>
                </a:lnTo>
                <a:lnTo>
                  <a:pt x="4035992" y="812800"/>
                </a:lnTo>
                <a:lnTo>
                  <a:pt x="4026300" y="800100"/>
                </a:lnTo>
                <a:lnTo>
                  <a:pt x="4015398" y="800100"/>
                </a:lnTo>
                <a:lnTo>
                  <a:pt x="4002323" y="787400"/>
                </a:lnTo>
                <a:lnTo>
                  <a:pt x="3990755" y="774700"/>
                </a:lnTo>
                <a:lnTo>
                  <a:pt x="3970625" y="774700"/>
                </a:lnTo>
                <a:lnTo>
                  <a:pt x="3961306" y="762000"/>
                </a:lnTo>
                <a:lnTo>
                  <a:pt x="3465695" y="762000"/>
                </a:lnTo>
                <a:lnTo>
                  <a:pt x="3192649" y="749300"/>
                </a:lnTo>
                <a:lnTo>
                  <a:pt x="3185390" y="749300"/>
                </a:lnTo>
                <a:lnTo>
                  <a:pt x="3174475" y="736600"/>
                </a:lnTo>
                <a:close/>
              </a:path>
              <a:path w="4261027" h="3975100">
                <a:moveTo>
                  <a:pt x="3943142" y="749300"/>
                </a:moveTo>
                <a:lnTo>
                  <a:pt x="3489313" y="749300"/>
                </a:lnTo>
                <a:lnTo>
                  <a:pt x="3477428" y="762000"/>
                </a:lnTo>
                <a:lnTo>
                  <a:pt x="3953484" y="762000"/>
                </a:lnTo>
                <a:lnTo>
                  <a:pt x="3943142" y="749300"/>
                </a:lnTo>
                <a:close/>
              </a:path>
              <a:path w="4261027" h="3975100">
                <a:moveTo>
                  <a:pt x="3917665" y="736600"/>
                </a:moveTo>
                <a:lnTo>
                  <a:pt x="3524846" y="736600"/>
                </a:lnTo>
                <a:lnTo>
                  <a:pt x="3514148" y="749300"/>
                </a:lnTo>
                <a:lnTo>
                  <a:pt x="3930972" y="749300"/>
                </a:lnTo>
                <a:lnTo>
                  <a:pt x="3917665" y="736600"/>
                </a:lnTo>
                <a:close/>
              </a:path>
              <a:path w="4261027" h="3975100">
                <a:moveTo>
                  <a:pt x="1827358" y="50800"/>
                </a:moveTo>
                <a:lnTo>
                  <a:pt x="1207508" y="50800"/>
                </a:lnTo>
                <a:lnTo>
                  <a:pt x="1195794" y="63500"/>
                </a:lnTo>
                <a:lnTo>
                  <a:pt x="1148465" y="63500"/>
                </a:lnTo>
                <a:lnTo>
                  <a:pt x="1119969" y="76200"/>
                </a:lnTo>
                <a:lnTo>
                  <a:pt x="1105227" y="76200"/>
                </a:lnTo>
                <a:lnTo>
                  <a:pt x="1090428" y="88900"/>
                </a:lnTo>
                <a:lnTo>
                  <a:pt x="1061473" y="88900"/>
                </a:lnTo>
                <a:lnTo>
                  <a:pt x="1047726" y="101600"/>
                </a:lnTo>
                <a:lnTo>
                  <a:pt x="1011850" y="101600"/>
                </a:lnTo>
                <a:lnTo>
                  <a:pt x="1002360" y="114300"/>
                </a:lnTo>
                <a:lnTo>
                  <a:pt x="994445" y="114300"/>
                </a:lnTo>
                <a:lnTo>
                  <a:pt x="924937" y="139700"/>
                </a:lnTo>
                <a:lnTo>
                  <a:pt x="918714" y="152400"/>
                </a:lnTo>
                <a:lnTo>
                  <a:pt x="903291" y="165100"/>
                </a:lnTo>
                <a:lnTo>
                  <a:pt x="894530" y="177800"/>
                </a:lnTo>
                <a:lnTo>
                  <a:pt x="885362" y="190500"/>
                </a:lnTo>
                <a:lnTo>
                  <a:pt x="876004" y="203200"/>
                </a:lnTo>
                <a:lnTo>
                  <a:pt x="866678" y="203200"/>
                </a:lnTo>
                <a:lnTo>
                  <a:pt x="857602" y="215900"/>
                </a:lnTo>
                <a:lnTo>
                  <a:pt x="834065" y="254000"/>
                </a:lnTo>
                <a:lnTo>
                  <a:pt x="822886" y="279400"/>
                </a:lnTo>
                <a:lnTo>
                  <a:pt x="817943" y="279400"/>
                </a:lnTo>
                <a:lnTo>
                  <a:pt x="805019" y="317500"/>
                </a:lnTo>
                <a:lnTo>
                  <a:pt x="794540" y="355600"/>
                </a:lnTo>
                <a:lnTo>
                  <a:pt x="791497" y="381000"/>
                </a:lnTo>
                <a:lnTo>
                  <a:pt x="788647" y="393700"/>
                </a:lnTo>
                <a:lnTo>
                  <a:pt x="785970" y="393700"/>
                </a:lnTo>
                <a:lnTo>
                  <a:pt x="781055" y="419100"/>
                </a:lnTo>
                <a:lnTo>
                  <a:pt x="778777" y="431800"/>
                </a:lnTo>
                <a:lnTo>
                  <a:pt x="779600" y="444500"/>
                </a:lnTo>
                <a:lnTo>
                  <a:pt x="780567" y="457200"/>
                </a:lnTo>
                <a:lnTo>
                  <a:pt x="781635" y="469900"/>
                </a:lnTo>
                <a:lnTo>
                  <a:pt x="782764" y="495300"/>
                </a:lnTo>
                <a:lnTo>
                  <a:pt x="785039" y="520700"/>
                </a:lnTo>
                <a:lnTo>
                  <a:pt x="786102" y="533400"/>
                </a:lnTo>
                <a:lnTo>
                  <a:pt x="787059" y="533400"/>
                </a:lnTo>
                <a:lnTo>
                  <a:pt x="787870" y="546100"/>
                </a:lnTo>
                <a:lnTo>
                  <a:pt x="788493" y="558800"/>
                </a:lnTo>
                <a:lnTo>
                  <a:pt x="788886" y="571500"/>
                </a:lnTo>
                <a:lnTo>
                  <a:pt x="789009" y="584200"/>
                </a:lnTo>
                <a:lnTo>
                  <a:pt x="788819" y="596900"/>
                </a:lnTo>
                <a:lnTo>
                  <a:pt x="785960" y="635000"/>
                </a:lnTo>
                <a:lnTo>
                  <a:pt x="778797" y="673100"/>
                </a:lnTo>
                <a:lnTo>
                  <a:pt x="768866" y="711200"/>
                </a:lnTo>
                <a:lnTo>
                  <a:pt x="756387" y="736600"/>
                </a:lnTo>
                <a:lnTo>
                  <a:pt x="3100754" y="736600"/>
                </a:lnTo>
                <a:lnTo>
                  <a:pt x="3089324" y="723900"/>
                </a:lnTo>
                <a:lnTo>
                  <a:pt x="3065501" y="723900"/>
                </a:lnTo>
                <a:lnTo>
                  <a:pt x="3047226" y="711200"/>
                </a:lnTo>
                <a:lnTo>
                  <a:pt x="3019846" y="711200"/>
                </a:lnTo>
                <a:lnTo>
                  <a:pt x="3017919" y="698500"/>
                </a:lnTo>
                <a:lnTo>
                  <a:pt x="3000625" y="698500"/>
                </a:lnTo>
                <a:lnTo>
                  <a:pt x="2990931" y="685800"/>
                </a:lnTo>
                <a:lnTo>
                  <a:pt x="2980894" y="685800"/>
                </a:lnTo>
                <a:lnTo>
                  <a:pt x="2970620" y="673100"/>
                </a:lnTo>
                <a:lnTo>
                  <a:pt x="2960217" y="673100"/>
                </a:lnTo>
                <a:lnTo>
                  <a:pt x="2949793" y="660400"/>
                </a:lnTo>
                <a:lnTo>
                  <a:pt x="2939455" y="647700"/>
                </a:lnTo>
                <a:lnTo>
                  <a:pt x="2929312" y="647700"/>
                </a:lnTo>
                <a:lnTo>
                  <a:pt x="2919471" y="635000"/>
                </a:lnTo>
                <a:lnTo>
                  <a:pt x="2910039" y="622300"/>
                </a:lnTo>
                <a:lnTo>
                  <a:pt x="2901124" y="622300"/>
                </a:lnTo>
                <a:lnTo>
                  <a:pt x="2892834" y="609600"/>
                </a:lnTo>
                <a:lnTo>
                  <a:pt x="2884740" y="596900"/>
                </a:lnTo>
                <a:lnTo>
                  <a:pt x="2877509" y="584200"/>
                </a:lnTo>
                <a:lnTo>
                  <a:pt x="2864203" y="571500"/>
                </a:lnTo>
                <a:lnTo>
                  <a:pt x="2857413" y="558800"/>
                </a:lnTo>
                <a:lnTo>
                  <a:pt x="2839986" y="533400"/>
                </a:lnTo>
                <a:lnTo>
                  <a:pt x="2831471" y="520700"/>
                </a:lnTo>
                <a:lnTo>
                  <a:pt x="2823324" y="520700"/>
                </a:lnTo>
                <a:lnTo>
                  <a:pt x="2815718" y="508000"/>
                </a:lnTo>
                <a:lnTo>
                  <a:pt x="2808830" y="495300"/>
                </a:lnTo>
                <a:lnTo>
                  <a:pt x="2802101" y="482600"/>
                </a:lnTo>
                <a:lnTo>
                  <a:pt x="2795777" y="469900"/>
                </a:lnTo>
                <a:lnTo>
                  <a:pt x="2789756" y="469900"/>
                </a:lnTo>
                <a:lnTo>
                  <a:pt x="2783937" y="457200"/>
                </a:lnTo>
                <a:lnTo>
                  <a:pt x="2772504" y="431800"/>
                </a:lnTo>
                <a:lnTo>
                  <a:pt x="2766687" y="419100"/>
                </a:lnTo>
                <a:lnTo>
                  <a:pt x="2760670" y="406400"/>
                </a:lnTo>
                <a:lnTo>
                  <a:pt x="2754351" y="393700"/>
                </a:lnTo>
                <a:lnTo>
                  <a:pt x="2747629" y="381000"/>
                </a:lnTo>
                <a:lnTo>
                  <a:pt x="2740404" y="381000"/>
                </a:lnTo>
                <a:lnTo>
                  <a:pt x="2730988" y="368300"/>
                </a:lnTo>
                <a:lnTo>
                  <a:pt x="2714352" y="342900"/>
                </a:lnTo>
                <a:lnTo>
                  <a:pt x="2707069" y="330200"/>
                </a:lnTo>
                <a:lnTo>
                  <a:pt x="2700434" y="330200"/>
                </a:lnTo>
                <a:lnTo>
                  <a:pt x="2679913" y="292100"/>
                </a:lnTo>
                <a:lnTo>
                  <a:pt x="2661057" y="254000"/>
                </a:lnTo>
                <a:lnTo>
                  <a:pt x="2654707" y="254000"/>
                </a:lnTo>
                <a:lnTo>
                  <a:pt x="2648169" y="241300"/>
                </a:lnTo>
                <a:lnTo>
                  <a:pt x="2639508" y="228600"/>
                </a:lnTo>
                <a:lnTo>
                  <a:pt x="2632503" y="215900"/>
                </a:lnTo>
                <a:lnTo>
                  <a:pt x="2626740" y="203200"/>
                </a:lnTo>
                <a:lnTo>
                  <a:pt x="2620878" y="190500"/>
                </a:lnTo>
                <a:lnTo>
                  <a:pt x="2172611" y="190500"/>
                </a:lnTo>
                <a:lnTo>
                  <a:pt x="2161710" y="177800"/>
                </a:lnTo>
                <a:lnTo>
                  <a:pt x="2151169" y="177800"/>
                </a:lnTo>
                <a:lnTo>
                  <a:pt x="2140874" y="165100"/>
                </a:lnTo>
                <a:lnTo>
                  <a:pt x="2120564" y="165100"/>
                </a:lnTo>
                <a:lnTo>
                  <a:pt x="2110320" y="152400"/>
                </a:lnTo>
                <a:lnTo>
                  <a:pt x="2099863" y="152400"/>
                </a:lnTo>
                <a:lnTo>
                  <a:pt x="2089080" y="139700"/>
                </a:lnTo>
                <a:lnTo>
                  <a:pt x="2066076" y="139700"/>
                </a:lnTo>
                <a:lnTo>
                  <a:pt x="2053625" y="127000"/>
                </a:lnTo>
                <a:lnTo>
                  <a:pt x="2026256" y="127000"/>
                </a:lnTo>
                <a:lnTo>
                  <a:pt x="2011108" y="114300"/>
                </a:lnTo>
                <a:lnTo>
                  <a:pt x="1839337" y="63500"/>
                </a:lnTo>
                <a:lnTo>
                  <a:pt x="1827358" y="50800"/>
                </a:lnTo>
                <a:close/>
              </a:path>
              <a:path w="4261027" h="3975100">
                <a:moveTo>
                  <a:pt x="3890404" y="723900"/>
                </a:moveTo>
                <a:lnTo>
                  <a:pt x="3614319" y="723900"/>
                </a:lnTo>
                <a:lnTo>
                  <a:pt x="3602561" y="736600"/>
                </a:lnTo>
                <a:lnTo>
                  <a:pt x="3903912" y="736600"/>
                </a:lnTo>
                <a:lnTo>
                  <a:pt x="3890404" y="723900"/>
                </a:lnTo>
                <a:close/>
              </a:path>
              <a:path w="4261027" h="3975100">
                <a:moveTo>
                  <a:pt x="3852690" y="711200"/>
                </a:moveTo>
                <a:lnTo>
                  <a:pt x="3713503" y="711200"/>
                </a:lnTo>
                <a:lnTo>
                  <a:pt x="3701551" y="723900"/>
                </a:lnTo>
                <a:lnTo>
                  <a:pt x="3866886" y="723900"/>
                </a:lnTo>
                <a:lnTo>
                  <a:pt x="3852690" y="711200"/>
                </a:lnTo>
                <a:close/>
              </a:path>
              <a:path w="4261027" h="3975100">
                <a:moveTo>
                  <a:pt x="3021901" y="700149"/>
                </a:moveTo>
                <a:lnTo>
                  <a:pt x="3025552" y="711200"/>
                </a:lnTo>
                <a:lnTo>
                  <a:pt x="3041391" y="711200"/>
                </a:lnTo>
                <a:lnTo>
                  <a:pt x="3021901" y="700149"/>
                </a:lnTo>
                <a:close/>
              </a:path>
              <a:path w="4261027" h="3975100">
                <a:moveTo>
                  <a:pt x="3021356" y="698500"/>
                </a:moveTo>
                <a:lnTo>
                  <a:pt x="3018993" y="698500"/>
                </a:lnTo>
                <a:lnTo>
                  <a:pt x="3021901" y="700149"/>
                </a:lnTo>
                <a:lnTo>
                  <a:pt x="3021356" y="698500"/>
                </a:lnTo>
                <a:close/>
              </a:path>
              <a:path w="4261027" h="3975100">
                <a:moveTo>
                  <a:pt x="2615921" y="177800"/>
                </a:moveTo>
                <a:lnTo>
                  <a:pt x="2248744" y="177800"/>
                </a:lnTo>
                <a:lnTo>
                  <a:pt x="2195953" y="190500"/>
                </a:lnTo>
                <a:lnTo>
                  <a:pt x="2620878" y="190500"/>
                </a:lnTo>
                <a:lnTo>
                  <a:pt x="2615921" y="177800"/>
                </a:lnTo>
                <a:close/>
              </a:path>
              <a:path w="4261027" h="3975100">
                <a:moveTo>
                  <a:pt x="2588922" y="152400"/>
                </a:moveTo>
                <a:lnTo>
                  <a:pt x="2278898" y="152400"/>
                </a:lnTo>
                <a:lnTo>
                  <a:pt x="2268961" y="165100"/>
                </a:lnTo>
                <a:lnTo>
                  <a:pt x="2259120" y="177800"/>
                </a:lnTo>
                <a:lnTo>
                  <a:pt x="2610170" y="177800"/>
                </a:lnTo>
                <a:lnTo>
                  <a:pt x="2600031" y="165100"/>
                </a:lnTo>
                <a:lnTo>
                  <a:pt x="2588922" y="152400"/>
                </a:lnTo>
                <a:close/>
              </a:path>
              <a:path w="4261027" h="3975100">
                <a:moveTo>
                  <a:pt x="2426280" y="139700"/>
                </a:moveTo>
                <a:lnTo>
                  <a:pt x="2301588" y="139700"/>
                </a:lnTo>
                <a:lnTo>
                  <a:pt x="2289563" y="152400"/>
                </a:lnTo>
                <a:lnTo>
                  <a:pt x="2439208" y="152400"/>
                </a:lnTo>
                <a:lnTo>
                  <a:pt x="2426280" y="139700"/>
                </a:lnTo>
                <a:close/>
              </a:path>
              <a:path w="4261027" h="3975100">
                <a:moveTo>
                  <a:pt x="2565582" y="139700"/>
                </a:moveTo>
                <a:lnTo>
                  <a:pt x="2541205" y="139700"/>
                </a:lnTo>
                <a:lnTo>
                  <a:pt x="2528574" y="152400"/>
                </a:lnTo>
                <a:lnTo>
                  <a:pt x="2577289" y="152400"/>
                </a:lnTo>
                <a:lnTo>
                  <a:pt x="2565582" y="139700"/>
                </a:lnTo>
                <a:close/>
              </a:path>
              <a:path w="4261027" h="3975100">
                <a:moveTo>
                  <a:pt x="2326810" y="127000"/>
                </a:moveTo>
                <a:lnTo>
                  <a:pt x="2313294" y="139700"/>
                </a:lnTo>
                <a:lnTo>
                  <a:pt x="2362946" y="139700"/>
                </a:lnTo>
                <a:lnTo>
                  <a:pt x="2326810" y="127000"/>
                </a:lnTo>
                <a:close/>
              </a:path>
              <a:path w="4261027" h="3975100">
                <a:moveTo>
                  <a:pt x="1791685" y="38100"/>
                </a:moveTo>
                <a:lnTo>
                  <a:pt x="1254870" y="38100"/>
                </a:lnTo>
                <a:lnTo>
                  <a:pt x="1219245" y="50800"/>
                </a:lnTo>
                <a:lnTo>
                  <a:pt x="1803604" y="50800"/>
                </a:lnTo>
                <a:lnTo>
                  <a:pt x="1791685" y="38100"/>
                </a:lnTo>
                <a:close/>
              </a:path>
              <a:path w="4261027" h="3975100">
                <a:moveTo>
                  <a:pt x="1748892" y="25400"/>
                </a:moveTo>
                <a:lnTo>
                  <a:pt x="1304394" y="25400"/>
                </a:lnTo>
                <a:lnTo>
                  <a:pt x="1291712" y="38100"/>
                </a:lnTo>
                <a:lnTo>
                  <a:pt x="1767404" y="38100"/>
                </a:lnTo>
                <a:lnTo>
                  <a:pt x="1748892" y="25400"/>
                </a:lnTo>
                <a:close/>
              </a:path>
              <a:path w="4261027" h="3975100">
                <a:moveTo>
                  <a:pt x="1644346" y="12700"/>
                </a:moveTo>
                <a:lnTo>
                  <a:pt x="1367290" y="12700"/>
                </a:lnTo>
                <a:lnTo>
                  <a:pt x="1355078" y="25400"/>
                </a:lnTo>
                <a:lnTo>
                  <a:pt x="1650748" y="25400"/>
                </a:lnTo>
                <a:lnTo>
                  <a:pt x="1644346" y="12700"/>
                </a:lnTo>
                <a:close/>
              </a:path>
              <a:path w="4261027" h="3975100">
                <a:moveTo>
                  <a:pt x="1574161" y="0"/>
                </a:moveTo>
                <a:lnTo>
                  <a:pt x="1527254" y="0"/>
                </a:lnTo>
                <a:lnTo>
                  <a:pt x="1514114" y="12700"/>
                </a:lnTo>
                <a:lnTo>
                  <a:pt x="1591052" y="12700"/>
                </a:lnTo>
                <a:lnTo>
                  <a:pt x="1574161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29753" y="1883664"/>
            <a:ext cx="4354396" cy="3977461"/>
          </a:xfrm>
          <a:custGeom>
            <a:avLst/>
            <a:gdLst/>
            <a:ahLst/>
            <a:cxnLst/>
            <a:rect l="l" t="t" r="r" b="b"/>
            <a:pathLst>
              <a:path w="4354396" h="3977461">
                <a:moveTo>
                  <a:pt x="2196013" y="192024"/>
                </a:moveTo>
                <a:lnTo>
                  <a:pt x="2161771" y="174879"/>
                </a:lnTo>
                <a:lnTo>
                  <a:pt x="2120625" y="155042"/>
                </a:lnTo>
                <a:lnTo>
                  <a:pt x="2077917" y="136611"/>
                </a:lnTo>
                <a:lnTo>
                  <a:pt x="2040451" y="122365"/>
                </a:lnTo>
                <a:lnTo>
                  <a:pt x="1839397" y="54863"/>
                </a:lnTo>
                <a:lnTo>
                  <a:pt x="1827419" y="50506"/>
                </a:lnTo>
                <a:lnTo>
                  <a:pt x="1815532" y="45699"/>
                </a:lnTo>
                <a:lnTo>
                  <a:pt x="1803665" y="40796"/>
                </a:lnTo>
                <a:lnTo>
                  <a:pt x="1791746" y="36146"/>
                </a:lnTo>
                <a:lnTo>
                  <a:pt x="1748953" y="27113"/>
                </a:lnTo>
                <a:lnTo>
                  <a:pt x="1708031" y="23036"/>
                </a:lnTo>
                <a:lnTo>
                  <a:pt x="1698323" y="22081"/>
                </a:lnTo>
                <a:lnTo>
                  <a:pt x="1656449" y="16725"/>
                </a:lnTo>
                <a:lnTo>
                  <a:pt x="1628193" y="11009"/>
                </a:lnTo>
                <a:lnTo>
                  <a:pt x="1617816" y="8858"/>
                </a:lnTo>
                <a:lnTo>
                  <a:pt x="1605550" y="6334"/>
                </a:lnTo>
                <a:lnTo>
                  <a:pt x="1591112" y="3396"/>
                </a:lnTo>
                <a:lnTo>
                  <a:pt x="1574221" y="0"/>
                </a:lnTo>
                <a:lnTo>
                  <a:pt x="1567954" y="325"/>
                </a:lnTo>
                <a:lnTo>
                  <a:pt x="1559947" y="697"/>
                </a:lnTo>
                <a:lnTo>
                  <a:pt x="1550384" y="1119"/>
                </a:lnTo>
                <a:lnTo>
                  <a:pt x="1539445" y="1597"/>
                </a:lnTo>
                <a:lnTo>
                  <a:pt x="1527315" y="2136"/>
                </a:lnTo>
                <a:lnTo>
                  <a:pt x="1485594" y="4162"/>
                </a:lnTo>
                <a:lnTo>
                  <a:pt x="1439708" y="6905"/>
                </a:lnTo>
                <a:lnTo>
                  <a:pt x="1394582" y="10497"/>
                </a:lnTo>
                <a:lnTo>
                  <a:pt x="1355138" y="15068"/>
                </a:lnTo>
                <a:lnTo>
                  <a:pt x="1317386" y="22639"/>
                </a:lnTo>
                <a:lnTo>
                  <a:pt x="1279310" y="31799"/>
                </a:lnTo>
                <a:lnTo>
                  <a:pt x="1231092" y="44301"/>
                </a:lnTo>
                <a:lnTo>
                  <a:pt x="1219306" y="47391"/>
                </a:lnTo>
                <a:lnTo>
                  <a:pt x="1207569" y="50439"/>
                </a:lnTo>
                <a:lnTo>
                  <a:pt x="1195855" y="53434"/>
                </a:lnTo>
                <a:lnTo>
                  <a:pt x="1185740" y="55957"/>
                </a:lnTo>
                <a:lnTo>
                  <a:pt x="1174345" y="58789"/>
                </a:lnTo>
                <a:lnTo>
                  <a:pt x="1161872" y="61890"/>
                </a:lnTo>
                <a:lnTo>
                  <a:pt x="1120030" y="72385"/>
                </a:lnTo>
                <a:lnTo>
                  <a:pt x="1075836" y="83786"/>
                </a:lnTo>
                <a:lnTo>
                  <a:pt x="1034798" y="94960"/>
                </a:lnTo>
                <a:lnTo>
                  <a:pt x="994506" y="107549"/>
                </a:lnTo>
                <a:lnTo>
                  <a:pt x="924997" y="137160"/>
                </a:lnTo>
                <a:lnTo>
                  <a:pt x="918774" y="144373"/>
                </a:lnTo>
                <a:lnTo>
                  <a:pt x="911486" y="152748"/>
                </a:lnTo>
                <a:lnTo>
                  <a:pt x="885422" y="182924"/>
                </a:lnTo>
                <a:lnTo>
                  <a:pt x="857663" y="216644"/>
                </a:lnTo>
                <a:lnTo>
                  <a:pt x="834125" y="248719"/>
                </a:lnTo>
                <a:lnTo>
                  <a:pt x="813392" y="293230"/>
                </a:lnTo>
                <a:lnTo>
                  <a:pt x="801342" y="331772"/>
                </a:lnTo>
                <a:lnTo>
                  <a:pt x="791558" y="370836"/>
                </a:lnTo>
                <a:lnTo>
                  <a:pt x="781116" y="418649"/>
                </a:lnTo>
                <a:lnTo>
                  <a:pt x="778838" y="429113"/>
                </a:lnTo>
                <a:lnTo>
                  <a:pt x="781696" y="472241"/>
                </a:lnTo>
                <a:lnTo>
                  <a:pt x="785100" y="511148"/>
                </a:lnTo>
                <a:lnTo>
                  <a:pt x="786163" y="523433"/>
                </a:lnTo>
                <a:lnTo>
                  <a:pt x="788947" y="570609"/>
                </a:lnTo>
                <a:lnTo>
                  <a:pt x="789069" y="582184"/>
                </a:lnTo>
                <a:lnTo>
                  <a:pt x="788879" y="593779"/>
                </a:lnTo>
                <a:lnTo>
                  <a:pt x="784166" y="641465"/>
                </a:lnTo>
                <a:lnTo>
                  <a:pt x="775810" y="679466"/>
                </a:lnTo>
                <a:lnTo>
                  <a:pt x="764090" y="715729"/>
                </a:lnTo>
                <a:lnTo>
                  <a:pt x="740354" y="748896"/>
                </a:lnTo>
                <a:lnTo>
                  <a:pt x="715686" y="777760"/>
                </a:lnTo>
                <a:lnTo>
                  <a:pt x="707723" y="787040"/>
                </a:lnTo>
                <a:lnTo>
                  <a:pt x="683312" y="820103"/>
                </a:lnTo>
                <a:lnTo>
                  <a:pt x="668615" y="842496"/>
                </a:lnTo>
                <a:lnTo>
                  <a:pt x="662805" y="851305"/>
                </a:lnTo>
                <a:lnTo>
                  <a:pt x="637336" y="884272"/>
                </a:lnTo>
                <a:lnTo>
                  <a:pt x="603560" y="916526"/>
                </a:lnTo>
                <a:lnTo>
                  <a:pt x="572642" y="943612"/>
                </a:lnTo>
                <a:lnTo>
                  <a:pt x="542616" y="968728"/>
                </a:lnTo>
                <a:lnTo>
                  <a:pt x="532836" y="976821"/>
                </a:lnTo>
                <a:lnTo>
                  <a:pt x="523180" y="984831"/>
                </a:lnTo>
                <a:lnTo>
                  <a:pt x="485936" y="1016725"/>
                </a:lnTo>
                <a:lnTo>
                  <a:pt x="450488" y="1050498"/>
                </a:lnTo>
                <a:lnTo>
                  <a:pt x="441298" y="1059459"/>
                </a:lnTo>
                <a:lnTo>
                  <a:pt x="432072" y="1068345"/>
                </a:lnTo>
                <a:lnTo>
                  <a:pt x="422827" y="1077176"/>
                </a:lnTo>
                <a:lnTo>
                  <a:pt x="413579" y="1085969"/>
                </a:lnTo>
                <a:lnTo>
                  <a:pt x="404347" y="1094743"/>
                </a:lnTo>
                <a:lnTo>
                  <a:pt x="395145" y="1103517"/>
                </a:lnTo>
                <a:lnTo>
                  <a:pt x="358979" y="1138982"/>
                </a:lnTo>
                <a:lnTo>
                  <a:pt x="324637" y="1175928"/>
                </a:lnTo>
                <a:lnTo>
                  <a:pt x="315901" y="1186002"/>
                </a:lnTo>
                <a:lnTo>
                  <a:pt x="307161" y="1195890"/>
                </a:lnTo>
                <a:lnTo>
                  <a:pt x="298435" y="1205623"/>
                </a:lnTo>
                <a:lnTo>
                  <a:pt x="289746" y="1215231"/>
                </a:lnTo>
                <a:lnTo>
                  <a:pt x="281112" y="1224744"/>
                </a:lnTo>
                <a:lnTo>
                  <a:pt x="272555" y="1234192"/>
                </a:lnTo>
                <a:lnTo>
                  <a:pt x="239502" y="1271941"/>
                </a:lnTo>
                <a:lnTo>
                  <a:pt x="208076" y="1312936"/>
                </a:lnTo>
                <a:lnTo>
                  <a:pt x="192811" y="1334799"/>
                </a:lnTo>
                <a:lnTo>
                  <a:pt x="185708" y="1344936"/>
                </a:lnTo>
                <a:lnTo>
                  <a:pt x="162477" y="1375771"/>
                </a:lnTo>
                <a:lnTo>
                  <a:pt x="136064" y="1406927"/>
                </a:lnTo>
                <a:lnTo>
                  <a:pt x="127794" y="1416369"/>
                </a:lnTo>
                <a:lnTo>
                  <a:pt x="119767" y="1425549"/>
                </a:lnTo>
                <a:lnTo>
                  <a:pt x="89820" y="1462173"/>
                </a:lnTo>
                <a:lnTo>
                  <a:pt x="62434" y="1505646"/>
                </a:lnTo>
                <a:lnTo>
                  <a:pt x="45923" y="1541285"/>
                </a:lnTo>
                <a:lnTo>
                  <a:pt x="36651" y="1563673"/>
                </a:lnTo>
                <a:lnTo>
                  <a:pt x="32084" y="1574564"/>
                </a:lnTo>
                <a:lnTo>
                  <a:pt x="28648" y="1588471"/>
                </a:lnTo>
                <a:lnTo>
                  <a:pt x="25363" y="1601747"/>
                </a:lnTo>
                <a:lnTo>
                  <a:pt x="22262" y="1614493"/>
                </a:lnTo>
                <a:lnTo>
                  <a:pt x="12276" y="1662200"/>
                </a:lnTo>
                <a:lnTo>
                  <a:pt x="6942" y="1708885"/>
                </a:lnTo>
                <a:lnTo>
                  <a:pt x="3252" y="1757863"/>
                </a:lnTo>
                <a:lnTo>
                  <a:pt x="1020" y="1808287"/>
                </a:lnTo>
                <a:lnTo>
                  <a:pt x="60" y="1859309"/>
                </a:lnTo>
                <a:lnTo>
                  <a:pt x="0" y="1884780"/>
                </a:lnTo>
                <a:lnTo>
                  <a:pt x="187" y="1910083"/>
                </a:lnTo>
                <a:lnTo>
                  <a:pt x="1213" y="1959759"/>
                </a:lnTo>
                <a:lnTo>
                  <a:pt x="2954" y="2007492"/>
                </a:lnTo>
                <a:lnTo>
                  <a:pt x="5222" y="2052433"/>
                </a:lnTo>
                <a:lnTo>
                  <a:pt x="7832" y="2093736"/>
                </a:lnTo>
                <a:lnTo>
                  <a:pt x="11763" y="2143299"/>
                </a:lnTo>
                <a:lnTo>
                  <a:pt x="17193" y="2187159"/>
                </a:lnTo>
                <a:lnTo>
                  <a:pt x="25100" y="2237298"/>
                </a:lnTo>
                <a:lnTo>
                  <a:pt x="34934" y="2290953"/>
                </a:lnTo>
                <a:lnTo>
                  <a:pt x="46148" y="2345362"/>
                </a:lnTo>
                <a:lnTo>
                  <a:pt x="58195" y="2397764"/>
                </a:lnTo>
                <a:lnTo>
                  <a:pt x="70526" y="2445396"/>
                </a:lnTo>
                <a:lnTo>
                  <a:pt x="81747" y="2484114"/>
                </a:lnTo>
                <a:lnTo>
                  <a:pt x="93027" y="2520571"/>
                </a:lnTo>
                <a:lnTo>
                  <a:pt x="105858" y="2556458"/>
                </a:lnTo>
                <a:lnTo>
                  <a:pt x="121269" y="2591597"/>
                </a:lnTo>
                <a:lnTo>
                  <a:pt x="138756" y="2625822"/>
                </a:lnTo>
                <a:lnTo>
                  <a:pt x="150899" y="2648317"/>
                </a:lnTo>
                <a:lnTo>
                  <a:pt x="156972" y="2659530"/>
                </a:lnTo>
                <a:lnTo>
                  <a:pt x="174632" y="2693291"/>
                </a:lnTo>
                <a:lnTo>
                  <a:pt x="195095" y="2739375"/>
                </a:lnTo>
                <a:lnTo>
                  <a:pt x="207750" y="2779228"/>
                </a:lnTo>
                <a:lnTo>
                  <a:pt x="211625" y="2792187"/>
                </a:lnTo>
                <a:lnTo>
                  <a:pt x="225084" y="2836845"/>
                </a:lnTo>
                <a:lnTo>
                  <a:pt x="239226" y="2882539"/>
                </a:lnTo>
                <a:lnTo>
                  <a:pt x="251384" y="2919450"/>
                </a:lnTo>
                <a:lnTo>
                  <a:pt x="273534" y="2963850"/>
                </a:lnTo>
                <a:lnTo>
                  <a:pt x="296319" y="2998471"/>
                </a:lnTo>
                <a:lnTo>
                  <a:pt x="321451" y="3033643"/>
                </a:lnTo>
                <a:lnTo>
                  <a:pt x="344955" y="3064819"/>
                </a:lnTo>
                <a:lnTo>
                  <a:pt x="376906" y="3104788"/>
                </a:lnTo>
                <a:lnTo>
                  <a:pt x="408175" y="3140595"/>
                </a:lnTo>
                <a:lnTo>
                  <a:pt x="439497" y="3170632"/>
                </a:lnTo>
                <a:lnTo>
                  <a:pt x="469828" y="3196276"/>
                </a:lnTo>
                <a:lnTo>
                  <a:pt x="503617" y="3222909"/>
                </a:lnTo>
                <a:lnTo>
                  <a:pt x="524326" y="3237915"/>
                </a:lnTo>
                <a:lnTo>
                  <a:pt x="534360" y="3245174"/>
                </a:lnTo>
                <a:lnTo>
                  <a:pt x="574232" y="3277208"/>
                </a:lnTo>
                <a:lnTo>
                  <a:pt x="603839" y="3302925"/>
                </a:lnTo>
                <a:lnTo>
                  <a:pt x="632394" y="3328242"/>
                </a:lnTo>
                <a:lnTo>
                  <a:pt x="641754" y="3336584"/>
                </a:lnTo>
                <a:lnTo>
                  <a:pt x="651063" y="3344875"/>
                </a:lnTo>
                <a:lnTo>
                  <a:pt x="688107" y="3377488"/>
                </a:lnTo>
                <a:lnTo>
                  <a:pt x="719420" y="3403572"/>
                </a:lnTo>
                <a:lnTo>
                  <a:pt x="750225" y="3427566"/>
                </a:lnTo>
                <a:lnTo>
                  <a:pt x="759950" y="3435083"/>
                </a:lnTo>
                <a:lnTo>
                  <a:pt x="796445" y="3465094"/>
                </a:lnTo>
                <a:lnTo>
                  <a:pt x="805977" y="3473654"/>
                </a:lnTo>
                <a:lnTo>
                  <a:pt x="815510" y="3482177"/>
                </a:lnTo>
                <a:lnTo>
                  <a:pt x="825038" y="3490674"/>
                </a:lnTo>
                <a:lnTo>
                  <a:pt x="834555" y="3499155"/>
                </a:lnTo>
                <a:lnTo>
                  <a:pt x="844052" y="3507631"/>
                </a:lnTo>
                <a:lnTo>
                  <a:pt x="881708" y="3541693"/>
                </a:lnTo>
                <a:lnTo>
                  <a:pt x="918496" y="3576513"/>
                </a:lnTo>
                <a:lnTo>
                  <a:pt x="953965" y="3612761"/>
                </a:lnTo>
                <a:lnTo>
                  <a:pt x="981261" y="3643961"/>
                </a:lnTo>
                <a:lnTo>
                  <a:pt x="1006163" y="3674115"/>
                </a:lnTo>
                <a:lnTo>
                  <a:pt x="1014138" y="3683894"/>
                </a:lnTo>
                <a:lnTo>
                  <a:pt x="1022025" y="3693524"/>
                </a:lnTo>
                <a:lnTo>
                  <a:pt x="1053568" y="3730379"/>
                </a:lnTo>
                <a:lnTo>
                  <a:pt x="1081062" y="3758849"/>
                </a:lnTo>
                <a:lnTo>
                  <a:pt x="1091076" y="3768964"/>
                </a:lnTo>
                <a:lnTo>
                  <a:pt x="1124581" y="3802387"/>
                </a:lnTo>
                <a:lnTo>
                  <a:pt x="1158092" y="3832695"/>
                </a:lnTo>
                <a:lnTo>
                  <a:pt x="1191608" y="3859852"/>
                </a:lnTo>
                <a:lnTo>
                  <a:pt x="1223443" y="3884271"/>
                </a:lnTo>
                <a:lnTo>
                  <a:pt x="1263365" y="3909335"/>
                </a:lnTo>
                <a:lnTo>
                  <a:pt x="1298340" y="3924672"/>
                </a:lnTo>
                <a:lnTo>
                  <a:pt x="1336495" y="3938374"/>
                </a:lnTo>
                <a:lnTo>
                  <a:pt x="1372810" y="3950343"/>
                </a:lnTo>
                <a:lnTo>
                  <a:pt x="1411720" y="3959528"/>
                </a:lnTo>
                <a:lnTo>
                  <a:pt x="1455551" y="3963521"/>
                </a:lnTo>
                <a:lnTo>
                  <a:pt x="1505335" y="3967401"/>
                </a:lnTo>
                <a:lnTo>
                  <a:pt x="1558933" y="3971360"/>
                </a:lnTo>
                <a:lnTo>
                  <a:pt x="1606732" y="3974785"/>
                </a:lnTo>
                <a:lnTo>
                  <a:pt x="1644827" y="3977461"/>
                </a:lnTo>
                <a:lnTo>
                  <a:pt x="1677653" y="3977062"/>
                </a:lnTo>
                <a:lnTo>
                  <a:pt x="1710443" y="3976719"/>
                </a:lnTo>
                <a:lnTo>
                  <a:pt x="1775927" y="3976160"/>
                </a:lnTo>
                <a:lnTo>
                  <a:pt x="1841291" y="3975702"/>
                </a:lnTo>
                <a:lnTo>
                  <a:pt x="1873933" y="3975485"/>
                </a:lnTo>
                <a:lnTo>
                  <a:pt x="1906550" y="3975264"/>
                </a:lnTo>
                <a:lnTo>
                  <a:pt x="1971715" y="3974764"/>
                </a:lnTo>
                <a:lnTo>
                  <a:pt x="2036800" y="3974122"/>
                </a:lnTo>
                <a:lnTo>
                  <a:pt x="2101817" y="3973256"/>
                </a:lnTo>
                <a:lnTo>
                  <a:pt x="2166781" y="3972083"/>
                </a:lnTo>
                <a:lnTo>
                  <a:pt x="2231703" y="3970524"/>
                </a:lnTo>
                <a:lnTo>
                  <a:pt x="2296597" y="3968496"/>
                </a:lnTo>
                <a:lnTo>
                  <a:pt x="2347124" y="3963715"/>
                </a:lnTo>
                <a:lnTo>
                  <a:pt x="2384793" y="3957503"/>
                </a:lnTo>
                <a:lnTo>
                  <a:pt x="2409831" y="3952899"/>
                </a:lnTo>
                <a:lnTo>
                  <a:pt x="2422335" y="3950616"/>
                </a:lnTo>
                <a:lnTo>
                  <a:pt x="2472178" y="3940851"/>
                </a:lnTo>
                <a:lnTo>
                  <a:pt x="2514346" y="3931652"/>
                </a:lnTo>
                <a:lnTo>
                  <a:pt x="2558250" y="3921407"/>
                </a:lnTo>
                <a:lnTo>
                  <a:pt x="2601760" y="3910623"/>
                </a:lnTo>
                <a:lnTo>
                  <a:pt x="2642747" y="3899804"/>
                </a:lnTo>
                <a:lnTo>
                  <a:pt x="2689789" y="3886200"/>
                </a:lnTo>
                <a:lnTo>
                  <a:pt x="2726011" y="3874345"/>
                </a:lnTo>
                <a:lnTo>
                  <a:pt x="2761914" y="3861582"/>
                </a:lnTo>
                <a:lnTo>
                  <a:pt x="2797600" y="3848219"/>
                </a:lnTo>
                <a:lnTo>
                  <a:pt x="2835540" y="3833606"/>
                </a:lnTo>
                <a:lnTo>
                  <a:pt x="2871689" y="3819246"/>
                </a:lnTo>
                <a:lnTo>
                  <a:pt x="2916134" y="3800095"/>
                </a:lnTo>
                <a:lnTo>
                  <a:pt x="2962057" y="3777821"/>
                </a:lnTo>
                <a:lnTo>
                  <a:pt x="2995867" y="3759725"/>
                </a:lnTo>
                <a:lnTo>
                  <a:pt x="3038407" y="3732793"/>
                </a:lnTo>
                <a:lnTo>
                  <a:pt x="3077572" y="3700762"/>
                </a:lnTo>
                <a:lnTo>
                  <a:pt x="3109028" y="3663912"/>
                </a:lnTo>
                <a:lnTo>
                  <a:pt x="3129748" y="3627474"/>
                </a:lnTo>
                <a:lnTo>
                  <a:pt x="3148619" y="3588245"/>
                </a:lnTo>
                <a:lnTo>
                  <a:pt x="3167177" y="3541259"/>
                </a:lnTo>
                <a:lnTo>
                  <a:pt x="3174097" y="3515867"/>
                </a:lnTo>
                <a:lnTo>
                  <a:pt x="3177112" y="3504225"/>
                </a:lnTo>
                <a:lnTo>
                  <a:pt x="3191882" y="3466465"/>
                </a:lnTo>
                <a:lnTo>
                  <a:pt x="3203067" y="3444894"/>
                </a:lnTo>
                <a:lnTo>
                  <a:pt x="3208180" y="3434927"/>
                </a:lnTo>
                <a:lnTo>
                  <a:pt x="3214029" y="3421396"/>
                </a:lnTo>
                <a:lnTo>
                  <a:pt x="3218867" y="3409160"/>
                </a:lnTo>
                <a:lnTo>
                  <a:pt x="3223189" y="3397907"/>
                </a:lnTo>
                <a:lnTo>
                  <a:pt x="3227491" y="3387324"/>
                </a:lnTo>
                <a:lnTo>
                  <a:pt x="3233516" y="3374722"/>
                </a:lnTo>
                <a:lnTo>
                  <a:pt x="3239538" y="3363031"/>
                </a:lnTo>
                <a:lnTo>
                  <a:pt x="3245388" y="3351945"/>
                </a:lnTo>
                <a:lnTo>
                  <a:pt x="3250897" y="3341158"/>
                </a:lnTo>
                <a:lnTo>
                  <a:pt x="3255894" y="3330361"/>
                </a:lnTo>
                <a:lnTo>
                  <a:pt x="3260637" y="3317930"/>
                </a:lnTo>
                <a:lnTo>
                  <a:pt x="3264688" y="3305713"/>
                </a:lnTo>
                <a:lnTo>
                  <a:pt x="3268400" y="3293708"/>
                </a:lnTo>
                <a:lnTo>
                  <a:pt x="3272122" y="3281911"/>
                </a:lnTo>
                <a:lnTo>
                  <a:pt x="3277426" y="3267490"/>
                </a:lnTo>
                <a:lnTo>
                  <a:pt x="3282279" y="3254992"/>
                </a:lnTo>
                <a:lnTo>
                  <a:pt x="3286767" y="3243868"/>
                </a:lnTo>
                <a:lnTo>
                  <a:pt x="3290976" y="3233571"/>
                </a:lnTo>
                <a:lnTo>
                  <a:pt x="3290633" y="3219680"/>
                </a:lnTo>
                <a:lnTo>
                  <a:pt x="3288767" y="3180729"/>
                </a:lnTo>
                <a:lnTo>
                  <a:pt x="3282459" y="3129141"/>
                </a:lnTo>
                <a:lnTo>
                  <a:pt x="3276400" y="3105965"/>
                </a:lnTo>
                <a:lnTo>
                  <a:pt x="3273583" y="3091700"/>
                </a:lnTo>
                <a:lnTo>
                  <a:pt x="3271268" y="3078625"/>
                </a:lnTo>
                <a:lnTo>
                  <a:pt x="3269285" y="3066440"/>
                </a:lnTo>
                <a:lnTo>
                  <a:pt x="3267461" y="3054848"/>
                </a:lnTo>
                <a:lnTo>
                  <a:pt x="3268808" y="3041112"/>
                </a:lnTo>
                <a:lnTo>
                  <a:pt x="3270045" y="3027564"/>
                </a:lnTo>
                <a:lnTo>
                  <a:pt x="3271204" y="3014196"/>
                </a:lnTo>
                <a:lnTo>
                  <a:pt x="3272315" y="3001001"/>
                </a:lnTo>
                <a:lnTo>
                  <a:pt x="3273409" y="2987969"/>
                </a:lnTo>
                <a:lnTo>
                  <a:pt x="3274518" y="2975095"/>
                </a:lnTo>
                <a:lnTo>
                  <a:pt x="3279714" y="2925009"/>
                </a:lnTo>
                <a:lnTo>
                  <a:pt x="3287617" y="2876811"/>
                </a:lnTo>
                <a:lnTo>
                  <a:pt x="3305437" y="2831211"/>
                </a:lnTo>
                <a:lnTo>
                  <a:pt x="3333855" y="2803472"/>
                </a:lnTo>
                <a:lnTo>
                  <a:pt x="3363707" y="2777081"/>
                </a:lnTo>
                <a:lnTo>
                  <a:pt x="3393232" y="2752244"/>
                </a:lnTo>
                <a:lnTo>
                  <a:pt x="3402945" y="2744167"/>
                </a:lnTo>
                <a:lnTo>
                  <a:pt x="3412574" y="2736140"/>
                </a:lnTo>
                <a:lnTo>
                  <a:pt x="3450006" y="2703913"/>
                </a:lnTo>
                <a:lnTo>
                  <a:pt x="3496017" y="2659186"/>
                </a:lnTo>
                <a:lnTo>
                  <a:pt x="3534137" y="2620969"/>
                </a:lnTo>
                <a:lnTo>
                  <a:pt x="3556353" y="2598579"/>
                </a:lnTo>
                <a:lnTo>
                  <a:pt x="3557180" y="2597744"/>
                </a:lnTo>
                <a:lnTo>
                  <a:pt x="3541099" y="2615305"/>
                </a:lnTo>
                <a:lnTo>
                  <a:pt x="3541318" y="2615722"/>
                </a:lnTo>
                <a:lnTo>
                  <a:pt x="3575640" y="2585588"/>
                </a:lnTo>
                <a:lnTo>
                  <a:pt x="3622477" y="2542032"/>
                </a:lnTo>
                <a:lnTo>
                  <a:pt x="3649493" y="2515166"/>
                </a:lnTo>
                <a:lnTo>
                  <a:pt x="3658315" y="2506027"/>
                </a:lnTo>
                <a:lnTo>
                  <a:pt x="3667144" y="2496896"/>
                </a:lnTo>
                <a:lnTo>
                  <a:pt x="3694268" y="2470138"/>
                </a:lnTo>
                <a:lnTo>
                  <a:pt x="3722829" y="2444222"/>
                </a:lnTo>
                <a:lnTo>
                  <a:pt x="3751462" y="2418817"/>
                </a:lnTo>
                <a:lnTo>
                  <a:pt x="3789647" y="2385444"/>
                </a:lnTo>
                <a:lnTo>
                  <a:pt x="3799179" y="2377148"/>
                </a:lnTo>
                <a:lnTo>
                  <a:pt x="3808701" y="2368858"/>
                </a:lnTo>
                <a:lnTo>
                  <a:pt x="3846644" y="2335637"/>
                </a:lnTo>
                <a:lnTo>
                  <a:pt x="3933373" y="2258568"/>
                </a:lnTo>
                <a:lnTo>
                  <a:pt x="4006525" y="2194560"/>
                </a:lnTo>
                <a:lnTo>
                  <a:pt x="4016145" y="2186264"/>
                </a:lnTo>
                <a:lnTo>
                  <a:pt x="4025852" y="2178064"/>
                </a:lnTo>
                <a:lnTo>
                  <a:pt x="4035590" y="2169898"/>
                </a:lnTo>
                <a:lnTo>
                  <a:pt x="4045303" y="2161704"/>
                </a:lnTo>
                <a:lnTo>
                  <a:pt x="4054934" y="2153421"/>
                </a:lnTo>
                <a:lnTo>
                  <a:pt x="4064428" y="2144989"/>
                </a:lnTo>
                <a:lnTo>
                  <a:pt x="4073729" y="2136345"/>
                </a:lnTo>
                <a:lnTo>
                  <a:pt x="4084059" y="2126243"/>
                </a:lnTo>
                <a:lnTo>
                  <a:pt x="4094007" y="2116757"/>
                </a:lnTo>
                <a:lnTo>
                  <a:pt x="4129842" y="2082044"/>
                </a:lnTo>
                <a:lnTo>
                  <a:pt x="4159865" y="2046638"/>
                </a:lnTo>
                <a:lnTo>
                  <a:pt x="4189181" y="2010178"/>
                </a:lnTo>
                <a:lnTo>
                  <a:pt x="4214775" y="1976685"/>
                </a:lnTo>
                <a:lnTo>
                  <a:pt x="4237606" y="1944436"/>
                </a:lnTo>
                <a:lnTo>
                  <a:pt x="4258636" y="1911710"/>
                </a:lnTo>
                <a:lnTo>
                  <a:pt x="4278825" y="1876787"/>
                </a:lnTo>
                <a:lnTo>
                  <a:pt x="4299133" y="1837944"/>
                </a:lnTo>
                <a:lnTo>
                  <a:pt x="4320174" y="1791726"/>
                </a:lnTo>
                <a:lnTo>
                  <a:pt x="4325157" y="1780033"/>
                </a:lnTo>
                <a:lnTo>
                  <a:pt x="4330157" y="1768349"/>
                </a:lnTo>
                <a:lnTo>
                  <a:pt x="4335240" y="1756706"/>
                </a:lnTo>
                <a:lnTo>
                  <a:pt x="4336871" y="1744008"/>
                </a:lnTo>
                <a:lnTo>
                  <a:pt x="4338731" y="1731350"/>
                </a:lnTo>
                <a:lnTo>
                  <a:pt x="4340749" y="1718728"/>
                </a:lnTo>
                <a:lnTo>
                  <a:pt x="4342855" y="1706138"/>
                </a:lnTo>
                <a:lnTo>
                  <a:pt x="4344978" y="1693573"/>
                </a:lnTo>
                <a:lnTo>
                  <a:pt x="4347047" y="1681030"/>
                </a:lnTo>
                <a:lnTo>
                  <a:pt x="4353382" y="1630977"/>
                </a:lnTo>
                <a:lnTo>
                  <a:pt x="4354396" y="1605955"/>
                </a:lnTo>
                <a:lnTo>
                  <a:pt x="4354117" y="1593429"/>
                </a:lnTo>
                <a:lnTo>
                  <a:pt x="4353414" y="1580426"/>
                </a:lnTo>
                <a:lnTo>
                  <a:pt x="4352741" y="1567495"/>
                </a:lnTo>
                <a:lnTo>
                  <a:pt x="4352091" y="1554632"/>
                </a:lnTo>
                <a:lnTo>
                  <a:pt x="4351456" y="1541831"/>
                </a:lnTo>
                <a:lnTo>
                  <a:pt x="4350826" y="1529087"/>
                </a:lnTo>
                <a:lnTo>
                  <a:pt x="4350195" y="1516394"/>
                </a:lnTo>
                <a:lnTo>
                  <a:pt x="4347477" y="1466033"/>
                </a:lnTo>
                <a:lnTo>
                  <a:pt x="4344021" y="1416135"/>
                </a:lnTo>
                <a:lnTo>
                  <a:pt x="4340207" y="1377906"/>
                </a:lnTo>
                <a:lnTo>
                  <a:pt x="4334879" y="1339181"/>
                </a:lnTo>
                <a:lnTo>
                  <a:pt x="4327738" y="1301231"/>
                </a:lnTo>
                <a:lnTo>
                  <a:pt x="4313994" y="1252473"/>
                </a:lnTo>
                <a:lnTo>
                  <a:pt x="4298621" y="1217536"/>
                </a:lnTo>
                <a:lnTo>
                  <a:pt x="4293586" y="1206423"/>
                </a:lnTo>
                <a:lnTo>
                  <a:pt x="4287098" y="1190012"/>
                </a:lnTo>
                <a:lnTo>
                  <a:pt x="4281584" y="1175565"/>
                </a:lnTo>
                <a:lnTo>
                  <a:pt x="4276828" y="1162747"/>
                </a:lnTo>
                <a:lnTo>
                  <a:pt x="4272615" y="1151225"/>
                </a:lnTo>
                <a:lnTo>
                  <a:pt x="4268731" y="1140667"/>
                </a:lnTo>
                <a:lnTo>
                  <a:pt x="4252181" y="1101391"/>
                </a:lnTo>
                <a:lnTo>
                  <a:pt x="4232348" y="1065761"/>
                </a:lnTo>
                <a:lnTo>
                  <a:pt x="4210716" y="1033800"/>
                </a:lnTo>
                <a:lnTo>
                  <a:pt x="4204395" y="1024411"/>
                </a:lnTo>
                <a:lnTo>
                  <a:pt x="4198596" y="1015063"/>
                </a:lnTo>
                <a:lnTo>
                  <a:pt x="4192701" y="1003787"/>
                </a:lnTo>
                <a:lnTo>
                  <a:pt x="4187455" y="992166"/>
                </a:lnTo>
                <a:lnTo>
                  <a:pt x="4182290" y="980520"/>
                </a:lnTo>
                <a:lnTo>
                  <a:pt x="4176637" y="969167"/>
                </a:lnTo>
                <a:lnTo>
                  <a:pt x="4152786" y="934668"/>
                </a:lnTo>
                <a:lnTo>
                  <a:pt x="4122156" y="895067"/>
                </a:lnTo>
                <a:lnTo>
                  <a:pt x="4087695" y="858326"/>
                </a:lnTo>
                <a:lnTo>
                  <a:pt x="4078176" y="848637"/>
                </a:lnTo>
                <a:lnTo>
                  <a:pt x="4044873" y="816286"/>
                </a:lnTo>
                <a:lnTo>
                  <a:pt x="4002384" y="783815"/>
                </a:lnTo>
                <a:lnTo>
                  <a:pt x="3961367" y="759257"/>
                </a:lnTo>
                <a:lnTo>
                  <a:pt x="3917726" y="737108"/>
                </a:lnTo>
                <a:lnTo>
                  <a:pt x="3877892" y="719293"/>
                </a:lnTo>
                <a:lnTo>
                  <a:pt x="3839493" y="709571"/>
                </a:lnTo>
                <a:lnTo>
                  <a:pt x="3803483" y="705052"/>
                </a:lnTo>
                <a:lnTo>
                  <a:pt x="3785695" y="706739"/>
                </a:lnTo>
                <a:lnTo>
                  <a:pt x="3769197" y="708289"/>
                </a:lnTo>
                <a:lnTo>
                  <a:pt x="3753862" y="709721"/>
                </a:lnTo>
                <a:lnTo>
                  <a:pt x="3739562" y="711055"/>
                </a:lnTo>
                <a:lnTo>
                  <a:pt x="3726172" y="712310"/>
                </a:lnTo>
                <a:lnTo>
                  <a:pt x="3679167" y="716914"/>
                </a:lnTo>
                <a:lnTo>
                  <a:pt x="3636565" y="721773"/>
                </a:lnTo>
                <a:lnTo>
                  <a:pt x="3590251" y="728106"/>
                </a:lnTo>
                <a:lnTo>
                  <a:pt x="3577142" y="730063"/>
                </a:lnTo>
                <a:lnTo>
                  <a:pt x="3561891" y="732314"/>
                </a:lnTo>
                <a:lnTo>
                  <a:pt x="3514209" y="740309"/>
                </a:lnTo>
                <a:lnTo>
                  <a:pt x="3477489" y="752047"/>
                </a:lnTo>
                <a:lnTo>
                  <a:pt x="3465756" y="756247"/>
                </a:lnTo>
                <a:lnTo>
                  <a:pt x="3192709" y="740663"/>
                </a:lnTo>
                <a:lnTo>
                  <a:pt x="3145815" y="734264"/>
                </a:lnTo>
                <a:lnTo>
                  <a:pt x="3100815" y="726515"/>
                </a:lnTo>
                <a:lnTo>
                  <a:pt x="3047287" y="711221"/>
                </a:lnTo>
                <a:lnTo>
                  <a:pt x="3000685" y="694944"/>
                </a:lnTo>
                <a:lnTo>
                  <a:pt x="2990992" y="687783"/>
                </a:lnTo>
                <a:lnTo>
                  <a:pt x="2980955" y="680512"/>
                </a:lnTo>
                <a:lnTo>
                  <a:pt x="2949854" y="657783"/>
                </a:lnTo>
                <a:lnTo>
                  <a:pt x="2919531" y="633138"/>
                </a:lnTo>
                <a:lnTo>
                  <a:pt x="2892895" y="605883"/>
                </a:lnTo>
                <a:lnTo>
                  <a:pt x="2870843" y="573487"/>
                </a:lnTo>
                <a:lnTo>
                  <a:pt x="2864264" y="562999"/>
                </a:lnTo>
                <a:lnTo>
                  <a:pt x="2857473" y="552875"/>
                </a:lnTo>
                <a:lnTo>
                  <a:pt x="2848752" y="541859"/>
                </a:lnTo>
                <a:lnTo>
                  <a:pt x="2840047" y="531750"/>
                </a:lnTo>
                <a:lnTo>
                  <a:pt x="2831532" y="522236"/>
                </a:lnTo>
                <a:lnTo>
                  <a:pt x="2823384" y="513002"/>
                </a:lnTo>
                <a:lnTo>
                  <a:pt x="2795838" y="472206"/>
                </a:lnTo>
                <a:lnTo>
                  <a:pt x="2778281" y="438140"/>
                </a:lnTo>
                <a:lnTo>
                  <a:pt x="2772565" y="426729"/>
                </a:lnTo>
                <a:lnTo>
                  <a:pt x="2747690" y="382552"/>
                </a:lnTo>
                <a:lnTo>
                  <a:pt x="2722375" y="350144"/>
                </a:lnTo>
                <a:lnTo>
                  <a:pt x="2714413" y="340568"/>
                </a:lnTo>
                <a:lnTo>
                  <a:pt x="2686504" y="300114"/>
                </a:lnTo>
                <a:lnTo>
                  <a:pt x="2667374" y="267041"/>
                </a:lnTo>
                <a:lnTo>
                  <a:pt x="2661118" y="256204"/>
                </a:lnTo>
                <a:lnTo>
                  <a:pt x="2654768" y="245509"/>
                </a:lnTo>
                <a:lnTo>
                  <a:pt x="2648230" y="234984"/>
                </a:lnTo>
                <a:lnTo>
                  <a:pt x="2639569" y="222164"/>
                </a:lnTo>
                <a:lnTo>
                  <a:pt x="2632564" y="211935"/>
                </a:lnTo>
                <a:lnTo>
                  <a:pt x="2626801" y="202913"/>
                </a:lnTo>
                <a:lnTo>
                  <a:pt x="2620939" y="190790"/>
                </a:lnTo>
                <a:lnTo>
                  <a:pt x="2615982" y="178986"/>
                </a:lnTo>
                <a:lnTo>
                  <a:pt x="2610231" y="168236"/>
                </a:lnTo>
                <a:lnTo>
                  <a:pt x="2577350" y="145440"/>
                </a:lnTo>
                <a:lnTo>
                  <a:pt x="2554308" y="137712"/>
                </a:lnTo>
                <a:lnTo>
                  <a:pt x="2541266" y="139801"/>
                </a:lnTo>
                <a:lnTo>
                  <a:pt x="2528635" y="142318"/>
                </a:lnTo>
                <a:lnTo>
                  <a:pt x="2516255" y="144626"/>
                </a:lnTo>
                <a:lnTo>
                  <a:pt x="2503966" y="146089"/>
                </a:lnTo>
                <a:lnTo>
                  <a:pt x="2491095" y="145981"/>
                </a:lnTo>
                <a:lnTo>
                  <a:pt x="2478167" y="145587"/>
                </a:lnTo>
                <a:lnTo>
                  <a:pt x="2439269" y="142955"/>
                </a:lnTo>
                <a:lnTo>
                  <a:pt x="2400678" y="138725"/>
                </a:lnTo>
                <a:lnTo>
                  <a:pt x="2350761" y="131873"/>
                </a:lnTo>
                <a:lnTo>
                  <a:pt x="2338708" y="130126"/>
                </a:lnTo>
                <a:lnTo>
                  <a:pt x="2326870" y="128421"/>
                </a:lnTo>
                <a:lnTo>
                  <a:pt x="2289624" y="142728"/>
                </a:lnTo>
                <a:lnTo>
                  <a:pt x="2269022" y="160735"/>
                </a:lnTo>
                <a:lnTo>
                  <a:pt x="2259181" y="168171"/>
                </a:lnTo>
                <a:lnTo>
                  <a:pt x="2248805" y="172822"/>
                </a:lnTo>
                <a:lnTo>
                  <a:pt x="2196013" y="192024"/>
                </a:lnTo>
                <a:close/>
              </a:path>
            </a:pathLst>
          </a:custGeom>
          <a:ln w="42500">
            <a:solidFill>
              <a:srgbClr val="AF5C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" y="1828800"/>
            <a:ext cx="3200400" cy="381000"/>
          </a:xfrm>
          <a:custGeom>
            <a:avLst/>
            <a:gdLst/>
            <a:ahLst/>
            <a:cxnLst/>
            <a:rect l="l" t="t" r="r" b="b"/>
            <a:pathLst>
              <a:path w="3200400" h="381000">
                <a:moveTo>
                  <a:pt x="0" y="381000"/>
                </a:moveTo>
                <a:lnTo>
                  <a:pt x="3200400" y="381000"/>
                </a:lnTo>
                <a:lnTo>
                  <a:pt x="3200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" y="1828800"/>
            <a:ext cx="3200400" cy="381000"/>
          </a:xfrm>
          <a:custGeom>
            <a:avLst/>
            <a:gdLst/>
            <a:ahLst/>
            <a:cxnLst/>
            <a:rect l="l" t="t" r="r" b="b"/>
            <a:pathLst>
              <a:path w="3200400" h="381000">
                <a:moveTo>
                  <a:pt x="0" y="381000"/>
                </a:moveTo>
                <a:lnTo>
                  <a:pt x="3200400" y="381000"/>
                </a:lnTo>
                <a:lnTo>
                  <a:pt x="3200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42500">
            <a:solidFill>
              <a:srgbClr val="92D0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Examples…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dirty="0" smtClean="0">
                <a:solidFill>
                  <a:srgbClr val="A7A299"/>
                </a:solidFill>
                <a:latin typeface="Verdana"/>
                <a:cs typeface="Verdana"/>
              </a:rPr>
              <a:t>25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62216" y="3498596"/>
            <a:ext cx="525145" cy="1170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76200">
              <a:lnSpc>
                <a:spcPts val="4890"/>
              </a:lnSpc>
            </a:pPr>
            <a:r>
              <a:rPr sz="2700" b="1" spc="-22" baseline="-32407" dirty="0" smtClean="0">
                <a:latin typeface="Verdana"/>
                <a:cs typeface="Verdana"/>
              </a:rPr>
              <a:t>X</a:t>
            </a:r>
            <a:r>
              <a:rPr sz="2700" b="1" spc="-52" baseline="-32407" dirty="0" smtClean="0">
                <a:latin typeface="Verdana"/>
                <a:cs typeface="Verdana"/>
              </a:rPr>
              <a:t> </a:t>
            </a:r>
            <a:r>
              <a:rPr sz="1800" b="1" spc="-15" dirty="0" smtClean="0">
                <a:latin typeface="Verdana"/>
                <a:cs typeface="Verdana"/>
              </a:rPr>
              <a:t>X</a:t>
            </a:r>
            <a:r>
              <a:rPr sz="1800" b="1" spc="-10" dirty="0" smtClean="0">
                <a:latin typeface="Verdana"/>
                <a:cs typeface="Verdana"/>
              </a:rPr>
              <a:t> 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19215" y="3718478"/>
            <a:ext cx="448945" cy="1126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5100" marR="12700" indent="95885">
              <a:lnSpc>
                <a:spcPct val="1304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r>
              <a:rPr sz="1800" b="1" spc="-10" dirty="0" smtClean="0">
                <a:latin typeface="Verdana"/>
                <a:cs typeface="Verdana"/>
              </a:rPr>
              <a:t> X</a:t>
            </a:r>
            <a:endParaRPr sz="1800">
              <a:latin typeface="Verdana"/>
              <a:cs typeface="Verdana"/>
            </a:endParaRPr>
          </a:p>
          <a:p>
            <a:pPr>
              <a:lnSpc>
                <a:spcPts val="1000"/>
              </a:lnSpc>
              <a:spcBef>
                <a:spcPts val="23"/>
              </a:spcBef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6016" y="2985993"/>
            <a:ext cx="296545" cy="7689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95885">
              <a:lnSpc>
                <a:spcPct val="1389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r>
              <a:rPr sz="1800" b="1" spc="-10" dirty="0" smtClean="0">
                <a:latin typeface="Verdana"/>
                <a:cs typeface="Verdana"/>
              </a:rPr>
              <a:t> 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38215" y="4540504"/>
            <a:ext cx="200025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85815" y="3473704"/>
            <a:ext cx="200025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71615" y="3016503"/>
            <a:ext cx="200025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09615" y="2787650"/>
            <a:ext cx="200025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00215" y="2482850"/>
            <a:ext cx="200025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34228" y="2254250"/>
            <a:ext cx="200025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96482" y="3332988"/>
            <a:ext cx="200025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34228" y="3104388"/>
            <a:ext cx="332740" cy="662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  <a:p>
            <a:pPr>
              <a:lnSpc>
                <a:spcPts val="800"/>
              </a:lnSpc>
              <a:spcBef>
                <a:spcPts val="39"/>
              </a:spcBef>
            </a:pPr>
            <a:endParaRPr sz="800"/>
          </a:p>
          <a:p>
            <a:pPr marL="14478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25081" y="2799334"/>
            <a:ext cx="200025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33415" y="4129064"/>
            <a:ext cx="504825" cy="3346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304800">
              <a:lnSpc>
                <a:spcPct val="598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r>
              <a:rPr sz="1800" b="1" spc="-10" dirty="0" smtClean="0">
                <a:latin typeface="Verdana"/>
                <a:cs typeface="Verdana"/>
              </a:rPr>
              <a:t> 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75961" y="3790188"/>
            <a:ext cx="276225" cy="1019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  <a:p>
            <a:pPr marL="12700" marR="12700" indent="76200">
              <a:lnSpc>
                <a:spcPct val="1346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r>
              <a:rPr sz="1800" b="1" spc="-10" dirty="0" smtClean="0">
                <a:latin typeface="Verdana"/>
                <a:cs typeface="Verdana"/>
              </a:rPr>
              <a:t> 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72682" y="4475988"/>
            <a:ext cx="200025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24015" y="4925943"/>
            <a:ext cx="220345" cy="593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9685">
              <a:lnSpc>
                <a:spcPct val="1069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r>
              <a:rPr sz="1800" b="1" spc="-10" dirty="0" smtClean="0">
                <a:latin typeface="Verdana"/>
                <a:cs typeface="Verdana"/>
              </a:rPr>
              <a:t> 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44281" y="2886476"/>
            <a:ext cx="352425" cy="815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52400">
              <a:lnSpc>
                <a:spcPct val="1474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r>
              <a:rPr sz="1800" b="1" spc="-10" dirty="0" smtClean="0">
                <a:latin typeface="Verdana"/>
                <a:cs typeface="Verdana"/>
              </a:rPr>
              <a:t> 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63281" y="3397504"/>
            <a:ext cx="200025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81216" y="3783157"/>
            <a:ext cx="276225" cy="745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76200">
              <a:lnSpc>
                <a:spcPct val="1346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r>
              <a:rPr sz="1800" b="1" spc="-10" dirty="0" smtClean="0">
                <a:latin typeface="Verdana"/>
                <a:cs typeface="Verdana"/>
              </a:rPr>
              <a:t> 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86882" y="4826843"/>
            <a:ext cx="276225" cy="745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76200">
              <a:lnSpc>
                <a:spcPct val="1346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r>
              <a:rPr sz="1800" b="1" spc="-10" dirty="0" smtClean="0">
                <a:latin typeface="Verdana"/>
                <a:cs typeface="Verdana"/>
              </a:rPr>
              <a:t> 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62216" y="4849743"/>
            <a:ext cx="220345" cy="593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9685">
              <a:lnSpc>
                <a:spcPct val="1069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r>
              <a:rPr sz="1800" b="1" spc="-10" dirty="0" smtClean="0">
                <a:latin typeface="Verdana"/>
                <a:cs typeface="Verdana"/>
              </a:rPr>
              <a:t> 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25081" y="4845557"/>
            <a:ext cx="276860" cy="6502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0">
              <a:lnSpc>
                <a:spcPct val="100000"/>
              </a:lnSpc>
            </a:pPr>
            <a:r>
              <a:rPr sz="1800" b="1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  <a:p>
            <a:pPr>
              <a:lnSpc>
                <a:spcPts val="700"/>
              </a:lnSpc>
              <a:spcBef>
                <a:spcPts val="48"/>
              </a:spcBef>
            </a:pPr>
            <a:endParaRPr sz="700"/>
          </a:p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13350" y="4475988"/>
            <a:ext cx="200025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9740" y="1476247"/>
            <a:ext cx="3094990" cy="678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5085">
              <a:lnSpc>
                <a:spcPct val="100000"/>
              </a:lnSpc>
              <a:tabLst>
                <a:tab pos="478790" algn="l"/>
              </a:tabLst>
            </a:pPr>
            <a:r>
              <a:rPr sz="1800" spc="5" dirty="0" smtClean="0">
                <a:latin typeface="Symbol"/>
                <a:cs typeface="Symbol"/>
              </a:rPr>
              <a:t></a:t>
            </a:r>
            <a:r>
              <a:rPr sz="1800" spc="125" dirty="0" smtClean="0">
                <a:latin typeface="Arial"/>
                <a:cs typeface="Arial"/>
              </a:rPr>
              <a:t>x	</a:t>
            </a:r>
            <a:r>
              <a:rPr sz="1800" spc="120" dirty="0" smtClean="0">
                <a:latin typeface="Arial"/>
                <a:cs typeface="Arial"/>
              </a:rPr>
              <a:t>I</a:t>
            </a:r>
            <a:r>
              <a:rPr sz="1800" spc="235" dirty="0" smtClean="0">
                <a:latin typeface="Arial"/>
                <a:cs typeface="Arial"/>
              </a:rPr>
              <a:t>n</a:t>
            </a:r>
            <a:r>
              <a:rPr sz="1800" spc="-5" dirty="0" smtClean="0">
                <a:latin typeface="Verdana"/>
                <a:cs typeface="Verdana"/>
              </a:rPr>
              <a:t>(</a:t>
            </a:r>
            <a:r>
              <a:rPr sz="1800" spc="-100" dirty="0" smtClean="0">
                <a:latin typeface="Arial"/>
                <a:cs typeface="Arial"/>
              </a:rPr>
              <a:t>c</a:t>
            </a:r>
            <a:r>
              <a:rPr sz="1800" spc="-110" dirty="0" smtClean="0">
                <a:latin typeface="Arial"/>
                <a:cs typeface="Arial"/>
              </a:rPr>
              <a:t>s</a:t>
            </a:r>
            <a:r>
              <a:rPr sz="1800" spc="-80" dirty="0" smtClean="0">
                <a:latin typeface="Arial"/>
                <a:cs typeface="Arial"/>
              </a:rPr>
              <a:t>561</a:t>
            </a:r>
            <a:r>
              <a:rPr lang="en-US" sz="1800" spc="-80" dirty="0" smtClean="0">
                <a:latin typeface="Arial"/>
                <a:cs typeface="Arial"/>
              </a:rPr>
              <a:t>,</a:t>
            </a:r>
            <a:r>
              <a:rPr sz="1800" spc="25" dirty="0" smtClean="0">
                <a:latin typeface="Arial"/>
                <a:cs typeface="Arial"/>
              </a:rPr>
              <a:t> </a:t>
            </a:r>
            <a:r>
              <a:rPr sz="1800" spc="120" dirty="0" smtClean="0">
                <a:latin typeface="Arial"/>
                <a:cs typeface="Arial"/>
              </a:rPr>
              <a:t>x</a:t>
            </a:r>
            <a:r>
              <a:rPr sz="1800" spc="0" dirty="0" smtClean="0">
                <a:latin typeface="Verdana"/>
                <a:cs typeface="Verdana"/>
              </a:rPr>
              <a:t>)</a:t>
            </a:r>
            <a:r>
              <a:rPr sz="1800" spc="-90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Symbol"/>
                <a:cs typeface="Symbol"/>
              </a:rPr>
              <a:t></a:t>
            </a:r>
            <a:r>
              <a:rPr sz="1800" spc="100" dirty="0" smtClean="0">
                <a:latin typeface="Times New Roman"/>
                <a:cs typeface="Times New Roman"/>
              </a:rPr>
              <a:t> </a:t>
            </a:r>
            <a:r>
              <a:rPr sz="1800" spc="35" dirty="0" smtClean="0">
                <a:latin typeface="Arial"/>
                <a:cs typeface="Arial"/>
              </a:rPr>
              <a:t>Sma</a:t>
            </a:r>
            <a:r>
              <a:rPr sz="1800" spc="10" dirty="0" smtClean="0">
                <a:latin typeface="Arial"/>
                <a:cs typeface="Arial"/>
              </a:rPr>
              <a:t>r</a:t>
            </a:r>
            <a:r>
              <a:rPr sz="1800" spc="140" dirty="0" smtClean="0">
                <a:latin typeface="Arial"/>
                <a:cs typeface="Arial"/>
              </a:rPr>
              <a:t>t</a:t>
            </a:r>
            <a:r>
              <a:rPr sz="1800" spc="-5" dirty="0" smtClean="0">
                <a:latin typeface="Verdana"/>
                <a:cs typeface="Verdana"/>
              </a:rPr>
              <a:t>(</a:t>
            </a:r>
            <a:r>
              <a:rPr sz="1800" spc="120" dirty="0" smtClean="0">
                <a:latin typeface="Arial"/>
                <a:cs typeface="Arial"/>
              </a:rPr>
              <a:t>x</a:t>
            </a:r>
            <a:r>
              <a:rPr sz="1800" spc="0" dirty="0" smtClean="0">
                <a:latin typeface="Verdana"/>
                <a:cs typeface="Verdana"/>
              </a:rPr>
              <a:t>)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ts val="900"/>
              </a:lnSpc>
              <a:spcBef>
                <a:spcPts val="32"/>
              </a:spcBef>
            </a:pPr>
            <a:endParaRPr sz="900" dirty="0"/>
          </a:p>
          <a:p>
            <a:pPr marL="12700">
              <a:lnSpc>
                <a:spcPct val="100000"/>
              </a:lnSpc>
              <a:tabLst>
                <a:tab pos="445770" algn="l"/>
              </a:tabLst>
            </a:pPr>
            <a:r>
              <a:rPr sz="1800" spc="5" dirty="0" smtClean="0">
                <a:latin typeface="Symbol"/>
                <a:cs typeface="Symbol"/>
              </a:rPr>
              <a:t></a:t>
            </a:r>
            <a:r>
              <a:rPr sz="1800" spc="125" dirty="0" smtClean="0">
                <a:latin typeface="Arial"/>
                <a:cs typeface="Arial"/>
              </a:rPr>
              <a:t>x	</a:t>
            </a:r>
            <a:r>
              <a:rPr sz="1800" spc="120" dirty="0" smtClean="0">
                <a:latin typeface="Arial"/>
                <a:cs typeface="Arial"/>
              </a:rPr>
              <a:t>I</a:t>
            </a:r>
            <a:r>
              <a:rPr sz="1800" spc="235" dirty="0" smtClean="0">
                <a:latin typeface="Arial"/>
                <a:cs typeface="Arial"/>
              </a:rPr>
              <a:t>n</a:t>
            </a:r>
            <a:r>
              <a:rPr sz="1800" spc="-5" dirty="0" smtClean="0">
                <a:latin typeface="Verdana"/>
                <a:cs typeface="Verdana"/>
              </a:rPr>
              <a:t>(</a:t>
            </a:r>
            <a:r>
              <a:rPr sz="1800" spc="-100" dirty="0" smtClean="0">
                <a:latin typeface="Arial"/>
                <a:cs typeface="Arial"/>
              </a:rPr>
              <a:t>c</a:t>
            </a:r>
            <a:r>
              <a:rPr sz="1800" spc="-110" dirty="0" smtClean="0">
                <a:latin typeface="Arial"/>
                <a:cs typeface="Arial"/>
              </a:rPr>
              <a:t>s</a:t>
            </a:r>
            <a:r>
              <a:rPr sz="1800" spc="-80" dirty="0" smtClean="0">
                <a:latin typeface="Arial"/>
                <a:cs typeface="Arial"/>
              </a:rPr>
              <a:t>561</a:t>
            </a:r>
            <a:r>
              <a:rPr lang="en-US" sz="1800" spc="-80" dirty="0" smtClean="0">
                <a:latin typeface="Arial"/>
                <a:cs typeface="Arial"/>
              </a:rPr>
              <a:t>,</a:t>
            </a:r>
            <a:r>
              <a:rPr sz="1800" spc="25" dirty="0" smtClean="0">
                <a:latin typeface="Arial"/>
                <a:cs typeface="Arial"/>
              </a:rPr>
              <a:t> </a:t>
            </a:r>
            <a:r>
              <a:rPr sz="1800" spc="125" dirty="0" smtClean="0">
                <a:latin typeface="Arial"/>
                <a:cs typeface="Arial"/>
              </a:rPr>
              <a:t>x</a:t>
            </a:r>
            <a:r>
              <a:rPr sz="1800" spc="125" dirty="0" smtClean="0">
                <a:latin typeface="Verdana"/>
                <a:cs typeface="Verdana"/>
              </a:rPr>
              <a:t>)</a:t>
            </a:r>
            <a:r>
              <a:rPr sz="1800" spc="-90" dirty="0" smtClean="0">
                <a:latin typeface="Verdana"/>
                <a:cs typeface="Verdana"/>
              </a:rPr>
              <a:t> </a:t>
            </a:r>
            <a:r>
              <a:rPr sz="1800" spc="350" dirty="0" smtClean="0">
                <a:latin typeface="Arial"/>
                <a:cs typeface="Arial"/>
              </a:rPr>
              <a:t>^</a:t>
            </a:r>
            <a:r>
              <a:rPr sz="1800" spc="50" dirty="0" smtClean="0">
                <a:latin typeface="Arial"/>
                <a:cs typeface="Arial"/>
              </a:rPr>
              <a:t> </a:t>
            </a:r>
            <a:r>
              <a:rPr sz="1800" spc="35" dirty="0" smtClean="0">
                <a:latin typeface="Arial"/>
                <a:cs typeface="Arial"/>
              </a:rPr>
              <a:t>Sma</a:t>
            </a:r>
            <a:r>
              <a:rPr sz="1800" spc="10" dirty="0" smtClean="0">
                <a:latin typeface="Arial"/>
                <a:cs typeface="Arial"/>
              </a:rPr>
              <a:t>r</a:t>
            </a:r>
            <a:r>
              <a:rPr sz="1800" spc="140" dirty="0" smtClean="0">
                <a:latin typeface="Arial"/>
                <a:cs typeface="Arial"/>
              </a:rPr>
              <a:t>t</a:t>
            </a:r>
            <a:r>
              <a:rPr sz="1800" spc="-5" dirty="0" smtClean="0">
                <a:latin typeface="Verdana"/>
                <a:cs typeface="Verdana"/>
              </a:rPr>
              <a:t>(</a:t>
            </a:r>
            <a:r>
              <a:rPr sz="1800" spc="120" dirty="0" smtClean="0">
                <a:latin typeface="Arial"/>
                <a:cs typeface="Arial"/>
              </a:rPr>
              <a:t>x</a:t>
            </a:r>
            <a:r>
              <a:rPr sz="1800" spc="0" dirty="0" smtClean="0">
                <a:latin typeface="Verdana"/>
                <a:cs typeface="Verdana"/>
              </a:rPr>
              <a:t>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5940" y="2314447"/>
            <a:ext cx="3023870" cy="679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407034" algn="l"/>
              </a:tabLst>
            </a:pPr>
            <a:r>
              <a:rPr sz="1800" dirty="0" smtClean="0">
                <a:latin typeface="Symbol"/>
                <a:cs typeface="Symbol"/>
              </a:rPr>
              <a:t></a:t>
            </a:r>
            <a:r>
              <a:rPr sz="1800" spc="125" dirty="0" smtClean="0">
                <a:latin typeface="Arial"/>
                <a:cs typeface="Arial"/>
              </a:rPr>
              <a:t>x	</a:t>
            </a:r>
            <a:r>
              <a:rPr sz="1800" spc="180" dirty="0" smtClean="0">
                <a:latin typeface="Arial"/>
                <a:cs typeface="Arial"/>
              </a:rPr>
              <a:t>In</a:t>
            </a:r>
            <a:r>
              <a:rPr sz="1800" spc="-5" dirty="0" smtClean="0">
                <a:latin typeface="Verdana"/>
                <a:cs typeface="Verdana"/>
              </a:rPr>
              <a:t>(</a:t>
            </a:r>
            <a:r>
              <a:rPr sz="1800" spc="-90" dirty="0" smtClean="0">
                <a:latin typeface="Arial"/>
                <a:cs typeface="Arial"/>
              </a:rPr>
              <a:t>cs561</a:t>
            </a:r>
            <a:r>
              <a:rPr lang="en-US" sz="1800" spc="-90" dirty="0" smtClean="0">
                <a:latin typeface="Arial"/>
                <a:cs typeface="Arial"/>
              </a:rPr>
              <a:t>,</a:t>
            </a:r>
            <a:r>
              <a:rPr sz="1800" spc="25" dirty="0" smtClean="0">
                <a:latin typeface="Arial"/>
                <a:cs typeface="Arial"/>
              </a:rPr>
              <a:t> </a:t>
            </a:r>
            <a:r>
              <a:rPr sz="1800" spc="125" dirty="0" smtClean="0">
                <a:latin typeface="Arial"/>
                <a:cs typeface="Arial"/>
              </a:rPr>
              <a:t>x</a:t>
            </a:r>
            <a:r>
              <a:rPr sz="1800" spc="125" dirty="0" smtClean="0">
                <a:latin typeface="Verdana"/>
                <a:cs typeface="Verdana"/>
              </a:rPr>
              <a:t>)</a:t>
            </a:r>
            <a:r>
              <a:rPr sz="1800" spc="-90" dirty="0" smtClean="0">
                <a:latin typeface="Verdana"/>
                <a:cs typeface="Verdana"/>
              </a:rPr>
              <a:t> </a:t>
            </a:r>
            <a:r>
              <a:rPr sz="1800" spc="350" dirty="0" smtClean="0">
                <a:latin typeface="Arial"/>
                <a:cs typeface="Arial"/>
              </a:rPr>
              <a:t>^</a:t>
            </a:r>
            <a:r>
              <a:rPr sz="1800" spc="50" dirty="0" smtClean="0">
                <a:latin typeface="Arial"/>
                <a:cs typeface="Arial"/>
              </a:rPr>
              <a:t> </a:t>
            </a:r>
            <a:r>
              <a:rPr sz="1800" spc="35" dirty="0" smtClean="0">
                <a:latin typeface="Arial"/>
                <a:cs typeface="Arial"/>
              </a:rPr>
              <a:t>Sma</a:t>
            </a:r>
            <a:r>
              <a:rPr sz="1800" spc="10" dirty="0" smtClean="0">
                <a:latin typeface="Arial"/>
                <a:cs typeface="Arial"/>
              </a:rPr>
              <a:t>r</a:t>
            </a:r>
            <a:r>
              <a:rPr sz="1800" spc="140" dirty="0" smtClean="0">
                <a:latin typeface="Arial"/>
                <a:cs typeface="Arial"/>
              </a:rPr>
              <a:t>t</a:t>
            </a:r>
            <a:r>
              <a:rPr sz="1800" spc="-5" dirty="0" smtClean="0">
                <a:latin typeface="Verdana"/>
                <a:cs typeface="Verdana"/>
              </a:rPr>
              <a:t>(</a:t>
            </a:r>
            <a:r>
              <a:rPr sz="1800" spc="120" dirty="0" smtClean="0">
                <a:latin typeface="Arial"/>
                <a:cs typeface="Arial"/>
              </a:rPr>
              <a:t>x</a:t>
            </a:r>
            <a:r>
              <a:rPr sz="1800" spc="0" dirty="0" smtClean="0">
                <a:latin typeface="Verdana"/>
                <a:cs typeface="Verdana"/>
              </a:rPr>
              <a:t>)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ts val="800"/>
              </a:lnSpc>
              <a:spcBef>
                <a:spcPts val="39"/>
              </a:spcBef>
            </a:pPr>
            <a:endParaRPr sz="800" dirty="0"/>
          </a:p>
          <a:p>
            <a:pPr marL="12700">
              <a:lnSpc>
                <a:spcPct val="100000"/>
              </a:lnSpc>
              <a:tabLst>
                <a:tab pos="407670" algn="l"/>
              </a:tabLst>
            </a:pPr>
            <a:r>
              <a:rPr sz="1800" dirty="0" smtClean="0">
                <a:latin typeface="Symbol"/>
                <a:cs typeface="Symbol"/>
              </a:rPr>
              <a:t></a:t>
            </a:r>
            <a:r>
              <a:rPr sz="1800" spc="125" dirty="0" smtClean="0">
                <a:latin typeface="Arial"/>
                <a:cs typeface="Arial"/>
              </a:rPr>
              <a:t>x	</a:t>
            </a:r>
            <a:r>
              <a:rPr sz="1800" spc="120" dirty="0" smtClean="0">
                <a:latin typeface="Arial"/>
                <a:cs typeface="Arial"/>
              </a:rPr>
              <a:t>I</a:t>
            </a:r>
            <a:r>
              <a:rPr sz="1800" spc="235" dirty="0" smtClean="0">
                <a:latin typeface="Arial"/>
                <a:cs typeface="Arial"/>
              </a:rPr>
              <a:t>n</a:t>
            </a:r>
            <a:r>
              <a:rPr sz="1800" spc="-5" dirty="0" smtClean="0">
                <a:latin typeface="Verdana"/>
                <a:cs typeface="Verdana"/>
              </a:rPr>
              <a:t>(</a:t>
            </a:r>
            <a:r>
              <a:rPr sz="1800" spc="-100" dirty="0" smtClean="0">
                <a:latin typeface="Arial"/>
                <a:cs typeface="Arial"/>
              </a:rPr>
              <a:t>c</a:t>
            </a:r>
            <a:r>
              <a:rPr sz="1800" spc="-110" dirty="0" smtClean="0">
                <a:latin typeface="Arial"/>
                <a:cs typeface="Arial"/>
              </a:rPr>
              <a:t>s</a:t>
            </a:r>
            <a:r>
              <a:rPr sz="1800" spc="-80" dirty="0" smtClean="0">
                <a:latin typeface="Arial"/>
                <a:cs typeface="Arial"/>
              </a:rPr>
              <a:t>561</a:t>
            </a:r>
            <a:r>
              <a:rPr lang="en-US" sz="1800" spc="-80" dirty="0" smtClean="0">
                <a:latin typeface="Arial"/>
                <a:cs typeface="Arial"/>
              </a:rPr>
              <a:t>,</a:t>
            </a:r>
            <a:r>
              <a:rPr sz="1800" spc="25" dirty="0" smtClean="0">
                <a:latin typeface="Arial"/>
                <a:cs typeface="Arial"/>
              </a:rPr>
              <a:t> </a:t>
            </a:r>
            <a:r>
              <a:rPr sz="1800" spc="125" dirty="0" smtClean="0">
                <a:latin typeface="Arial"/>
                <a:cs typeface="Arial"/>
              </a:rPr>
              <a:t>x</a:t>
            </a:r>
            <a:r>
              <a:rPr sz="1800" spc="125" dirty="0" smtClean="0">
                <a:latin typeface="Verdana"/>
                <a:cs typeface="Verdana"/>
              </a:rPr>
              <a:t>)</a:t>
            </a:r>
            <a:r>
              <a:rPr sz="1800" spc="-90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Symbol"/>
                <a:cs typeface="Symbol"/>
              </a:rPr>
              <a:t></a:t>
            </a:r>
            <a:r>
              <a:rPr sz="1800" spc="100" dirty="0" smtClean="0">
                <a:latin typeface="Times New Roman"/>
                <a:cs typeface="Times New Roman"/>
              </a:rPr>
              <a:t> </a:t>
            </a:r>
            <a:r>
              <a:rPr sz="1800" spc="35" dirty="0" smtClean="0">
                <a:latin typeface="Arial"/>
                <a:cs typeface="Arial"/>
              </a:rPr>
              <a:t>Sma</a:t>
            </a:r>
            <a:r>
              <a:rPr sz="1800" spc="10" dirty="0" smtClean="0">
                <a:latin typeface="Arial"/>
                <a:cs typeface="Arial"/>
              </a:rPr>
              <a:t>r</a:t>
            </a:r>
            <a:r>
              <a:rPr sz="1800" spc="140" dirty="0" smtClean="0">
                <a:latin typeface="Arial"/>
                <a:cs typeface="Arial"/>
              </a:rPr>
              <a:t>t</a:t>
            </a:r>
            <a:r>
              <a:rPr sz="1800" spc="-5" dirty="0" smtClean="0">
                <a:latin typeface="Verdana"/>
                <a:cs typeface="Verdana"/>
              </a:rPr>
              <a:t>(</a:t>
            </a:r>
            <a:r>
              <a:rPr sz="1800" spc="120" dirty="0" smtClean="0">
                <a:latin typeface="Arial"/>
                <a:cs typeface="Arial"/>
              </a:rPr>
              <a:t>x</a:t>
            </a:r>
            <a:r>
              <a:rPr sz="1800" spc="0" dirty="0" smtClean="0">
                <a:latin typeface="Verdana"/>
                <a:cs typeface="Verdana"/>
              </a:rPr>
              <a:t>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563746" y="1958720"/>
            <a:ext cx="1224788" cy="967486"/>
          </a:xfrm>
          <a:custGeom>
            <a:avLst/>
            <a:gdLst/>
            <a:ahLst/>
            <a:cxnLst/>
            <a:rect l="l" t="t" r="r" b="b"/>
            <a:pathLst>
              <a:path w="1224788" h="967486">
                <a:moveTo>
                  <a:pt x="978716" y="877392"/>
                </a:moveTo>
                <a:lnTo>
                  <a:pt x="967648" y="882279"/>
                </a:lnTo>
                <a:lnTo>
                  <a:pt x="959295" y="892280"/>
                </a:lnTo>
                <a:lnTo>
                  <a:pt x="954929" y="907052"/>
                </a:lnTo>
                <a:lnTo>
                  <a:pt x="958540" y="919537"/>
                </a:lnTo>
                <a:lnTo>
                  <a:pt x="967176" y="929023"/>
                </a:lnTo>
                <a:lnTo>
                  <a:pt x="979551" y="933830"/>
                </a:lnTo>
                <a:lnTo>
                  <a:pt x="1224788" y="967486"/>
                </a:lnTo>
                <a:lnTo>
                  <a:pt x="1219839" y="955039"/>
                </a:lnTo>
                <a:lnTo>
                  <a:pt x="1162430" y="955039"/>
                </a:lnTo>
                <a:lnTo>
                  <a:pt x="1080108" y="890589"/>
                </a:lnTo>
                <a:lnTo>
                  <a:pt x="978716" y="877392"/>
                </a:lnTo>
                <a:close/>
              </a:path>
              <a:path w="1224788" h="967486">
                <a:moveTo>
                  <a:pt x="1080108" y="890589"/>
                </a:moveTo>
                <a:lnTo>
                  <a:pt x="1162430" y="955039"/>
                </a:lnTo>
                <a:lnTo>
                  <a:pt x="1171779" y="943101"/>
                </a:lnTo>
                <a:lnTo>
                  <a:pt x="1153540" y="943101"/>
                </a:lnTo>
                <a:lnTo>
                  <a:pt x="1135520" y="897800"/>
                </a:lnTo>
                <a:lnTo>
                  <a:pt x="1080108" y="890589"/>
                </a:lnTo>
                <a:close/>
              </a:path>
              <a:path w="1224788" h="967486">
                <a:moveTo>
                  <a:pt x="1103433" y="721281"/>
                </a:moveTo>
                <a:lnTo>
                  <a:pt x="1089115" y="725525"/>
                </a:lnTo>
                <a:lnTo>
                  <a:pt x="1081392" y="734807"/>
                </a:lnTo>
                <a:lnTo>
                  <a:pt x="1078162" y="746353"/>
                </a:lnTo>
                <a:lnTo>
                  <a:pt x="1080135" y="758570"/>
                </a:lnTo>
                <a:lnTo>
                  <a:pt x="1114406" y="844723"/>
                </a:lnTo>
                <a:lnTo>
                  <a:pt x="1197737" y="909954"/>
                </a:lnTo>
                <a:lnTo>
                  <a:pt x="1162430" y="955039"/>
                </a:lnTo>
                <a:lnTo>
                  <a:pt x="1219839" y="955039"/>
                </a:lnTo>
                <a:lnTo>
                  <a:pt x="1133348" y="737488"/>
                </a:lnTo>
                <a:lnTo>
                  <a:pt x="1132035" y="734666"/>
                </a:lnTo>
                <a:lnTo>
                  <a:pt x="1125326" y="726595"/>
                </a:lnTo>
                <a:lnTo>
                  <a:pt x="1115648" y="721885"/>
                </a:lnTo>
                <a:lnTo>
                  <a:pt x="1103433" y="721281"/>
                </a:lnTo>
                <a:close/>
              </a:path>
              <a:path w="1224788" h="967486">
                <a:moveTo>
                  <a:pt x="1135520" y="897800"/>
                </a:moveTo>
                <a:lnTo>
                  <a:pt x="1153540" y="943101"/>
                </a:lnTo>
                <a:lnTo>
                  <a:pt x="1184020" y="904113"/>
                </a:lnTo>
                <a:lnTo>
                  <a:pt x="1135520" y="897800"/>
                </a:lnTo>
                <a:close/>
              </a:path>
              <a:path w="1224788" h="967486">
                <a:moveTo>
                  <a:pt x="1114406" y="844723"/>
                </a:moveTo>
                <a:lnTo>
                  <a:pt x="1135520" y="897800"/>
                </a:lnTo>
                <a:lnTo>
                  <a:pt x="1184020" y="904113"/>
                </a:lnTo>
                <a:lnTo>
                  <a:pt x="1153540" y="943101"/>
                </a:lnTo>
                <a:lnTo>
                  <a:pt x="1171779" y="943101"/>
                </a:lnTo>
                <a:lnTo>
                  <a:pt x="1197737" y="909954"/>
                </a:lnTo>
                <a:lnTo>
                  <a:pt x="1114406" y="844723"/>
                </a:lnTo>
                <a:close/>
              </a:path>
              <a:path w="1224788" h="967486">
                <a:moveTo>
                  <a:pt x="35305" y="0"/>
                </a:moveTo>
                <a:lnTo>
                  <a:pt x="0" y="44957"/>
                </a:lnTo>
                <a:lnTo>
                  <a:pt x="1080108" y="890589"/>
                </a:lnTo>
                <a:lnTo>
                  <a:pt x="1135520" y="897800"/>
                </a:lnTo>
                <a:lnTo>
                  <a:pt x="1114406" y="844723"/>
                </a:lnTo>
                <a:lnTo>
                  <a:pt x="35305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29815" y="1886025"/>
            <a:ext cx="4261027" cy="3975100"/>
          </a:xfrm>
          <a:custGeom>
            <a:avLst/>
            <a:gdLst/>
            <a:ahLst/>
            <a:cxnLst/>
            <a:rect l="l" t="t" r="r" b="b"/>
            <a:pathLst>
              <a:path w="4261027" h="3975100">
                <a:moveTo>
                  <a:pt x="2347063" y="3962400"/>
                </a:moveTo>
                <a:lnTo>
                  <a:pt x="1455490" y="3962400"/>
                </a:lnTo>
                <a:lnTo>
                  <a:pt x="1471067" y="3975100"/>
                </a:lnTo>
                <a:lnTo>
                  <a:pt x="2334468" y="3975100"/>
                </a:lnTo>
                <a:lnTo>
                  <a:pt x="2347063" y="3962400"/>
                </a:lnTo>
                <a:close/>
              </a:path>
              <a:path w="4261027" h="3975100">
                <a:moveTo>
                  <a:pt x="2433814" y="3949700"/>
                </a:moveTo>
                <a:lnTo>
                  <a:pt x="1372749" y="3949700"/>
                </a:lnTo>
                <a:lnTo>
                  <a:pt x="1384281" y="3962400"/>
                </a:lnTo>
                <a:lnTo>
                  <a:pt x="2384732" y="3962400"/>
                </a:lnTo>
                <a:lnTo>
                  <a:pt x="2433814" y="3949700"/>
                </a:lnTo>
                <a:close/>
              </a:path>
              <a:path w="4261027" h="3975100">
                <a:moveTo>
                  <a:pt x="2485849" y="3937000"/>
                </a:moveTo>
                <a:lnTo>
                  <a:pt x="1336435" y="3937000"/>
                </a:lnTo>
                <a:lnTo>
                  <a:pt x="1348929" y="3949700"/>
                </a:lnTo>
                <a:lnTo>
                  <a:pt x="2472117" y="3949700"/>
                </a:lnTo>
                <a:lnTo>
                  <a:pt x="2485849" y="3937000"/>
                </a:lnTo>
                <a:close/>
              </a:path>
              <a:path w="4261027" h="3975100">
                <a:moveTo>
                  <a:pt x="2543493" y="3924300"/>
                </a:moveTo>
                <a:lnTo>
                  <a:pt x="1298279" y="3924300"/>
                </a:lnTo>
                <a:lnTo>
                  <a:pt x="1309764" y="3937000"/>
                </a:lnTo>
                <a:lnTo>
                  <a:pt x="2528832" y="3937000"/>
                </a:lnTo>
                <a:lnTo>
                  <a:pt x="2543493" y="3924300"/>
                </a:lnTo>
                <a:close/>
              </a:path>
              <a:path w="4261027" h="3975100">
                <a:moveTo>
                  <a:pt x="2601699" y="3911600"/>
                </a:moveTo>
                <a:lnTo>
                  <a:pt x="1263304" y="3911600"/>
                </a:lnTo>
                <a:lnTo>
                  <a:pt x="1275075" y="3924300"/>
                </a:lnTo>
                <a:lnTo>
                  <a:pt x="2587371" y="3924300"/>
                </a:lnTo>
                <a:lnTo>
                  <a:pt x="2601699" y="3911600"/>
                </a:lnTo>
                <a:close/>
              </a:path>
              <a:path w="4261027" h="3975100">
                <a:moveTo>
                  <a:pt x="2642686" y="3898900"/>
                </a:moveTo>
                <a:lnTo>
                  <a:pt x="1242144" y="3898900"/>
                </a:lnTo>
                <a:lnTo>
                  <a:pt x="1251383" y="3911600"/>
                </a:lnTo>
                <a:lnTo>
                  <a:pt x="2629435" y="3911600"/>
                </a:lnTo>
                <a:lnTo>
                  <a:pt x="2642686" y="3898900"/>
                </a:lnTo>
                <a:close/>
              </a:path>
              <a:path w="4261027" h="3975100">
                <a:moveTo>
                  <a:pt x="2689729" y="3886200"/>
                </a:moveTo>
                <a:lnTo>
                  <a:pt x="1223382" y="3886200"/>
                </a:lnTo>
                <a:lnTo>
                  <a:pt x="1232876" y="3898900"/>
                </a:lnTo>
                <a:lnTo>
                  <a:pt x="2679019" y="3898900"/>
                </a:lnTo>
                <a:lnTo>
                  <a:pt x="2689729" y="3886200"/>
                </a:lnTo>
                <a:close/>
              </a:path>
              <a:path w="4261027" h="3975100">
                <a:moveTo>
                  <a:pt x="2797539" y="3848100"/>
                </a:moveTo>
                <a:lnTo>
                  <a:pt x="1179156" y="3848100"/>
                </a:lnTo>
                <a:lnTo>
                  <a:pt x="1191547" y="3860800"/>
                </a:lnTo>
                <a:lnTo>
                  <a:pt x="1202916" y="3873500"/>
                </a:lnTo>
                <a:lnTo>
                  <a:pt x="1213461" y="3886200"/>
                </a:lnTo>
                <a:lnTo>
                  <a:pt x="2713917" y="3886200"/>
                </a:lnTo>
                <a:lnTo>
                  <a:pt x="2725950" y="3873500"/>
                </a:lnTo>
                <a:lnTo>
                  <a:pt x="2749915" y="3873500"/>
                </a:lnTo>
                <a:lnTo>
                  <a:pt x="2761853" y="3860800"/>
                </a:lnTo>
                <a:lnTo>
                  <a:pt x="2785662" y="3860800"/>
                </a:lnTo>
                <a:lnTo>
                  <a:pt x="2797539" y="3848100"/>
                </a:lnTo>
                <a:close/>
              </a:path>
              <a:path w="4261027" h="3975100">
                <a:moveTo>
                  <a:pt x="2859917" y="3822700"/>
                </a:moveTo>
                <a:lnTo>
                  <a:pt x="1148888" y="3822700"/>
                </a:lnTo>
                <a:lnTo>
                  <a:pt x="1158031" y="3835400"/>
                </a:lnTo>
                <a:lnTo>
                  <a:pt x="1168047" y="3848100"/>
                </a:lnTo>
                <a:lnTo>
                  <a:pt x="2822667" y="3848100"/>
                </a:lnTo>
                <a:lnTo>
                  <a:pt x="2835479" y="3835400"/>
                </a:lnTo>
                <a:lnTo>
                  <a:pt x="2847882" y="3835400"/>
                </a:lnTo>
                <a:lnTo>
                  <a:pt x="2859917" y="3822700"/>
                </a:lnTo>
                <a:close/>
              </a:path>
              <a:path w="4261027" h="3975100">
                <a:moveTo>
                  <a:pt x="2894246" y="3810000"/>
                </a:moveTo>
                <a:lnTo>
                  <a:pt x="1132352" y="3810000"/>
                </a:lnTo>
                <a:lnTo>
                  <a:pt x="1140401" y="3822700"/>
                </a:lnTo>
                <a:lnTo>
                  <a:pt x="2883057" y="3822700"/>
                </a:lnTo>
                <a:lnTo>
                  <a:pt x="2894246" y="3810000"/>
                </a:lnTo>
                <a:close/>
              </a:path>
              <a:path w="4261027" h="3975100">
                <a:moveTo>
                  <a:pt x="2950407" y="3784600"/>
                </a:moveTo>
                <a:lnTo>
                  <a:pt x="1108641" y="3784600"/>
                </a:lnTo>
                <a:lnTo>
                  <a:pt x="1116690" y="3797300"/>
                </a:lnTo>
                <a:lnTo>
                  <a:pt x="1124520" y="3810000"/>
                </a:lnTo>
                <a:lnTo>
                  <a:pt x="2916073" y="3810000"/>
                </a:lnTo>
                <a:lnTo>
                  <a:pt x="2926796" y="3797300"/>
                </a:lnTo>
                <a:lnTo>
                  <a:pt x="2938671" y="3797300"/>
                </a:lnTo>
                <a:lnTo>
                  <a:pt x="2950407" y="3784600"/>
                </a:lnTo>
                <a:close/>
              </a:path>
              <a:path w="4261027" h="3975100">
                <a:moveTo>
                  <a:pt x="3017465" y="3746500"/>
                </a:moveTo>
                <a:lnTo>
                  <a:pt x="1069896" y="3746500"/>
                </a:lnTo>
                <a:lnTo>
                  <a:pt x="1081001" y="3759200"/>
                </a:lnTo>
                <a:lnTo>
                  <a:pt x="1100155" y="3784600"/>
                </a:lnTo>
                <a:lnTo>
                  <a:pt x="2961996" y="3784600"/>
                </a:lnTo>
                <a:lnTo>
                  <a:pt x="2973431" y="3771900"/>
                </a:lnTo>
                <a:lnTo>
                  <a:pt x="2984704" y="3771900"/>
                </a:lnTo>
                <a:lnTo>
                  <a:pt x="2995806" y="3759200"/>
                </a:lnTo>
                <a:lnTo>
                  <a:pt x="3006729" y="3759200"/>
                </a:lnTo>
                <a:lnTo>
                  <a:pt x="3017465" y="3746500"/>
                </a:lnTo>
                <a:close/>
              </a:path>
              <a:path w="4261027" h="3975100">
                <a:moveTo>
                  <a:pt x="4264899" y="1130300"/>
                </a:moveTo>
                <a:lnTo>
                  <a:pt x="367830" y="1130300"/>
                </a:lnTo>
                <a:lnTo>
                  <a:pt x="358918" y="1143000"/>
                </a:lnTo>
                <a:lnTo>
                  <a:pt x="350120" y="1155700"/>
                </a:lnTo>
                <a:lnTo>
                  <a:pt x="341452" y="1155700"/>
                </a:lnTo>
                <a:lnTo>
                  <a:pt x="332932" y="1168400"/>
                </a:lnTo>
                <a:lnTo>
                  <a:pt x="324576" y="1181100"/>
                </a:lnTo>
                <a:lnTo>
                  <a:pt x="315840" y="1193800"/>
                </a:lnTo>
                <a:lnTo>
                  <a:pt x="307100" y="1193800"/>
                </a:lnTo>
                <a:lnTo>
                  <a:pt x="298374" y="1206500"/>
                </a:lnTo>
                <a:lnTo>
                  <a:pt x="272495" y="1231900"/>
                </a:lnTo>
                <a:lnTo>
                  <a:pt x="264035" y="1244600"/>
                </a:lnTo>
                <a:lnTo>
                  <a:pt x="255692" y="1257300"/>
                </a:lnTo>
                <a:lnTo>
                  <a:pt x="247488" y="1270000"/>
                </a:lnTo>
                <a:lnTo>
                  <a:pt x="239441" y="1270000"/>
                </a:lnTo>
                <a:lnTo>
                  <a:pt x="231574" y="1282700"/>
                </a:lnTo>
                <a:lnTo>
                  <a:pt x="223905" y="1295400"/>
                </a:lnTo>
                <a:lnTo>
                  <a:pt x="216457" y="1308100"/>
                </a:lnTo>
                <a:lnTo>
                  <a:pt x="208015" y="1320800"/>
                </a:lnTo>
                <a:lnTo>
                  <a:pt x="200159" y="1333500"/>
                </a:lnTo>
                <a:lnTo>
                  <a:pt x="192750" y="1333500"/>
                </a:lnTo>
                <a:lnTo>
                  <a:pt x="185647" y="1346200"/>
                </a:lnTo>
                <a:lnTo>
                  <a:pt x="171801" y="1371600"/>
                </a:lnTo>
                <a:lnTo>
                  <a:pt x="162416" y="1384300"/>
                </a:lnTo>
                <a:lnTo>
                  <a:pt x="153331" y="1397000"/>
                </a:lnTo>
                <a:lnTo>
                  <a:pt x="144531" y="1397000"/>
                </a:lnTo>
                <a:lnTo>
                  <a:pt x="136003" y="1409700"/>
                </a:lnTo>
                <a:lnTo>
                  <a:pt x="119706" y="1435100"/>
                </a:lnTo>
                <a:lnTo>
                  <a:pt x="111910" y="1435100"/>
                </a:lnTo>
                <a:lnTo>
                  <a:pt x="104329" y="1447800"/>
                </a:lnTo>
                <a:lnTo>
                  <a:pt x="96950" y="1460500"/>
                </a:lnTo>
                <a:lnTo>
                  <a:pt x="89759" y="1460500"/>
                </a:lnTo>
                <a:lnTo>
                  <a:pt x="82742" y="1473200"/>
                </a:lnTo>
                <a:lnTo>
                  <a:pt x="75886" y="1485900"/>
                </a:lnTo>
                <a:lnTo>
                  <a:pt x="69175" y="1498600"/>
                </a:lnTo>
                <a:lnTo>
                  <a:pt x="62373" y="1511300"/>
                </a:lnTo>
                <a:lnTo>
                  <a:pt x="56321" y="1524000"/>
                </a:lnTo>
                <a:lnTo>
                  <a:pt x="50868" y="1536700"/>
                </a:lnTo>
                <a:lnTo>
                  <a:pt x="45862" y="1549400"/>
                </a:lnTo>
                <a:lnTo>
                  <a:pt x="41153" y="1562100"/>
                </a:lnTo>
                <a:lnTo>
                  <a:pt x="36591" y="1562100"/>
                </a:lnTo>
                <a:lnTo>
                  <a:pt x="25303" y="1600200"/>
                </a:lnTo>
                <a:lnTo>
                  <a:pt x="16664" y="1638300"/>
                </a:lnTo>
                <a:lnTo>
                  <a:pt x="9331" y="1689100"/>
                </a:lnTo>
                <a:lnTo>
                  <a:pt x="4842" y="1739900"/>
                </a:lnTo>
                <a:lnTo>
                  <a:pt x="1904" y="1790700"/>
                </a:lnTo>
                <a:lnTo>
                  <a:pt x="332" y="1841500"/>
                </a:lnTo>
                <a:lnTo>
                  <a:pt x="0" y="1866900"/>
                </a:lnTo>
                <a:lnTo>
                  <a:pt x="32" y="1905000"/>
                </a:lnTo>
                <a:lnTo>
                  <a:pt x="538" y="1943100"/>
                </a:lnTo>
                <a:lnTo>
                  <a:pt x="1945" y="1993900"/>
                </a:lnTo>
                <a:lnTo>
                  <a:pt x="2893" y="2006600"/>
                </a:lnTo>
                <a:lnTo>
                  <a:pt x="3973" y="2032000"/>
                </a:lnTo>
                <a:lnTo>
                  <a:pt x="5161" y="2057400"/>
                </a:lnTo>
                <a:lnTo>
                  <a:pt x="6435" y="2082800"/>
                </a:lnTo>
                <a:lnTo>
                  <a:pt x="7771" y="2095500"/>
                </a:lnTo>
                <a:lnTo>
                  <a:pt x="9146" y="2120900"/>
                </a:lnTo>
                <a:lnTo>
                  <a:pt x="10537" y="2133600"/>
                </a:lnTo>
                <a:lnTo>
                  <a:pt x="11702" y="2146300"/>
                </a:lnTo>
                <a:lnTo>
                  <a:pt x="13203" y="2159000"/>
                </a:lnTo>
                <a:lnTo>
                  <a:pt x="15020" y="2171700"/>
                </a:lnTo>
                <a:lnTo>
                  <a:pt x="17132" y="2197100"/>
                </a:lnTo>
                <a:lnTo>
                  <a:pt x="19520" y="2209800"/>
                </a:lnTo>
                <a:lnTo>
                  <a:pt x="22162" y="2222500"/>
                </a:lnTo>
                <a:lnTo>
                  <a:pt x="25039" y="2235200"/>
                </a:lnTo>
                <a:lnTo>
                  <a:pt x="28130" y="2260600"/>
                </a:lnTo>
                <a:lnTo>
                  <a:pt x="31414" y="2273300"/>
                </a:lnTo>
                <a:lnTo>
                  <a:pt x="34873" y="2298700"/>
                </a:lnTo>
                <a:lnTo>
                  <a:pt x="38485" y="2311400"/>
                </a:lnTo>
                <a:lnTo>
                  <a:pt x="42230" y="2336800"/>
                </a:lnTo>
                <a:lnTo>
                  <a:pt x="46087" y="2349500"/>
                </a:lnTo>
                <a:lnTo>
                  <a:pt x="50037" y="2362200"/>
                </a:lnTo>
                <a:lnTo>
                  <a:pt x="54060" y="2387600"/>
                </a:lnTo>
                <a:lnTo>
                  <a:pt x="58134" y="2400300"/>
                </a:lnTo>
                <a:lnTo>
                  <a:pt x="62240" y="2413000"/>
                </a:lnTo>
                <a:lnTo>
                  <a:pt x="66357" y="2438400"/>
                </a:lnTo>
                <a:lnTo>
                  <a:pt x="70465" y="2451100"/>
                </a:lnTo>
                <a:lnTo>
                  <a:pt x="74545" y="2463800"/>
                </a:lnTo>
                <a:lnTo>
                  <a:pt x="81686" y="2489200"/>
                </a:lnTo>
                <a:lnTo>
                  <a:pt x="85334" y="2501900"/>
                </a:lnTo>
                <a:lnTo>
                  <a:pt x="97022" y="2540000"/>
                </a:lnTo>
                <a:lnTo>
                  <a:pt x="110588" y="2578100"/>
                </a:lnTo>
                <a:lnTo>
                  <a:pt x="115762" y="2578100"/>
                </a:lnTo>
                <a:lnTo>
                  <a:pt x="121208" y="2590800"/>
                </a:lnTo>
                <a:lnTo>
                  <a:pt x="126877" y="2603500"/>
                </a:lnTo>
                <a:lnTo>
                  <a:pt x="132722" y="2616200"/>
                </a:lnTo>
                <a:lnTo>
                  <a:pt x="138695" y="2628900"/>
                </a:lnTo>
                <a:lnTo>
                  <a:pt x="156911" y="2667000"/>
                </a:lnTo>
                <a:lnTo>
                  <a:pt x="162923" y="2679700"/>
                </a:lnTo>
                <a:lnTo>
                  <a:pt x="168826" y="2679700"/>
                </a:lnTo>
                <a:lnTo>
                  <a:pt x="174571" y="2692400"/>
                </a:lnTo>
                <a:lnTo>
                  <a:pt x="190391" y="2730500"/>
                </a:lnTo>
                <a:lnTo>
                  <a:pt x="199281" y="2755900"/>
                </a:lnTo>
                <a:lnTo>
                  <a:pt x="204284" y="2768600"/>
                </a:lnTo>
                <a:lnTo>
                  <a:pt x="215810" y="2806700"/>
                </a:lnTo>
                <a:lnTo>
                  <a:pt x="220330" y="2819400"/>
                </a:lnTo>
                <a:lnTo>
                  <a:pt x="225023" y="2844800"/>
                </a:lnTo>
                <a:lnTo>
                  <a:pt x="239165" y="2882900"/>
                </a:lnTo>
                <a:lnTo>
                  <a:pt x="251323" y="2921000"/>
                </a:lnTo>
                <a:lnTo>
                  <a:pt x="254475" y="2933700"/>
                </a:lnTo>
                <a:lnTo>
                  <a:pt x="257012" y="2933700"/>
                </a:lnTo>
                <a:lnTo>
                  <a:pt x="261551" y="2946400"/>
                </a:lnTo>
                <a:lnTo>
                  <a:pt x="267087" y="2959100"/>
                </a:lnTo>
                <a:lnTo>
                  <a:pt x="273473" y="2971800"/>
                </a:lnTo>
                <a:lnTo>
                  <a:pt x="280562" y="2984500"/>
                </a:lnTo>
                <a:lnTo>
                  <a:pt x="288206" y="2984500"/>
                </a:lnTo>
                <a:lnTo>
                  <a:pt x="296258" y="2997200"/>
                </a:lnTo>
                <a:lnTo>
                  <a:pt x="304571" y="3009900"/>
                </a:lnTo>
                <a:lnTo>
                  <a:pt x="321390" y="3035300"/>
                </a:lnTo>
                <a:lnTo>
                  <a:pt x="329602" y="3048000"/>
                </a:lnTo>
                <a:lnTo>
                  <a:pt x="337486" y="3060700"/>
                </a:lnTo>
                <a:lnTo>
                  <a:pt x="344894" y="3073400"/>
                </a:lnTo>
                <a:lnTo>
                  <a:pt x="351680" y="3073400"/>
                </a:lnTo>
                <a:lnTo>
                  <a:pt x="357695" y="3086100"/>
                </a:lnTo>
                <a:lnTo>
                  <a:pt x="367710" y="3098800"/>
                </a:lnTo>
                <a:lnTo>
                  <a:pt x="376845" y="3111500"/>
                </a:lnTo>
                <a:lnTo>
                  <a:pt x="385276" y="3124200"/>
                </a:lnTo>
                <a:lnTo>
                  <a:pt x="393180" y="3124200"/>
                </a:lnTo>
                <a:lnTo>
                  <a:pt x="400733" y="3136900"/>
                </a:lnTo>
                <a:lnTo>
                  <a:pt x="408114" y="3149600"/>
                </a:lnTo>
                <a:lnTo>
                  <a:pt x="415498" y="3149600"/>
                </a:lnTo>
                <a:lnTo>
                  <a:pt x="423061" y="3162300"/>
                </a:lnTo>
                <a:lnTo>
                  <a:pt x="430982" y="3162300"/>
                </a:lnTo>
                <a:lnTo>
                  <a:pt x="439436" y="3175000"/>
                </a:lnTo>
                <a:lnTo>
                  <a:pt x="448601" y="3187700"/>
                </a:lnTo>
                <a:lnTo>
                  <a:pt x="458652" y="3187700"/>
                </a:lnTo>
                <a:lnTo>
                  <a:pt x="469768" y="3200400"/>
                </a:lnTo>
                <a:lnTo>
                  <a:pt x="482123" y="3213100"/>
                </a:lnTo>
                <a:lnTo>
                  <a:pt x="492920" y="3213100"/>
                </a:lnTo>
                <a:lnTo>
                  <a:pt x="503556" y="3225800"/>
                </a:lnTo>
                <a:lnTo>
                  <a:pt x="514010" y="3238500"/>
                </a:lnTo>
                <a:lnTo>
                  <a:pt x="524265" y="3238500"/>
                </a:lnTo>
                <a:lnTo>
                  <a:pt x="534299" y="3251200"/>
                </a:lnTo>
                <a:lnTo>
                  <a:pt x="544094" y="3251200"/>
                </a:lnTo>
                <a:lnTo>
                  <a:pt x="553629" y="3263900"/>
                </a:lnTo>
                <a:lnTo>
                  <a:pt x="563991" y="3276600"/>
                </a:lnTo>
                <a:lnTo>
                  <a:pt x="574171" y="3276600"/>
                </a:lnTo>
                <a:lnTo>
                  <a:pt x="584184" y="3289300"/>
                </a:lnTo>
                <a:lnTo>
                  <a:pt x="594048" y="3302000"/>
                </a:lnTo>
                <a:lnTo>
                  <a:pt x="603779" y="3302000"/>
                </a:lnTo>
                <a:lnTo>
                  <a:pt x="613392" y="3314700"/>
                </a:lnTo>
                <a:lnTo>
                  <a:pt x="660276" y="3352800"/>
                </a:lnTo>
                <a:lnTo>
                  <a:pt x="678781" y="3378200"/>
                </a:lnTo>
                <a:lnTo>
                  <a:pt x="688046" y="3378200"/>
                </a:lnTo>
                <a:lnTo>
                  <a:pt x="697341" y="3390900"/>
                </a:lnTo>
                <a:lnTo>
                  <a:pt x="708507" y="3403600"/>
                </a:lnTo>
                <a:lnTo>
                  <a:pt x="719359" y="3403600"/>
                </a:lnTo>
                <a:lnTo>
                  <a:pt x="729912" y="3416300"/>
                </a:lnTo>
                <a:lnTo>
                  <a:pt x="740176" y="3429000"/>
                </a:lnTo>
                <a:lnTo>
                  <a:pt x="759889" y="3441700"/>
                </a:lnTo>
                <a:lnTo>
                  <a:pt x="769361" y="3441700"/>
                </a:lnTo>
                <a:lnTo>
                  <a:pt x="778593" y="3454400"/>
                </a:lnTo>
                <a:lnTo>
                  <a:pt x="787596" y="3467100"/>
                </a:lnTo>
                <a:lnTo>
                  <a:pt x="796384" y="3467100"/>
                </a:lnTo>
                <a:lnTo>
                  <a:pt x="805916" y="3479800"/>
                </a:lnTo>
                <a:lnTo>
                  <a:pt x="843991" y="3517900"/>
                </a:lnTo>
                <a:lnTo>
                  <a:pt x="853462" y="3517900"/>
                </a:lnTo>
                <a:lnTo>
                  <a:pt x="872297" y="3543300"/>
                </a:lnTo>
                <a:lnTo>
                  <a:pt x="881647" y="3543300"/>
                </a:lnTo>
                <a:lnTo>
                  <a:pt x="900178" y="3568700"/>
                </a:lnTo>
                <a:lnTo>
                  <a:pt x="909344" y="3568700"/>
                </a:lnTo>
                <a:lnTo>
                  <a:pt x="918435" y="3581400"/>
                </a:lnTo>
                <a:lnTo>
                  <a:pt x="927444" y="3594100"/>
                </a:lnTo>
                <a:lnTo>
                  <a:pt x="936363" y="3594100"/>
                </a:lnTo>
                <a:lnTo>
                  <a:pt x="945185" y="3606800"/>
                </a:lnTo>
                <a:lnTo>
                  <a:pt x="953904" y="3619500"/>
                </a:lnTo>
                <a:lnTo>
                  <a:pt x="963343" y="3632200"/>
                </a:lnTo>
                <a:lnTo>
                  <a:pt x="972426" y="3632200"/>
                </a:lnTo>
                <a:lnTo>
                  <a:pt x="981200" y="3644900"/>
                </a:lnTo>
                <a:lnTo>
                  <a:pt x="989708" y="3657600"/>
                </a:lnTo>
                <a:lnTo>
                  <a:pt x="997993" y="3670300"/>
                </a:lnTo>
                <a:lnTo>
                  <a:pt x="1014078" y="3683000"/>
                </a:lnTo>
                <a:lnTo>
                  <a:pt x="1037648" y="3721100"/>
                </a:lnTo>
                <a:lnTo>
                  <a:pt x="1045533" y="3721100"/>
                </a:lnTo>
                <a:lnTo>
                  <a:pt x="1053507" y="3733800"/>
                </a:lnTo>
                <a:lnTo>
                  <a:pt x="1061613" y="3746500"/>
                </a:lnTo>
                <a:lnTo>
                  <a:pt x="3028007" y="3746500"/>
                </a:lnTo>
                <a:lnTo>
                  <a:pt x="3038346" y="3733800"/>
                </a:lnTo>
                <a:lnTo>
                  <a:pt x="3048474" y="3733800"/>
                </a:lnTo>
                <a:lnTo>
                  <a:pt x="3058382" y="3721100"/>
                </a:lnTo>
                <a:lnTo>
                  <a:pt x="3068064" y="3708400"/>
                </a:lnTo>
                <a:lnTo>
                  <a:pt x="3077511" y="3708400"/>
                </a:lnTo>
                <a:lnTo>
                  <a:pt x="3086715" y="3695700"/>
                </a:lnTo>
                <a:lnTo>
                  <a:pt x="3095667" y="3683000"/>
                </a:lnTo>
                <a:lnTo>
                  <a:pt x="3102188" y="3683000"/>
                </a:lnTo>
                <a:lnTo>
                  <a:pt x="3108967" y="3670300"/>
                </a:lnTo>
                <a:lnTo>
                  <a:pt x="3122832" y="3644900"/>
                </a:lnTo>
                <a:lnTo>
                  <a:pt x="3129687" y="3632200"/>
                </a:lnTo>
                <a:lnTo>
                  <a:pt x="3148558" y="3594100"/>
                </a:lnTo>
                <a:lnTo>
                  <a:pt x="3162457" y="3556000"/>
                </a:lnTo>
                <a:lnTo>
                  <a:pt x="3167116" y="3543300"/>
                </a:lnTo>
                <a:lnTo>
                  <a:pt x="3170850" y="3530600"/>
                </a:lnTo>
                <a:lnTo>
                  <a:pt x="3177051" y="3505200"/>
                </a:lnTo>
                <a:lnTo>
                  <a:pt x="3180274" y="3492500"/>
                </a:lnTo>
                <a:lnTo>
                  <a:pt x="3186024" y="3479800"/>
                </a:lnTo>
                <a:lnTo>
                  <a:pt x="3191821" y="3467100"/>
                </a:lnTo>
                <a:lnTo>
                  <a:pt x="3197527" y="3454400"/>
                </a:lnTo>
                <a:lnTo>
                  <a:pt x="3203006" y="3454400"/>
                </a:lnTo>
                <a:lnTo>
                  <a:pt x="3208120" y="3441700"/>
                </a:lnTo>
                <a:lnTo>
                  <a:pt x="3213969" y="3429000"/>
                </a:lnTo>
                <a:lnTo>
                  <a:pt x="3218806" y="3416300"/>
                </a:lnTo>
                <a:lnTo>
                  <a:pt x="3227430" y="3390900"/>
                </a:lnTo>
                <a:lnTo>
                  <a:pt x="3239477" y="3365500"/>
                </a:lnTo>
                <a:lnTo>
                  <a:pt x="3245327" y="3352800"/>
                </a:lnTo>
                <a:lnTo>
                  <a:pt x="3250836" y="3340100"/>
                </a:lnTo>
                <a:lnTo>
                  <a:pt x="3255833" y="3340100"/>
                </a:lnTo>
                <a:lnTo>
                  <a:pt x="3260576" y="3327400"/>
                </a:lnTo>
                <a:lnTo>
                  <a:pt x="3264627" y="3314700"/>
                </a:lnTo>
                <a:lnTo>
                  <a:pt x="3272062" y="3289300"/>
                </a:lnTo>
                <a:lnTo>
                  <a:pt x="3277365" y="3276600"/>
                </a:lnTo>
                <a:lnTo>
                  <a:pt x="3282218" y="3263900"/>
                </a:lnTo>
                <a:lnTo>
                  <a:pt x="3286707" y="3251200"/>
                </a:lnTo>
                <a:lnTo>
                  <a:pt x="3290915" y="3238500"/>
                </a:lnTo>
                <a:lnTo>
                  <a:pt x="3290572" y="3225800"/>
                </a:lnTo>
                <a:lnTo>
                  <a:pt x="3288706" y="3187700"/>
                </a:lnTo>
                <a:lnTo>
                  <a:pt x="3285164" y="3149600"/>
                </a:lnTo>
                <a:lnTo>
                  <a:pt x="3279258" y="3124200"/>
                </a:lnTo>
                <a:lnTo>
                  <a:pt x="3276339" y="3111500"/>
                </a:lnTo>
                <a:lnTo>
                  <a:pt x="3273522" y="3098800"/>
                </a:lnTo>
                <a:lnTo>
                  <a:pt x="3271208" y="3086100"/>
                </a:lnTo>
                <a:lnTo>
                  <a:pt x="3269224" y="3073400"/>
                </a:lnTo>
                <a:lnTo>
                  <a:pt x="3267400" y="3060700"/>
                </a:lnTo>
                <a:lnTo>
                  <a:pt x="3268747" y="3048000"/>
                </a:lnTo>
                <a:lnTo>
                  <a:pt x="3269984" y="3035300"/>
                </a:lnTo>
                <a:lnTo>
                  <a:pt x="3271143" y="3022600"/>
                </a:lnTo>
                <a:lnTo>
                  <a:pt x="3274457" y="2984500"/>
                </a:lnTo>
                <a:lnTo>
                  <a:pt x="3275610" y="2971800"/>
                </a:lnTo>
                <a:lnTo>
                  <a:pt x="3279653" y="2933700"/>
                </a:lnTo>
                <a:lnTo>
                  <a:pt x="3285218" y="2895600"/>
                </a:lnTo>
                <a:lnTo>
                  <a:pt x="3293142" y="2857500"/>
                </a:lnTo>
                <a:lnTo>
                  <a:pt x="3314281" y="2819400"/>
                </a:lnTo>
                <a:lnTo>
                  <a:pt x="3323826" y="2819400"/>
                </a:lnTo>
                <a:lnTo>
                  <a:pt x="3343761" y="2794000"/>
                </a:lnTo>
                <a:lnTo>
                  <a:pt x="3353716" y="2794000"/>
                </a:lnTo>
                <a:lnTo>
                  <a:pt x="3373540" y="2768600"/>
                </a:lnTo>
                <a:lnTo>
                  <a:pt x="3383386" y="2768600"/>
                </a:lnTo>
                <a:lnTo>
                  <a:pt x="3412513" y="2743200"/>
                </a:lnTo>
                <a:lnTo>
                  <a:pt x="3422046" y="2730500"/>
                </a:lnTo>
                <a:lnTo>
                  <a:pt x="3431470" y="2717800"/>
                </a:lnTo>
                <a:lnTo>
                  <a:pt x="3440774" y="2717800"/>
                </a:lnTo>
                <a:lnTo>
                  <a:pt x="3449945" y="2705100"/>
                </a:lnTo>
                <a:lnTo>
                  <a:pt x="3458973" y="2705100"/>
                </a:lnTo>
                <a:lnTo>
                  <a:pt x="3467843" y="2692400"/>
                </a:lnTo>
                <a:lnTo>
                  <a:pt x="3495956" y="2667000"/>
                </a:lnTo>
                <a:lnTo>
                  <a:pt x="3517805" y="2641600"/>
                </a:lnTo>
                <a:lnTo>
                  <a:pt x="3545457" y="2616200"/>
                </a:lnTo>
                <a:lnTo>
                  <a:pt x="3546000" y="2615609"/>
                </a:lnTo>
                <a:lnTo>
                  <a:pt x="3549469" y="2603500"/>
                </a:lnTo>
                <a:lnTo>
                  <a:pt x="3560609" y="2603500"/>
                </a:lnTo>
                <a:lnTo>
                  <a:pt x="3575580" y="2590800"/>
                </a:lnTo>
                <a:lnTo>
                  <a:pt x="3595953" y="2565400"/>
                </a:lnTo>
                <a:lnTo>
                  <a:pt x="3622417" y="2540000"/>
                </a:lnTo>
                <a:lnTo>
                  <a:pt x="3631572" y="2540000"/>
                </a:lnTo>
                <a:lnTo>
                  <a:pt x="3640558" y="2527300"/>
                </a:lnTo>
                <a:lnTo>
                  <a:pt x="3649432" y="2514600"/>
                </a:lnTo>
                <a:lnTo>
                  <a:pt x="3667084" y="2501900"/>
                </a:lnTo>
                <a:lnTo>
                  <a:pt x="3675979" y="2489200"/>
                </a:lnTo>
                <a:lnTo>
                  <a:pt x="3685001" y="2489200"/>
                </a:lnTo>
                <a:lnTo>
                  <a:pt x="3694207" y="2476500"/>
                </a:lnTo>
                <a:lnTo>
                  <a:pt x="3713236" y="2451100"/>
                </a:lnTo>
                <a:lnTo>
                  <a:pt x="3722768" y="2451100"/>
                </a:lnTo>
                <a:lnTo>
                  <a:pt x="3741853" y="2425700"/>
                </a:lnTo>
                <a:lnTo>
                  <a:pt x="3751401" y="2425700"/>
                </a:lnTo>
                <a:lnTo>
                  <a:pt x="3770500" y="2400300"/>
                </a:lnTo>
                <a:lnTo>
                  <a:pt x="3818150" y="2362200"/>
                </a:lnTo>
                <a:lnTo>
                  <a:pt x="3837124" y="2349500"/>
                </a:lnTo>
                <a:lnTo>
                  <a:pt x="3846583" y="2336800"/>
                </a:lnTo>
                <a:lnTo>
                  <a:pt x="3933313" y="2260600"/>
                </a:lnTo>
                <a:lnTo>
                  <a:pt x="4006465" y="2197100"/>
                </a:lnTo>
                <a:lnTo>
                  <a:pt x="4016084" y="2184400"/>
                </a:lnTo>
                <a:lnTo>
                  <a:pt x="4025791" y="2184400"/>
                </a:lnTo>
                <a:lnTo>
                  <a:pt x="4035529" y="2171700"/>
                </a:lnTo>
                <a:lnTo>
                  <a:pt x="4045242" y="2171700"/>
                </a:lnTo>
                <a:lnTo>
                  <a:pt x="4054873" y="2159000"/>
                </a:lnTo>
                <a:lnTo>
                  <a:pt x="4064367" y="2146300"/>
                </a:lnTo>
                <a:lnTo>
                  <a:pt x="4073668" y="2146300"/>
                </a:lnTo>
                <a:lnTo>
                  <a:pt x="4083998" y="2133600"/>
                </a:lnTo>
                <a:lnTo>
                  <a:pt x="4093946" y="2120900"/>
                </a:lnTo>
                <a:lnTo>
                  <a:pt x="4103505" y="2108200"/>
                </a:lnTo>
                <a:lnTo>
                  <a:pt x="4112669" y="2108200"/>
                </a:lnTo>
                <a:lnTo>
                  <a:pt x="4121430" y="2095500"/>
                </a:lnTo>
                <a:lnTo>
                  <a:pt x="4129781" y="2082800"/>
                </a:lnTo>
                <a:lnTo>
                  <a:pt x="4137717" y="2082800"/>
                </a:lnTo>
                <a:lnTo>
                  <a:pt x="4149039" y="2057400"/>
                </a:lnTo>
                <a:lnTo>
                  <a:pt x="4159804" y="2044700"/>
                </a:lnTo>
                <a:lnTo>
                  <a:pt x="4170049" y="2032000"/>
                </a:lnTo>
                <a:lnTo>
                  <a:pt x="4179809" y="2032000"/>
                </a:lnTo>
                <a:lnTo>
                  <a:pt x="4189120" y="2019300"/>
                </a:lnTo>
                <a:lnTo>
                  <a:pt x="4214714" y="1981200"/>
                </a:lnTo>
                <a:lnTo>
                  <a:pt x="4237546" y="1943100"/>
                </a:lnTo>
                <a:lnTo>
                  <a:pt x="4244708" y="1943100"/>
                </a:lnTo>
                <a:lnTo>
                  <a:pt x="4251706" y="1930400"/>
                </a:lnTo>
                <a:lnTo>
                  <a:pt x="4258575" y="1917700"/>
                </a:lnTo>
                <a:lnTo>
                  <a:pt x="4265351" y="1905000"/>
                </a:lnTo>
                <a:lnTo>
                  <a:pt x="4285473" y="1866900"/>
                </a:lnTo>
                <a:lnTo>
                  <a:pt x="4292230" y="1854200"/>
                </a:lnTo>
                <a:lnTo>
                  <a:pt x="4309942" y="1816100"/>
                </a:lnTo>
                <a:lnTo>
                  <a:pt x="4320113" y="1790700"/>
                </a:lnTo>
                <a:lnTo>
                  <a:pt x="4330097" y="1778000"/>
                </a:lnTo>
                <a:lnTo>
                  <a:pt x="4335179" y="1765300"/>
                </a:lnTo>
                <a:lnTo>
                  <a:pt x="4336810" y="1752600"/>
                </a:lnTo>
                <a:lnTo>
                  <a:pt x="4338670" y="1739900"/>
                </a:lnTo>
                <a:lnTo>
                  <a:pt x="4340688" y="1727200"/>
                </a:lnTo>
                <a:lnTo>
                  <a:pt x="4344917" y="1701800"/>
                </a:lnTo>
                <a:lnTo>
                  <a:pt x="4346986" y="1689100"/>
                </a:lnTo>
                <a:lnTo>
                  <a:pt x="4352170" y="1651000"/>
                </a:lnTo>
                <a:lnTo>
                  <a:pt x="4354335" y="1612900"/>
                </a:lnTo>
                <a:lnTo>
                  <a:pt x="4354057" y="1600200"/>
                </a:lnTo>
                <a:lnTo>
                  <a:pt x="4353353" y="1587500"/>
                </a:lnTo>
                <a:lnTo>
                  <a:pt x="4352031" y="1562100"/>
                </a:lnTo>
                <a:lnTo>
                  <a:pt x="4349491" y="1511300"/>
                </a:lnTo>
                <a:lnTo>
                  <a:pt x="4347416" y="1473200"/>
                </a:lnTo>
                <a:lnTo>
                  <a:pt x="4344946" y="1435100"/>
                </a:lnTo>
                <a:lnTo>
                  <a:pt x="4341571" y="1397000"/>
                </a:lnTo>
                <a:lnTo>
                  <a:pt x="4336781" y="1358900"/>
                </a:lnTo>
                <a:lnTo>
                  <a:pt x="4330277" y="1320800"/>
                </a:lnTo>
                <a:lnTo>
                  <a:pt x="4321761" y="1282700"/>
                </a:lnTo>
                <a:lnTo>
                  <a:pt x="4308981" y="1244600"/>
                </a:lnTo>
                <a:lnTo>
                  <a:pt x="4298560" y="1219200"/>
                </a:lnTo>
                <a:lnTo>
                  <a:pt x="4293525" y="1206500"/>
                </a:lnTo>
                <a:lnTo>
                  <a:pt x="4287038" y="1193800"/>
                </a:lnTo>
                <a:lnTo>
                  <a:pt x="4281523" y="1181100"/>
                </a:lnTo>
                <a:lnTo>
                  <a:pt x="4276767" y="1168400"/>
                </a:lnTo>
                <a:lnTo>
                  <a:pt x="4268670" y="1143000"/>
                </a:lnTo>
                <a:lnTo>
                  <a:pt x="4264899" y="1130300"/>
                </a:lnTo>
                <a:close/>
              </a:path>
              <a:path w="4261027" h="3975100">
                <a:moveTo>
                  <a:pt x="3560609" y="2603500"/>
                </a:moveTo>
                <a:lnTo>
                  <a:pt x="3557119" y="2603500"/>
                </a:lnTo>
                <a:lnTo>
                  <a:pt x="3546000" y="2615609"/>
                </a:lnTo>
                <a:lnTo>
                  <a:pt x="3545831" y="2616200"/>
                </a:lnTo>
                <a:lnTo>
                  <a:pt x="3550357" y="2616200"/>
                </a:lnTo>
                <a:lnTo>
                  <a:pt x="3560609" y="2603500"/>
                </a:lnTo>
                <a:close/>
              </a:path>
              <a:path w="4261027" h="3975100">
                <a:moveTo>
                  <a:pt x="4217452" y="1041400"/>
                </a:moveTo>
                <a:lnTo>
                  <a:pt x="459566" y="1041400"/>
                </a:lnTo>
                <a:lnTo>
                  <a:pt x="441237" y="1066800"/>
                </a:lnTo>
                <a:lnTo>
                  <a:pt x="432011" y="1066800"/>
                </a:lnTo>
                <a:lnTo>
                  <a:pt x="404286" y="1104900"/>
                </a:lnTo>
                <a:lnTo>
                  <a:pt x="395084" y="1104900"/>
                </a:lnTo>
                <a:lnTo>
                  <a:pt x="376839" y="1130300"/>
                </a:lnTo>
                <a:lnTo>
                  <a:pt x="4261027" y="1130300"/>
                </a:lnTo>
                <a:lnTo>
                  <a:pt x="4256839" y="1117600"/>
                </a:lnTo>
                <a:lnTo>
                  <a:pt x="4252121" y="1104900"/>
                </a:lnTo>
                <a:lnTo>
                  <a:pt x="4246656" y="1092200"/>
                </a:lnTo>
                <a:lnTo>
                  <a:pt x="4240231" y="1079500"/>
                </a:lnTo>
                <a:lnTo>
                  <a:pt x="4232287" y="1066800"/>
                </a:lnTo>
                <a:lnTo>
                  <a:pt x="4224678" y="1054100"/>
                </a:lnTo>
                <a:lnTo>
                  <a:pt x="4217452" y="1041400"/>
                </a:lnTo>
                <a:close/>
              </a:path>
              <a:path w="4261027" h="3975100">
                <a:moveTo>
                  <a:pt x="4187394" y="990600"/>
                </a:moveTo>
                <a:lnTo>
                  <a:pt x="513596" y="990600"/>
                </a:lnTo>
                <a:lnTo>
                  <a:pt x="504209" y="1003300"/>
                </a:lnTo>
                <a:lnTo>
                  <a:pt x="494967" y="1016000"/>
                </a:lnTo>
                <a:lnTo>
                  <a:pt x="485875" y="1016000"/>
                </a:lnTo>
                <a:lnTo>
                  <a:pt x="476940" y="1028700"/>
                </a:lnTo>
                <a:lnTo>
                  <a:pt x="468168" y="1041400"/>
                </a:lnTo>
                <a:lnTo>
                  <a:pt x="4210655" y="1041400"/>
                </a:lnTo>
                <a:lnTo>
                  <a:pt x="4204334" y="1028700"/>
                </a:lnTo>
                <a:lnTo>
                  <a:pt x="4198535" y="1016000"/>
                </a:lnTo>
                <a:lnTo>
                  <a:pt x="4192640" y="1003300"/>
                </a:lnTo>
                <a:lnTo>
                  <a:pt x="4187394" y="990600"/>
                </a:lnTo>
                <a:close/>
              </a:path>
              <a:path w="4261027" h="3975100">
                <a:moveTo>
                  <a:pt x="4137405" y="914400"/>
                </a:moveTo>
                <a:lnTo>
                  <a:pt x="603500" y="914400"/>
                </a:lnTo>
                <a:lnTo>
                  <a:pt x="593105" y="927100"/>
                </a:lnTo>
                <a:lnTo>
                  <a:pt x="582796" y="939800"/>
                </a:lnTo>
                <a:lnTo>
                  <a:pt x="572581" y="952500"/>
                </a:lnTo>
                <a:lnTo>
                  <a:pt x="562464" y="952500"/>
                </a:lnTo>
                <a:lnTo>
                  <a:pt x="552454" y="965200"/>
                </a:lnTo>
                <a:lnTo>
                  <a:pt x="523120" y="990600"/>
                </a:lnTo>
                <a:lnTo>
                  <a:pt x="4182229" y="990600"/>
                </a:lnTo>
                <a:lnTo>
                  <a:pt x="4176576" y="977900"/>
                </a:lnTo>
                <a:lnTo>
                  <a:pt x="4168446" y="965200"/>
                </a:lnTo>
                <a:lnTo>
                  <a:pt x="4160512" y="952500"/>
                </a:lnTo>
                <a:lnTo>
                  <a:pt x="4152726" y="939800"/>
                </a:lnTo>
                <a:lnTo>
                  <a:pt x="4145039" y="927100"/>
                </a:lnTo>
                <a:lnTo>
                  <a:pt x="4137405" y="914400"/>
                </a:lnTo>
                <a:close/>
              </a:path>
              <a:path w="4261027" h="3975100">
                <a:moveTo>
                  <a:pt x="4106410" y="876300"/>
                </a:moveTo>
                <a:lnTo>
                  <a:pt x="642875" y="876300"/>
                </a:lnTo>
                <a:lnTo>
                  <a:pt x="637275" y="889000"/>
                </a:lnTo>
                <a:lnTo>
                  <a:pt x="630833" y="889000"/>
                </a:lnTo>
                <a:lnTo>
                  <a:pt x="623253" y="901700"/>
                </a:lnTo>
                <a:lnTo>
                  <a:pt x="614240" y="914400"/>
                </a:lnTo>
                <a:lnTo>
                  <a:pt x="4129773" y="914400"/>
                </a:lnTo>
                <a:lnTo>
                  <a:pt x="4122095" y="901700"/>
                </a:lnTo>
                <a:lnTo>
                  <a:pt x="4114324" y="889000"/>
                </a:lnTo>
                <a:lnTo>
                  <a:pt x="4106410" y="876300"/>
                </a:lnTo>
                <a:close/>
              </a:path>
              <a:path w="4261027" h="3975100">
                <a:moveTo>
                  <a:pt x="3174475" y="736600"/>
                </a:moveTo>
                <a:lnTo>
                  <a:pt x="748442" y="736600"/>
                </a:lnTo>
                <a:lnTo>
                  <a:pt x="740293" y="749300"/>
                </a:lnTo>
                <a:lnTo>
                  <a:pt x="723785" y="774700"/>
                </a:lnTo>
                <a:lnTo>
                  <a:pt x="715625" y="787400"/>
                </a:lnTo>
                <a:lnTo>
                  <a:pt x="707662" y="787400"/>
                </a:lnTo>
                <a:lnTo>
                  <a:pt x="699996" y="800100"/>
                </a:lnTo>
                <a:lnTo>
                  <a:pt x="692727" y="812800"/>
                </a:lnTo>
                <a:lnTo>
                  <a:pt x="683251" y="825500"/>
                </a:lnTo>
                <a:lnTo>
                  <a:pt x="675292" y="838200"/>
                </a:lnTo>
                <a:lnTo>
                  <a:pt x="668554" y="850900"/>
                </a:lnTo>
                <a:lnTo>
                  <a:pt x="662744" y="850900"/>
                </a:lnTo>
                <a:lnTo>
                  <a:pt x="657566" y="863600"/>
                </a:lnTo>
                <a:lnTo>
                  <a:pt x="652725" y="863600"/>
                </a:lnTo>
                <a:lnTo>
                  <a:pt x="647926" y="876300"/>
                </a:lnTo>
                <a:lnTo>
                  <a:pt x="4098306" y="876300"/>
                </a:lnTo>
                <a:lnTo>
                  <a:pt x="4087634" y="863600"/>
                </a:lnTo>
                <a:lnTo>
                  <a:pt x="4069411" y="838200"/>
                </a:lnTo>
                <a:lnTo>
                  <a:pt x="4061184" y="838200"/>
                </a:lnTo>
                <a:lnTo>
                  <a:pt x="4053097" y="825500"/>
                </a:lnTo>
                <a:lnTo>
                  <a:pt x="4044812" y="825500"/>
                </a:lnTo>
                <a:lnTo>
                  <a:pt x="4035992" y="812800"/>
                </a:lnTo>
                <a:lnTo>
                  <a:pt x="4026300" y="800100"/>
                </a:lnTo>
                <a:lnTo>
                  <a:pt x="4015398" y="800100"/>
                </a:lnTo>
                <a:lnTo>
                  <a:pt x="4002323" y="787400"/>
                </a:lnTo>
                <a:lnTo>
                  <a:pt x="3990755" y="774700"/>
                </a:lnTo>
                <a:lnTo>
                  <a:pt x="3970625" y="774700"/>
                </a:lnTo>
                <a:lnTo>
                  <a:pt x="3961306" y="762000"/>
                </a:lnTo>
                <a:lnTo>
                  <a:pt x="3465695" y="762000"/>
                </a:lnTo>
                <a:lnTo>
                  <a:pt x="3192649" y="749300"/>
                </a:lnTo>
                <a:lnTo>
                  <a:pt x="3185390" y="749300"/>
                </a:lnTo>
                <a:lnTo>
                  <a:pt x="3174475" y="736600"/>
                </a:lnTo>
                <a:close/>
              </a:path>
              <a:path w="4261027" h="3975100">
                <a:moveTo>
                  <a:pt x="3943142" y="749300"/>
                </a:moveTo>
                <a:lnTo>
                  <a:pt x="3489313" y="749300"/>
                </a:lnTo>
                <a:lnTo>
                  <a:pt x="3477428" y="762000"/>
                </a:lnTo>
                <a:lnTo>
                  <a:pt x="3953484" y="762000"/>
                </a:lnTo>
                <a:lnTo>
                  <a:pt x="3943142" y="749300"/>
                </a:lnTo>
                <a:close/>
              </a:path>
              <a:path w="4261027" h="3975100">
                <a:moveTo>
                  <a:pt x="3917665" y="736600"/>
                </a:moveTo>
                <a:lnTo>
                  <a:pt x="3524846" y="736600"/>
                </a:lnTo>
                <a:lnTo>
                  <a:pt x="3514148" y="749300"/>
                </a:lnTo>
                <a:lnTo>
                  <a:pt x="3930972" y="749300"/>
                </a:lnTo>
                <a:lnTo>
                  <a:pt x="3917665" y="736600"/>
                </a:lnTo>
                <a:close/>
              </a:path>
              <a:path w="4261027" h="3975100">
                <a:moveTo>
                  <a:pt x="1827358" y="50800"/>
                </a:moveTo>
                <a:lnTo>
                  <a:pt x="1207508" y="50800"/>
                </a:lnTo>
                <a:lnTo>
                  <a:pt x="1195794" y="63500"/>
                </a:lnTo>
                <a:lnTo>
                  <a:pt x="1148465" y="63500"/>
                </a:lnTo>
                <a:lnTo>
                  <a:pt x="1119969" y="76200"/>
                </a:lnTo>
                <a:lnTo>
                  <a:pt x="1105227" y="76200"/>
                </a:lnTo>
                <a:lnTo>
                  <a:pt x="1090428" y="88900"/>
                </a:lnTo>
                <a:lnTo>
                  <a:pt x="1061473" y="88900"/>
                </a:lnTo>
                <a:lnTo>
                  <a:pt x="1047726" y="101600"/>
                </a:lnTo>
                <a:lnTo>
                  <a:pt x="1011850" y="101600"/>
                </a:lnTo>
                <a:lnTo>
                  <a:pt x="1002360" y="114300"/>
                </a:lnTo>
                <a:lnTo>
                  <a:pt x="994445" y="114300"/>
                </a:lnTo>
                <a:lnTo>
                  <a:pt x="924937" y="139700"/>
                </a:lnTo>
                <a:lnTo>
                  <a:pt x="918714" y="152400"/>
                </a:lnTo>
                <a:lnTo>
                  <a:pt x="903291" y="165100"/>
                </a:lnTo>
                <a:lnTo>
                  <a:pt x="894530" y="177800"/>
                </a:lnTo>
                <a:lnTo>
                  <a:pt x="885362" y="190500"/>
                </a:lnTo>
                <a:lnTo>
                  <a:pt x="876004" y="203200"/>
                </a:lnTo>
                <a:lnTo>
                  <a:pt x="866678" y="203200"/>
                </a:lnTo>
                <a:lnTo>
                  <a:pt x="857602" y="215900"/>
                </a:lnTo>
                <a:lnTo>
                  <a:pt x="834065" y="254000"/>
                </a:lnTo>
                <a:lnTo>
                  <a:pt x="822886" y="279400"/>
                </a:lnTo>
                <a:lnTo>
                  <a:pt x="817943" y="279400"/>
                </a:lnTo>
                <a:lnTo>
                  <a:pt x="805019" y="317500"/>
                </a:lnTo>
                <a:lnTo>
                  <a:pt x="794540" y="355600"/>
                </a:lnTo>
                <a:lnTo>
                  <a:pt x="791497" y="381000"/>
                </a:lnTo>
                <a:lnTo>
                  <a:pt x="788647" y="393700"/>
                </a:lnTo>
                <a:lnTo>
                  <a:pt x="785970" y="393700"/>
                </a:lnTo>
                <a:lnTo>
                  <a:pt x="781055" y="419100"/>
                </a:lnTo>
                <a:lnTo>
                  <a:pt x="778777" y="431800"/>
                </a:lnTo>
                <a:lnTo>
                  <a:pt x="779600" y="444500"/>
                </a:lnTo>
                <a:lnTo>
                  <a:pt x="780567" y="457200"/>
                </a:lnTo>
                <a:lnTo>
                  <a:pt x="781635" y="469900"/>
                </a:lnTo>
                <a:lnTo>
                  <a:pt x="782764" y="495300"/>
                </a:lnTo>
                <a:lnTo>
                  <a:pt x="785039" y="520700"/>
                </a:lnTo>
                <a:lnTo>
                  <a:pt x="786102" y="533400"/>
                </a:lnTo>
                <a:lnTo>
                  <a:pt x="787059" y="533400"/>
                </a:lnTo>
                <a:lnTo>
                  <a:pt x="787870" y="546100"/>
                </a:lnTo>
                <a:lnTo>
                  <a:pt x="788493" y="558800"/>
                </a:lnTo>
                <a:lnTo>
                  <a:pt x="788886" y="571500"/>
                </a:lnTo>
                <a:lnTo>
                  <a:pt x="789009" y="584200"/>
                </a:lnTo>
                <a:lnTo>
                  <a:pt x="788819" y="596900"/>
                </a:lnTo>
                <a:lnTo>
                  <a:pt x="785960" y="635000"/>
                </a:lnTo>
                <a:lnTo>
                  <a:pt x="778797" y="673100"/>
                </a:lnTo>
                <a:lnTo>
                  <a:pt x="768866" y="711200"/>
                </a:lnTo>
                <a:lnTo>
                  <a:pt x="756387" y="736600"/>
                </a:lnTo>
                <a:lnTo>
                  <a:pt x="3100754" y="736600"/>
                </a:lnTo>
                <a:lnTo>
                  <a:pt x="3089324" y="723900"/>
                </a:lnTo>
                <a:lnTo>
                  <a:pt x="3065501" y="723900"/>
                </a:lnTo>
                <a:lnTo>
                  <a:pt x="3047226" y="711200"/>
                </a:lnTo>
                <a:lnTo>
                  <a:pt x="3019846" y="711200"/>
                </a:lnTo>
                <a:lnTo>
                  <a:pt x="3017919" y="698500"/>
                </a:lnTo>
                <a:lnTo>
                  <a:pt x="3000625" y="698500"/>
                </a:lnTo>
                <a:lnTo>
                  <a:pt x="2990931" y="685800"/>
                </a:lnTo>
                <a:lnTo>
                  <a:pt x="2980894" y="685800"/>
                </a:lnTo>
                <a:lnTo>
                  <a:pt x="2970620" y="673100"/>
                </a:lnTo>
                <a:lnTo>
                  <a:pt x="2960217" y="673100"/>
                </a:lnTo>
                <a:lnTo>
                  <a:pt x="2949793" y="660400"/>
                </a:lnTo>
                <a:lnTo>
                  <a:pt x="2939455" y="647700"/>
                </a:lnTo>
                <a:lnTo>
                  <a:pt x="2929312" y="647700"/>
                </a:lnTo>
                <a:lnTo>
                  <a:pt x="2919471" y="635000"/>
                </a:lnTo>
                <a:lnTo>
                  <a:pt x="2910039" y="622300"/>
                </a:lnTo>
                <a:lnTo>
                  <a:pt x="2901124" y="622300"/>
                </a:lnTo>
                <a:lnTo>
                  <a:pt x="2892834" y="609600"/>
                </a:lnTo>
                <a:lnTo>
                  <a:pt x="2884740" y="596900"/>
                </a:lnTo>
                <a:lnTo>
                  <a:pt x="2877509" y="584200"/>
                </a:lnTo>
                <a:lnTo>
                  <a:pt x="2864203" y="571500"/>
                </a:lnTo>
                <a:lnTo>
                  <a:pt x="2857413" y="558800"/>
                </a:lnTo>
                <a:lnTo>
                  <a:pt x="2839986" y="533400"/>
                </a:lnTo>
                <a:lnTo>
                  <a:pt x="2831471" y="520700"/>
                </a:lnTo>
                <a:lnTo>
                  <a:pt x="2823324" y="520700"/>
                </a:lnTo>
                <a:lnTo>
                  <a:pt x="2815718" y="508000"/>
                </a:lnTo>
                <a:lnTo>
                  <a:pt x="2808830" y="495300"/>
                </a:lnTo>
                <a:lnTo>
                  <a:pt x="2802101" y="482600"/>
                </a:lnTo>
                <a:lnTo>
                  <a:pt x="2795777" y="469900"/>
                </a:lnTo>
                <a:lnTo>
                  <a:pt x="2789756" y="469900"/>
                </a:lnTo>
                <a:lnTo>
                  <a:pt x="2783937" y="457200"/>
                </a:lnTo>
                <a:lnTo>
                  <a:pt x="2772504" y="431800"/>
                </a:lnTo>
                <a:lnTo>
                  <a:pt x="2766687" y="419100"/>
                </a:lnTo>
                <a:lnTo>
                  <a:pt x="2760670" y="406400"/>
                </a:lnTo>
                <a:lnTo>
                  <a:pt x="2754351" y="393700"/>
                </a:lnTo>
                <a:lnTo>
                  <a:pt x="2747629" y="381000"/>
                </a:lnTo>
                <a:lnTo>
                  <a:pt x="2740404" y="381000"/>
                </a:lnTo>
                <a:lnTo>
                  <a:pt x="2730988" y="368300"/>
                </a:lnTo>
                <a:lnTo>
                  <a:pt x="2714352" y="342900"/>
                </a:lnTo>
                <a:lnTo>
                  <a:pt x="2707069" y="330200"/>
                </a:lnTo>
                <a:lnTo>
                  <a:pt x="2700434" y="330200"/>
                </a:lnTo>
                <a:lnTo>
                  <a:pt x="2679913" y="292100"/>
                </a:lnTo>
                <a:lnTo>
                  <a:pt x="2661057" y="254000"/>
                </a:lnTo>
                <a:lnTo>
                  <a:pt x="2654707" y="254000"/>
                </a:lnTo>
                <a:lnTo>
                  <a:pt x="2648169" y="241300"/>
                </a:lnTo>
                <a:lnTo>
                  <a:pt x="2639508" y="228600"/>
                </a:lnTo>
                <a:lnTo>
                  <a:pt x="2632503" y="215900"/>
                </a:lnTo>
                <a:lnTo>
                  <a:pt x="2626740" y="203200"/>
                </a:lnTo>
                <a:lnTo>
                  <a:pt x="2620878" y="190500"/>
                </a:lnTo>
                <a:lnTo>
                  <a:pt x="2172611" y="190500"/>
                </a:lnTo>
                <a:lnTo>
                  <a:pt x="2161710" y="177800"/>
                </a:lnTo>
                <a:lnTo>
                  <a:pt x="2151169" y="177800"/>
                </a:lnTo>
                <a:lnTo>
                  <a:pt x="2140874" y="165100"/>
                </a:lnTo>
                <a:lnTo>
                  <a:pt x="2120564" y="165100"/>
                </a:lnTo>
                <a:lnTo>
                  <a:pt x="2110320" y="152400"/>
                </a:lnTo>
                <a:lnTo>
                  <a:pt x="2099863" y="152400"/>
                </a:lnTo>
                <a:lnTo>
                  <a:pt x="2089080" y="139700"/>
                </a:lnTo>
                <a:lnTo>
                  <a:pt x="2066076" y="139700"/>
                </a:lnTo>
                <a:lnTo>
                  <a:pt x="2053625" y="127000"/>
                </a:lnTo>
                <a:lnTo>
                  <a:pt x="2026256" y="127000"/>
                </a:lnTo>
                <a:lnTo>
                  <a:pt x="2011108" y="114300"/>
                </a:lnTo>
                <a:lnTo>
                  <a:pt x="1839337" y="63500"/>
                </a:lnTo>
                <a:lnTo>
                  <a:pt x="1827358" y="50800"/>
                </a:lnTo>
                <a:close/>
              </a:path>
              <a:path w="4261027" h="3975100">
                <a:moveTo>
                  <a:pt x="3890404" y="723900"/>
                </a:moveTo>
                <a:lnTo>
                  <a:pt x="3614319" y="723900"/>
                </a:lnTo>
                <a:lnTo>
                  <a:pt x="3602561" y="736600"/>
                </a:lnTo>
                <a:lnTo>
                  <a:pt x="3903912" y="736600"/>
                </a:lnTo>
                <a:lnTo>
                  <a:pt x="3890404" y="723900"/>
                </a:lnTo>
                <a:close/>
              </a:path>
              <a:path w="4261027" h="3975100">
                <a:moveTo>
                  <a:pt x="3852690" y="711200"/>
                </a:moveTo>
                <a:lnTo>
                  <a:pt x="3713503" y="711200"/>
                </a:lnTo>
                <a:lnTo>
                  <a:pt x="3701551" y="723900"/>
                </a:lnTo>
                <a:lnTo>
                  <a:pt x="3866886" y="723900"/>
                </a:lnTo>
                <a:lnTo>
                  <a:pt x="3852690" y="711200"/>
                </a:lnTo>
                <a:close/>
              </a:path>
              <a:path w="4261027" h="3975100">
                <a:moveTo>
                  <a:pt x="3021901" y="700149"/>
                </a:moveTo>
                <a:lnTo>
                  <a:pt x="3025552" y="711200"/>
                </a:lnTo>
                <a:lnTo>
                  <a:pt x="3041391" y="711200"/>
                </a:lnTo>
                <a:lnTo>
                  <a:pt x="3021901" y="700149"/>
                </a:lnTo>
                <a:close/>
              </a:path>
              <a:path w="4261027" h="3975100">
                <a:moveTo>
                  <a:pt x="3021356" y="698500"/>
                </a:moveTo>
                <a:lnTo>
                  <a:pt x="3018993" y="698500"/>
                </a:lnTo>
                <a:lnTo>
                  <a:pt x="3021901" y="700149"/>
                </a:lnTo>
                <a:lnTo>
                  <a:pt x="3021356" y="698500"/>
                </a:lnTo>
                <a:close/>
              </a:path>
              <a:path w="4261027" h="3975100">
                <a:moveTo>
                  <a:pt x="2615921" y="177800"/>
                </a:moveTo>
                <a:lnTo>
                  <a:pt x="2248744" y="177800"/>
                </a:lnTo>
                <a:lnTo>
                  <a:pt x="2195953" y="190500"/>
                </a:lnTo>
                <a:lnTo>
                  <a:pt x="2620878" y="190500"/>
                </a:lnTo>
                <a:lnTo>
                  <a:pt x="2615921" y="177800"/>
                </a:lnTo>
                <a:close/>
              </a:path>
              <a:path w="4261027" h="3975100">
                <a:moveTo>
                  <a:pt x="2588922" y="152400"/>
                </a:moveTo>
                <a:lnTo>
                  <a:pt x="2278898" y="152400"/>
                </a:lnTo>
                <a:lnTo>
                  <a:pt x="2268961" y="165100"/>
                </a:lnTo>
                <a:lnTo>
                  <a:pt x="2259120" y="177800"/>
                </a:lnTo>
                <a:lnTo>
                  <a:pt x="2610170" y="177800"/>
                </a:lnTo>
                <a:lnTo>
                  <a:pt x="2600031" y="165100"/>
                </a:lnTo>
                <a:lnTo>
                  <a:pt x="2588922" y="152400"/>
                </a:lnTo>
                <a:close/>
              </a:path>
              <a:path w="4261027" h="3975100">
                <a:moveTo>
                  <a:pt x="2426280" y="139700"/>
                </a:moveTo>
                <a:lnTo>
                  <a:pt x="2301588" y="139700"/>
                </a:lnTo>
                <a:lnTo>
                  <a:pt x="2289563" y="152400"/>
                </a:lnTo>
                <a:lnTo>
                  <a:pt x="2439208" y="152400"/>
                </a:lnTo>
                <a:lnTo>
                  <a:pt x="2426280" y="139700"/>
                </a:lnTo>
                <a:close/>
              </a:path>
              <a:path w="4261027" h="3975100">
                <a:moveTo>
                  <a:pt x="2565582" y="139700"/>
                </a:moveTo>
                <a:lnTo>
                  <a:pt x="2541205" y="139700"/>
                </a:lnTo>
                <a:lnTo>
                  <a:pt x="2528574" y="152400"/>
                </a:lnTo>
                <a:lnTo>
                  <a:pt x="2577289" y="152400"/>
                </a:lnTo>
                <a:lnTo>
                  <a:pt x="2565582" y="139700"/>
                </a:lnTo>
                <a:close/>
              </a:path>
              <a:path w="4261027" h="3975100">
                <a:moveTo>
                  <a:pt x="2326810" y="127000"/>
                </a:moveTo>
                <a:lnTo>
                  <a:pt x="2313294" y="139700"/>
                </a:lnTo>
                <a:lnTo>
                  <a:pt x="2362946" y="139700"/>
                </a:lnTo>
                <a:lnTo>
                  <a:pt x="2326810" y="127000"/>
                </a:lnTo>
                <a:close/>
              </a:path>
              <a:path w="4261027" h="3975100">
                <a:moveTo>
                  <a:pt x="1791685" y="38100"/>
                </a:moveTo>
                <a:lnTo>
                  <a:pt x="1254870" y="38100"/>
                </a:lnTo>
                <a:lnTo>
                  <a:pt x="1219245" y="50800"/>
                </a:lnTo>
                <a:lnTo>
                  <a:pt x="1803604" y="50800"/>
                </a:lnTo>
                <a:lnTo>
                  <a:pt x="1791685" y="38100"/>
                </a:lnTo>
                <a:close/>
              </a:path>
              <a:path w="4261027" h="3975100">
                <a:moveTo>
                  <a:pt x="1748892" y="25400"/>
                </a:moveTo>
                <a:lnTo>
                  <a:pt x="1304394" y="25400"/>
                </a:lnTo>
                <a:lnTo>
                  <a:pt x="1291712" y="38100"/>
                </a:lnTo>
                <a:lnTo>
                  <a:pt x="1767404" y="38100"/>
                </a:lnTo>
                <a:lnTo>
                  <a:pt x="1748892" y="25400"/>
                </a:lnTo>
                <a:close/>
              </a:path>
              <a:path w="4261027" h="3975100">
                <a:moveTo>
                  <a:pt x="1644346" y="12700"/>
                </a:moveTo>
                <a:lnTo>
                  <a:pt x="1367290" y="12700"/>
                </a:lnTo>
                <a:lnTo>
                  <a:pt x="1355078" y="25400"/>
                </a:lnTo>
                <a:lnTo>
                  <a:pt x="1650748" y="25400"/>
                </a:lnTo>
                <a:lnTo>
                  <a:pt x="1644346" y="12700"/>
                </a:lnTo>
                <a:close/>
              </a:path>
              <a:path w="4261027" h="3975100">
                <a:moveTo>
                  <a:pt x="1574161" y="0"/>
                </a:moveTo>
                <a:lnTo>
                  <a:pt x="1527254" y="0"/>
                </a:lnTo>
                <a:lnTo>
                  <a:pt x="1514114" y="12700"/>
                </a:lnTo>
                <a:lnTo>
                  <a:pt x="1591052" y="12700"/>
                </a:lnTo>
                <a:lnTo>
                  <a:pt x="1574161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29753" y="1883664"/>
            <a:ext cx="4354396" cy="3977461"/>
          </a:xfrm>
          <a:custGeom>
            <a:avLst/>
            <a:gdLst/>
            <a:ahLst/>
            <a:cxnLst/>
            <a:rect l="l" t="t" r="r" b="b"/>
            <a:pathLst>
              <a:path w="4354396" h="3977461">
                <a:moveTo>
                  <a:pt x="2196013" y="192024"/>
                </a:moveTo>
                <a:lnTo>
                  <a:pt x="2161771" y="174879"/>
                </a:lnTo>
                <a:lnTo>
                  <a:pt x="2120625" y="155042"/>
                </a:lnTo>
                <a:lnTo>
                  <a:pt x="2077917" y="136611"/>
                </a:lnTo>
                <a:lnTo>
                  <a:pt x="2040451" y="122365"/>
                </a:lnTo>
                <a:lnTo>
                  <a:pt x="1839397" y="54863"/>
                </a:lnTo>
                <a:lnTo>
                  <a:pt x="1827419" y="50506"/>
                </a:lnTo>
                <a:lnTo>
                  <a:pt x="1815532" y="45699"/>
                </a:lnTo>
                <a:lnTo>
                  <a:pt x="1803665" y="40796"/>
                </a:lnTo>
                <a:lnTo>
                  <a:pt x="1791746" y="36146"/>
                </a:lnTo>
                <a:lnTo>
                  <a:pt x="1748953" y="27113"/>
                </a:lnTo>
                <a:lnTo>
                  <a:pt x="1708031" y="23036"/>
                </a:lnTo>
                <a:lnTo>
                  <a:pt x="1698323" y="22081"/>
                </a:lnTo>
                <a:lnTo>
                  <a:pt x="1656449" y="16725"/>
                </a:lnTo>
                <a:lnTo>
                  <a:pt x="1628193" y="11009"/>
                </a:lnTo>
                <a:lnTo>
                  <a:pt x="1617816" y="8858"/>
                </a:lnTo>
                <a:lnTo>
                  <a:pt x="1605550" y="6334"/>
                </a:lnTo>
                <a:lnTo>
                  <a:pt x="1591112" y="3396"/>
                </a:lnTo>
                <a:lnTo>
                  <a:pt x="1574221" y="0"/>
                </a:lnTo>
                <a:lnTo>
                  <a:pt x="1567954" y="325"/>
                </a:lnTo>
                <a:lnTo>
                  <a:pt x="1559947" y="697"/>
                </a:lnTo>
                <a:lnTo>
                  <a:pt x="1550384" y="1119"/>
                </a:lnTo>
                <a:lnTo>
                  <a:pt x="1539445" y="1597"/>
                </a:lnTo>
                <a:lnTo>
                  <a:pt x="1527315" y="2136"/>
                </a:lnTo>
                <a:lnTo>
                  <a:pt x="1485594" y="4162"/>
                </a:lnTo>
                <a:lnTo>
                  <a:pt x="1439708" y="6905"/>
                </a:lnTo>
                <a:lnTo>
                  <a:pt x="1394582" y="10497"/>
                </a:lnTo>
                <a:lnTo>
                  <a:pt x="1355138" y="15068"/>
                </a:lnTo>
                <a:lnTo>
                  <a:pt x="1317386" y="22639"/>
                </a:lnTo>
                <a:lnTo>
                  <a:pt x="1279310" y="31799"/>
                </a:lnTo>
                <a:lnTo>
                  <a:pt x="1231092" y="44301"/>
                </a:lnTo>
                <a:lnTo>
                  <a:pt x="1219306" y="47391"/>
                </a:lnTo>
                <a:lnTo>
                  <a:pt x="1207569" y="50439"/>
                </a:lnTo>
                <a:lnTo>
                  <a:pt x="1195855" y="53434"/>
                </a:lnTo>
                <a:lnTo>
                  <a:pt x="1185740" y="55957"/>
                </a:lnTo>
                <a:lnTo>
                  <a:pt x="1174345" y="58789"/>
                </a:lnTo>
                <a:lnTo>
                  <a:pt x="1161872" y="61890"/>
                </a:lnTo>
                <a:lnTo>
                  <a:pt x="1120030" y="72385"/>
                </a:lnTo>
                <a:lnTo>
                  <a:pt x="1075836" y="83786"/>
                </a:lnTo>
                <a:lnTo>
                  <a:pt x="1034798" y="94960"/>
                </a:lnTo>
                <a:lnTo>
                  <a:pt x="994506" y="107549"/>
                </a:lnTo>
                <a:lnTo>
                  <a:pt x="924997" y="137160"/>
                </a:lnTo>
                <a:lnTo>
                  <a:pt x="918774" y="144373"/>
                </a:lnTo>
                <a:lnTo>
                  <a:pt x="911486" y="152748"/>
                </a:lnTo>
                <a:lnTo>
                  <a:pt x="885422" y="182924"/>
                </a:lnTo>
                <a:lnTo>
                  <a:pt x="857663" y="216644"/>
                </a:lnTo>
                <a:lnTo>
                  <a:pt x="834125" y="248719"/>
                </a:lnTo>
                <a:lnTo>
                  <a:pt x="813392" y="293230"/>
                </a:lnTo>
                <a:lnTo>
                  <a:pt x="801342" y="331772"/>
                </a:lnTo>
                <a:lnTo>
                  <a:pt x="791558" y="370836"/>
                </a:lnTo>
                <a:lnTo>
                  <a:pt x="781116" y="418649"/>
                </a:lnTo>
                <a:lnTo>
                  <a:pt x="778838" y="429113"/>
                </a:lnTo>
                <a:lnTo>
                  <a:pt x="781696" y="472241"/>
                </a:lnTo>
                <a:lnTo>
                  <a:pt x="785100" y="511148"/>
                </a:lnTo>
                <a:lnTo>
                  <a:pt x="786163" y="523433"/>
                </a:lnTo>
                <a:lnTo>
                  <a:pt x="788947" y="570609"/>
                </a:lnTo>
                <a:lnTo>
                  <a:pt x="789069" y="582184"/>
                </a:lnTo>
                <a:lnTo>
                  <a:pt x="788879" y="593779"/>
                </a:lnTo>
                <a:lnTo>
                  <a:pt x="784166" y="641465"/>
                </a:lnTo>
                <a:lnTo>
                  <a:pt x="775810" y="679466"/>
                </a:lnTo>
                <a:lnTo>
                  <a:pt x="764090" y="715729"/>
                </a:lnTo>
                <a:lnTo>
                  <a:pt x="740354" y="748896"/>
                </a:lnTo>
                <a:lnTo>
                  <a:pt x="715686" y="777760"/>
                </a:lnTo>
                <a:lnTo>
                  <a:pt x="707723" y="787040"/>
                </a:lnTo>
                <a:lnTo>
                  <a:pt x="683312" y="820103"/>
                </a:lnTo>
                <a:lnTo>
                  <a:pt x="668615" y="842496"/>
                </a:lnTo>
                <a:lnTo>
                  <a:pt x="662805" y="851305"/>
                </a:lnTo>
                <a:lnTo>
                  <a:pt x="637336" y="884272"/>
                </a:lnTo>
                <a:lnTo>
                  <a:pt x="603560" y="916526"/>
                </a:lnTo>
                <a:lnTo>
                  <a:pt x="572642" y="943612"/>
                </a:lnTo>
                <a:lnTo>
                  <a:pt x="542616" y="968728"/>
                </a:lnTo>
                <a:lnTo>
                  <a:pt x="532836" y="976821"/>
                </a:lnTo>
                <a:lnTo>
                  <a:pt x="523180" y="984831"/>
                </a:lnTo>
                <a:lnTo>
                  <a:pt x="485936" y="1016725"/>
                </a:lnTo>
                <a:lnTo>
                  <a:pt x="450488" y="1050498"/>
                </a:lnTo>
                <a:lnTo>
                  <a:pt x="441298" y="1059459"/>
                </a:lnTo>
                <a:lnTo>
                  <a:pt x="432072" y="1068345"/>
                </a:lnTo>
                <a:lnTo>
                  <a:pt x="422827" y="1077176"/>
                </a:lnTo>
                <a:lnTo>
                  <a:pt x="413579" y="1085969"/>
                </a:lnTo>
                <a:lnTo>
                  <a:pt x="404347" y="1094743"/>
                </a:lnTo>
                <a:lnTo>
                  <a:pt x="395145" y="1103517"/>
                </a:lnTo>
                <a:lnTo>
                  <a:pt x="358979" y="1138982"/>
                </a:lnTo>
                <a:lnTo>
                  <a:pt x="324637" y="1175928"/>
                </a:lnTo>
                <a:lnTo>
                  <a:pt x="315901" y="1186002"/>
                </a:lnTo>
                <a:lnTo>
                  <a:pt x="307161" y="1195890"/>
                </a:lnTo>
                <a:lnTo>
                  <a:pt x="298435" y="1205623"/>
                </a:lnTo>
                <a:lnTo>
                  <a:pt x="289746" y="1215231"/>
                </a:lnTo>
                <a:lnTo>
                  <a:pt x="281112" y="1224744"/>
                </a:lnTo>
                <a:lnTo>
                  <a:pt x="272555" y="1234192"/>
                </a:lnTo>
                <a:lnTo>
                  <a:pt x="239502" y="1271941"/>
                </a:lnTo>
                <a:lnTo>
                  <a:pt x="208076" y="1312936"/>
                </a:lnTo>
                <a:lnTo>
                  <a:pt x="192811" y="1334799"/>
                </a:lnTo>
                <a:lnTo>
                  <a:pt x="185708" y="1344936"/>
                </a:lnTo>
                <a:lnTo>
                  <a:pt x="162477" y="1375771"/>
                </a:lnTo>
                <a:lnTo>
                  <a:pt x="136064" y="1406927"/>
                </a:lnTo>
                <a:lnTo>
                  <a:pt x="127794" y="1416369"/>
                </a:lnTo>
                <a:lnTo>
                  <a:pt x="119767" y="1425549"/>
                </a:lnTo>
                <a:lnTo>
                  <a:pt x="89820" y="1462173"/>
                </a:lnTo>
                <a:lnTo>
                  <a:pt x="62434" y="1505646"/>
                </a:lnTo>
                <a:lnTo>
                  <a:pt x="45923" y="1541285"/>
                </a:lnTo>
                <a:lnTo>
                  <a:pt x="36651" y="1563673"/>
                </a:lnTo>
                <a:lnTo>
                  <a:pt x="32084" y="1574564"/>
                </a:lnTo>
                <a:lnTo>
                  <a:pt x="28648" y="1588471"/>
                </a:lnTo>
                <a:lnTo>
                  <a:pt x="25363" y="1601747"/>
                </a:lnTo>
                <a:lnTo>
                  <a:pt x="22262" y="1614493"/>
                </a:lnTo>
                <a:lnTo>
                  <a:pt x="12276" y="1662200"/>
                </a:lnTo>
                <a:lnTo>
                  <a:pt x="6942" y="1708885"/>
                </a:lnTo>
                <a:lnTo>
                  <a:pt x="3252" y="1757863"/>
                </a:lnTo>
                <a:lnTo>
                  <a:pt x="1020" y="1808287"/>
                </a:lnTo>
                <a:lnTo>
                  <a:pt x="60" y="1859309"/>
                </a:lnTo>
                <a:lnTo>
                  <a:pt x="0" y="1884780"/>
                </a:lnTo>
                <a:lnTo>
                  <a:pt x="187" y="1910083"/>
                </a:lnTo>
                <a:lnTo>
                  <a:pt x="1213" y="1959759"/>
                </a:lnTo>
                <a:lnTo>
                  <a:pt x="2954" y="2007492"/>
                </a:lnTo>
                <a:lnTo>
                  <a:pt x="5222" y="2052433"/>
                </a:lnTo>
                <a:lnTo>
                  <a:pt x="7832" y="2093736"/>
                </a:lnTo>
                <a:lnTo>
                  <a:pt x="11763" y="2143299"/>
                </a:lnTo>
                <a:lnTo>
                  <a:pt x="17193" y="2187159"/>
                </a:lnTo>
                <a:lnTo>
                  <a:pt x="25100" y="2237298"/>
                </a:lnTo>
                <a:lnTo>
                  <a:pt x="34934" y="2290953"/>
                </a:lnTo>
                <a:lnTo>
                  <a:pt x="46148" y="2345362"/>
                </a:lnTo>
                <a:lnTo>
                  <a:pt x="58195" y="2397764"/>
                </a:lnTo>
                <a:lnTo>
                  <a:pt x="70526" y="2445396"/>
                </a:lnTo>
                <a:lnTo>
                  <a:pt x="81747" y="2484114"/>
                </a:lnTo>
                <a:lnTo>
                  <a:pt x="93027" y="2520571"/>
                </a:lnTo>
                <a:lnTo>
                  <a:pt x="105858" y="2556458"/>
                </a:lnTo>
                <a:lnTo>
                  <a:pt x="121269" y="2591597"/>
                </a:lnTo>
                <a:lnTo>
                  <a:pt x="138756" y="2625822"/>
                </a:lnTo>
                <a:lnTo>
                  <a:pt x="150899" y="2648317"/>
                </a:lnTo>
                <a:lnTo>
                  <a:pt x="156972" y="2659530"/>
                </a:lnTo>
                <a:lnTo>
                  <a:pt x="174632" y="2693291"/>
                </a:lnTo>
                <a:lnTo>
                  <a:pt x="195095" y="2739375"/>
                </a:lnTo>
                <a:lnTo>
                  <a:pt x="207750" y="2779228"/>
                </a:lnTo>
                <a:lnTo>
                  <a:pt x="211625" y="2792187"/>
                </a:lnTo>
                <a:lnTo>
                  <a:pt x="225084" y="2836845"/>
                </a:lnTo>
                <a:lnTo>
                  <a:pt x="239226" y="2882539"/>
                </a:lnTo>
                <a:lnTo>
                  <a:pt x="251384" y="2919450"/>
                </a:lnTo>
                <a:lnTo>
                  <a:pt x="273534" y="2963850"/>
                </a:lnTo>
                <a:lnTo>
                  <a:pt x="296319" y="2998471"/>
                </a:lnTo>
                <a:lnTo>
                  <a:pt x="321451" y="3033643"/>
                </a:lnTo>
                <a:lnTo>
                  <a:pt x="344955" y="3064819"/>
                </a:lnTo>
                <a:lnTo>
                  <a:pt x="376906" y="3104788"/>
                </a:lnTo>
                <a:lnTo>
                  <a:pt x="408175" y="3140595"/>
                </a:lnTo>
                <a:lnTo>
                  <a:pt x="439497" y="3170632"/>
                </a:lnTo>
                <a:lnTo>
                  <a:pt x="469828" y="3196276"/>
                </a:lnTo>
                <a:lnTo>
                  <a:pt x="503617" y="3222909"/>
                </a:lnTo>
                <a:lnTo>
                  <a:pt x="524326" y="3237915"/>
                </a:lnTo>
                <a:lnTo>
                  <a:pt x="534360" y="3245174"/>
                </a:lnTo>
                <a:lnTo>
                  <a:pt x="574232" y="3277208"/>
                </a:lnTo>
                <a:lnTo>
                  <a:pt x="603839" y="3302925"/>
                </a:lnTo>
                <a:lnTo>
                  <a:pt x="632394" y="3328242"/>
                </a:lnTo>
                <a:lnTo>
                  <a:pt x="641754" y="3336584"/>
                </a:lnTo>
                <a:lnTo>
                  <a:pt x="651063" y="3344875"/>
                </a:lnTo>
                <a:lnTo>
                  <a:pt x="688107" y="3377488"/>
                </a:lnTo>
                <a:lnTo>
                  <a:pt x="719420" y="3403572"/>
                </a:lnTo>
                <a:lnTo>
                  <a:pt x="750225" y="3427566"/>
                </a:lnTo>
                <a:lnTo>
                  <a:pt x="759950" y="3435083"/>
                </a:lnTo>
                <a:lnTo>
                  <a:pt x="796445" y="3465094"/>
                </a:lnTo>
                <a:lnTo>
                  <a:pt x="805977" y="3473654"/>
                </a:lnTo>
                <a:lnTo>
                  <a:pt x="815510" y="3482177"/>
                </a:lnTo>
                <a:lnTo>
                  <a:pt x="825038" y="3490674"/>
                </a:lnTo>
                <a:lnTo>
                  <a:pt x="834555" y="3499155"/>
                </a:lnTo>
                <a:lnTo>
                  <a:pt x="844052" y="3507631"/>
                </a:lnTo>
                <a:lnTo>
                  <a:pt x="881708" y="3541693"/>
                </a:lnTo>
                <a:lnTo>
                  <a:pt x="918496" y="3576513"/>
                </a:lnTo>
                <a:lnTo>
                  <a:pt x="953965" y="3612761"/>
                </a:lnTo>
                <a:lnTo>
                  <a:pt x="981261" y="3643961"/>
                </a:lnTo>
                <a:lnTo>
                  <a:pt x="1006163" y="3674115"/>
                </a:lnTo>
                <a:lnTo>
                  <a:pt x="1014138" y="3683894"/>
                </a:lnTo>
                <a:lnTo>
                  <a:pt x="1022025" y="3693524"/>
                </a:lnTo>
                <a:lnTo>
                  <a:pt x="1053568" y="3730379"/>
                </a:lnTo>
                <a:lnTo>
                  <a:pt x="1081062" y="3758849"/>
                </a:lnTo>
                <a:lnTo>
                  <a:pt x="1091076" y="3768964"/>
                </a:lnTo>
                <a:lnTo>
                  <a:pt x="1124581" y="3802387"/>
                </a:lnTo>
                <a:lnTo>
                  <a:pt x="1158092" y="3832695"/>
                </a:lnTo>
                <a:lnTo>
                  <a:pt x="1191608" y="3859852"/>
                </a:lnTo>
                <a:lnTo>
                  <a:pt x="1223443" y="3884271"/>
                </a:lnTo>
                <a:lnTo>
                  <a:pt x="1263365" y="3909335"/>
                </a:lnTo>
                <a:lnTo>
                  <a:pt x="1298340" y="3924672"/>
                </a:lnTo>
                <a:lnTo>
                  <a:pt x="1336495" y="3938374"/>
                </a:lnTo>
                <a:lnTo>
                  <a:pt x="1372810" y="3950343"/>
                </a:lnTo>
                <a:lnTo>
                  <a:pt x="1411720" y="3959528"/>
                </a:lnTo>
                <a:lnTo>
                  <a:pt x="1455551" y="3963521"/>
                </a:lnTo>
                <a:lnTo>
                  <a:pt x="1505335" y="3967401"/>
                </a:lnTo>
                <a:lnTo>
                  <a:pt x="1558933" y="3971360"/>
                </a:lnTo>
                <a:lnTo>
                  <a:pt x="1606732" y="3974785"/>
                </a:lnTo>
                <a:lnTo>
                  <a:pt x="1644827" y="3977461"/>
                </a:lnTo>
                <a:lnTo>
                  <a:pt x="1677653" y="3977062"/>
                </a:lnTo>
                <a:lnTo>
                  <a:pt x="1710443" y="3976719"/>
                </a:lnTo>
                <a:lnTo>
                  <a:pt x="1775927" y="3976160"/>
                </a:lnTo>
                <a:lnTo>
                  <a:pt x="1841291" y="3975702"/>
                </a:lnTo>
                <a:lnTo>
                  <a:pt x="1873933" y="3975485"/>
                </a:lnTo>
                <a:lnTo>
                  <a:pt x="1906550" y="3975264"/>
                </a:lnTo>
                <a:lnTo>
                  <a:pt x="1971715" y="3974764"/>
                </a:lnTo>
                <a:lnTo>
                  <a:pt x="2036800" y="3974122"/>
                </a:lnTo>
                <a:lnTo>
                  <a:pt x="2101817" y="3973256"/>
                </a:lnTo>
                <a:lnTo>
                  <a:pt x="2166781" y="3972083"/>
                </a:lnTo>
                <a:lnTo>
                  <a:pt x="2231703" y="3970524"/>
                </a:lnTo>
                <a:lnTo>
                  <a:pt x="2296597" y="3968496"/>
                </a:lnTo>
                <a:lnTo>
                  <a:pt x="2347124" y="3963715"/>
                </a:lnTo>
                <a:lnTo>
                  <a:pt x="2384793" y="3957503"/>
                </a:lnTo>
                <a:lnTo>
                  <a:pt x="2409831" y="3952899"/>
                </a:lnTo>
                <a:lnTo>
                  <a:pt x="2422335" y="3950616"/>
                </a:lnTo>
                <a:lnTo>
                  <a:pt x="2472178" y="3940851"/>
                </a:lnTo>
                <a:lnTo>
                  <a:pt x="2514346" y="3931652"/>
                </a:lnTo>
                <a:lnTo>
                  <a:pt x="2558250" y="3921407"/>
                </a:lnTo>
                <a:lnTo>
                  <a:pt x="2601760" y="3910623"/>
                </a:lnTo>
                <a:lnTo>
                  <a:pt x="2642747" y="3899804"/>
                </a:lnTo>
                <a:lnTo>
                  <a:pt x="2689789" y="3886200"/>
                </a:lnTo>
                <a:lnTo>
                  <a:pt x="2726011" y="3874345"/>
                </a:lnTo>
                <a:lnTo>
                  <a:pt x="2761914" y="3861582"/>
                </a:lnTo>
                <a:lnTo>
                  <a:pt x="2797600" y="3848219"/>
                </a:lnTo>
                <a:lnTo>
                  <a:pt x="2835540" y="3833606"/>
                </a:lnTo>
                <a:lnTo>
                  <a:pt x="2871689" y="3819246"/>
                </a:lnTo>
                <a:lnTo>
                  <a:pt x="2916134" y="3800095"/>
                </a:lnTo>
                <a:lnTo>
                  <a:pt x="2962057" y="3777821"/>
                </a:lnTo>
                <a:lnTo>
                  <a:pt x="2995867" y="3759725"/>
                </a:lnTo>
                <a:lnTo>
                  <a:pt x="3038407" y="3732793"/>
                </a:lnTo>
                <a:lnTo>
                  <a:pt x="3077572" y="3700762"/>
                </a:lnTo>
                <a:lnTo>
                  <a:pt x="3109028" y="3663912"/>
                </a:lnTo>
                <a:lnTo>
                  <a:pt x="3129748" y="3627474"/>
                </a:lnTo>
                <a:lnTo>
                  <a:pt x="3148619" y="3588245"/>
                </a:lnTo>
                <a:lnTo>
                  <a:pt x="3167177" y="3541259"/>
                </a:lnTo>
                <a:lnTo>
                  <a:pt x="3174097" y="3515867"/>
                </a:lnTo>
                <a:lnTo>
                  <a:pt x="3177112" y="3504225"/>
                </a:lnTo>
                <a:lnTo>
                  <a:pt x="3191882" y="3466465"/>
                </a:lnTo>
                <a:lnTo>
                  <a:pt x="3203067" y="3444894"/>
                </a:lnTo>
                <a:lnTo>
                  <a:pt x="3208180" y="3434927"/>
                </a:lnTo>
                <a:lnTo>
                  <a:pt x="3214029" y="3421396"/>
                </a:lnTo>
                <a:lnTo>
                  <a:pt x="3218867" y="3409160"/>
                </a:lnTo>
                <a:lnTo>
                  <a:pt x="3223189" y="3397907"/>
                </a:lnTo>
                <a:lnTo>
                  <a:pt x="3227491" y="3387324"/>
                </a:lnTo>
                <a:lnTo>
                  <a:pt x="3233516" y="3374722"/>
                </a:lnTo>
                <a:lnTo>
                  <a:pt x="3239538" y="3363031"/>
                </a:lnTo>
                <a:lnTo>
                  <a:pt x="3245388" y="3351945"/>
                </a:lnTo>
                <a:lnTo>
                  <a:pt x="3250897" y="3341158"/>
                </a:lnTo>
                <a:lnTo>
                  <a:pt x="3255894" y="3330361"/>
                </a:lnTo>
                <a:lnTo>
                  <a:pt x="3260637" y="3317930"/>
                </a:lnTo>
                <a:lnTo>
                  <a:pt x="3264688" y="3305713"/>
                </a:lnTo>
                <a:lnTo>
                  <a:pt x="3268400" y="3293708"/>
                </a:lnTo>
                <a:lnTo>
                  <a:pt x="3272122" y="3281911"/>
                </a:lnTo>
                <a:lnTo>
                  <a:pt x="3277426" y="3267490"/>
                </a:lnTo>
                <a:lnTo>
                  <a:pt x="3282279" y="3254992"/>
                </a:lnTo>
                <a:lnTo>
                  <a:pt x="3286767" y="3243868"/>
                </a:lnTo>
                <a:lnTo>
                  <a:pt x="3290976" y="3233571"/>
                </a:lnTo>
                <a:lnTo>
                  <a:pt x="3290633" y="3219680"/>
                </a:lnTo>
                <a:lnTo>
                  <a:pt x="3288767" y="3180729"/>
                </a:lnTo>
                <a:lnTo>
                  <a:pt x="3282459" y="3129141"/>
                </a:lnTo>
                <a:lnTo>
                  <a:pt x="3276400" y="3105965"/>
                </a:lnTo>
                <a:lnTo>
                  <a:pt x="3273583" y="3091700"/>
                </a:lnTo>
                <a:lnTo>
                  <a:pt x="3271268" y="3078625"/>
                </a:lnTo>
                <a:lnTo>
                  <a:pt x="3269285" y="3066440"/>
                </a:lnTo>
                <a:lnTo>
                  <a:pt x="3267461" y="3054848"/>
                </a:lnTo>
                <a:lnTo>
                  <a:pt x="3268808" y="3041112"/>
                </a:lnTo>
                <a:lnTo>
                  <a:pt x="3270045" y="3027564"/>
                </a:lnTo>
                <a:lnTo>
                  <a:pt x="3271204" y="3014196"/>
                </a:lnTo>
                <a:lnTo>
                  <a:pt x="3272315" y="3001001"/>
                </a:lnTo>
                <a:lnTo>
                  <a:pt x="3273409" y="2987969"/>
                </a:lnTo>
                <a:lnTo>
                  <a:pt x="3274518" y="2975095"/>
                </a:lnTo>
                <a:lnTo>
                  <a:pt x="3279714" y="2925009"/>
                </a:lnTo>
                <a:lnTo>
                  <a:pt x="3287617" y="2876811"/>
                </a:lnTo>
                <a:lnTo>
                  <a:pt x="3305437" y="2831211"/>
                </a:lnTo>
                <a:lnTo>
                  <a:pt x="3333855" y="2803472"/>
                </a:lnTo>
                <a:lnTo>
                  <a:pt x="3363707" y="2777081"/>
                </a:lnTo>
                <a:lnTo>
                  <a:pt x="3393232" y="2752244"/>
                </a:lnTo>
                <a:lnTo>
                  <a:pt x="3402945" y="2744167"/>
                </a:lnTo>
                <a:lnTo>
                  <a:pt x="3412574" y="2736140"/>
                </a:lnTo>
                <a:lnTo>
                  <a:pt x="3450006" y="2703913"/>
                </a:lnTo>
                <a:lnTo>
                  <a:pt x="3496017" y="2659186"/>
                </a:lnTo>
                <a:lnTo>
                  <a:pt x="3534137" y="2620969"/>
                </a:lnTo>
                <a:lnTo>
                  <a:pt x="3556353" y="2598579"/>
                </a:lnTo>
                <a:lnTo>
                  <a:pt x="3557180" y="2597744"/>
                </a:lnTo>
                <a:lnTo>
                  <a:pt x="3541099" y="2615305"/>
                </a:lnTo>
                <a:lnTo>
                  <a:pt x="3541318" y="2615722"/>
                </a:lnTo>
                <a:lnTo>
                  <a:pt x="3575640" y="2585588"/>
                </a:lnTo>
                <a:lnTo>
                  <a:pt x="3622477" y="2542032"/>
                </a:lnTo>
                <a:lnTo>
                  <a:pt x="3649493" y="2515166"/>
                </a:lnTo>
                <a:lnTo>
                  <a:pt x="3658315" y="2506027"/>
                </a:lnTo>
                <a:lnTo>
                  <a:pt x="3667144" y="2496896"/>
                </a:lnTo>
                <a:lnTo>
                  <a:pt x="3694268" y="2470138"/>
                </a:lnTo>
                <a:lnTo>
                  <a:pt x="3722829" y="2444222"/>
                </a:lnTo>
                <a:lnTo>
                  <a:pt x="3751462" y="2418817"/>
                </a:lnTo>
                <a:lnTo>
                  <a:pt x="3789647" y="2385444"/>
                </a:lnTo>
                <a:lnTo>
                  <a:pt x="3799179" y="2377148"/>
                </a:lnTo>
                <a:lnTo>
                  <a:pt x="3808701" y="2368858"/>
                </a:lnTo>
                <a:lnTo>
                  <a:pt x="3846644" y="2335637"/>
                </a:lnTo>
                <a:lnTo>
                  <a:pt x="3933373" y="2258568"/>
                </a:lnTo>
                <a:lnTo>
                  <a:pt x="4006525" y="2194560"/>
                </a:lnTo>
                <a:lnTo>
                  <a:pt x="4016145" y="2186264"/>
                </a:lnTo>
                <a:lnTo>
                  <a:pt x="4025852" y="2178064"/>
                </a:lnTo>
                <a:lnTo>
                  <a:pt x="4035590" y="2169898"/>
                </a:lnTo>
                <a:lnTo>
                  <a:pt x="4045303" y="2161704"/>
                </a:lnTo>
                <a:lnTo>
                  <a:pt x="4054934" y="2153421"/>
                </a:lnTo>
                <a:lnTo>
                  <a:pt x="4064428" y="2144989"/>
                </a:lnTo>
                <a:lnTo>
                  <a:pt x="4073729" y="2136345"/>
                </a:lnTo>
                <a:lnTo>
                  <a:pt x="4084059" y="2126243"/>
                </a:lnTo>
                <a:lnTo>
                  <a:pt x="4094007" y="2116757"/>
                </a:lnTo>
                <a:lnTo>
                  <a:pt x="4129842" y="2082044"/>
                </a:lnTo>
                <a:lnTo>
                  <a:pt x="4159865" y="2046638"/>
                </a:lnTo>
                <a:lnTo>
                  <a:pt x="4189181" y="2010178"/>
                </a:lnTo>
                <a:lnTo>
                  <a:pt x="4214775" y="1976685"/>
                </a:lnTo>
                <a:lnTo>
                  <a:pt x="4237606" y="1944436"/>
                </a:lnTo>
                <a:lnTo>
                  <a:pt x="4258636" y="1911710"/>
                </a:lnTo>
                <a:lnTo>
                  <a:pt x="4278825" y="1876787"/>
                </a:lnTo>
                <a:lnTo>
                  <a:pt x="4299133" y="1837944"/>
                </a:lnTo>
                <a:lnTo>
                  <a:pt x="4320174" y="1791726"/>
                </a:lnTo>
                <a:lnTo>
                  <a:pt x="4325157" y="1780033"/>
                </a:lnTo>
                <a:lnTo>
                  <a:pt x="4330157" y="1768349"/>
                </a:lnTo>
                <a:lnTo>
                  <a:pt x="4335240" y="1756706"/>
                </a:lnTo>
                <a:lnTo>
                  <a:pt x="4336871" y="1744008"/>
                </a:lnTo>
                <a:lnTo>
                  <a:pt x="4338731" y="1731350"/>
                </a:lnTo>
                <a:lnTo>
                  <a:pt x="4340749" y="1718728"/>
                </a:lnTo>
                <a:lnTo>
                  <a:pt x="4342855" y="1706138"/>
                </a:lnTo>
                <a:lnTo>
                  <a:pt x="4344978" y="1693573"/>
                </a:lnTo>
                <a:lnTo>
                  <a:pt x="4347047" y="1681030"/>
                </a:lnTo>
                <a:lnTo>
                  <a:pt x="4353382" y="1630977"/>
                </a:lnTo>
                <a:lnTo>
                  <a:pt x="4354396" y="1605955"/>
                </a:lnTo>
                <a:lnTo>
                  <a:pt x="4354117" y="1593429"/>
                </a:lnTo>
                <a:lnTo>
                  <a:pt x="4353414" y="1580426"/>
                </a:lnTo>
                <a:lnTo>
                  <a:pt x="4352741" y="1567495"/>
                </a:lnTo>
                <a:lnTo>
                  <a:pt x="4352091" y="1554632"/>
                </a:lnTo>
                <a:lnTo>
                  <a:pt x="4351456" y="1541831"/>
                </a:lnTo>
                <a:lnTo>
                  <a:pt x="4350826" y="1529087"/>
                </a:lnTo>
                <a:lnTo>
                  <a:pt x="4350195" y="1516394"/>
                </a:lnTo>
                <a:lnTo>
                  <a:pt x="4347477" y="1466033"/>
                </a:lnTo>
                <a:lnTo>
                  <a:pt x="4344021" y="1416135"/>
                </a:lnTo>
                <a:lnTo>
                  <a:pt x="4340207" y="1377906"/>
                </a:lnTo>
                <a:lnTo>
                  <a:pt x="4334879" y="1339181"/>
                </a:lnTo>
                <a:lnTo>
                  <a:pt x="4327738" y="1301231"/>
                </a:lnTo>
                <a:lnTo>
                  <a:pt x="4313994" y="1252473"/>
                </a:lnTo>
                <a:lnTo>
                  <a:pt x="4298621" y="1217536"/>
                </a:lnTo>
                <a:lnTo>
                  <a:pt x="4293586" y="1206423"/>
                </a:lnTo>
                <a:lnTo>
                  <a:pt x="4287098" y="1190012"/>
                </a:lnTo>
                <a:lnTo>
                  <a:pt x="4281584" y="1175565"/>
                </a:lnTo>
                <a:lnTo>
                  <a:pt x="4276828" y="1162747"/>
                </a:lnTo>
                <a:lnTo>
                  <a:pt x="4272615" y="1151225"/>
                </a:lnTo>
                <a:lnTo>
                  <a:pt x="4268731" y="1140667"/>
                </a:lnTo>
                <a:lnTo>
                  <a:pt x="4252181" y="1101391"/>
                </a:lnTo>
                <a:lnTo>
                  <a:pt x="4232348" y="1065761"/>
                </a:lnTo>
                <a:lnTo>
                  <a:pt x="4210716" y="1033800"/>
                </a:lnTo>
                <a:lnTo>
                  <a:pt x="4204395" y="1024411"/>
                </a:lnTo>
                <a:lnTo>
                  <a:pt x="4198596" y="1015063"/>
                </a:lnTo>
                <a:lnTo>
                  <a:pt x="4192701" y="1003787"/>
                </a:lnTo>
                <a:lnTo>
                  <a:pt x="4187455" y="992166"/>
                </a:lnTo>
                <a:lnTo>
                  <a:pt x="4182290" y="980520"/>
                </a:lnTo>
                <a:lnTo>
                  <a:pt x="4176637" y="969167"/>
                </a:lnTo>
                <a:lnTo>
                  <a:pt x="4152786" y="934668"/>
                </a:lnTo>
                <a:lnTo>
                  <a:pt x="4122156" y="895067"/>
                </a:lnTo>
                <a:lnTo>
                  <a:pt x="4087695" y="858326"/>
                </a:lnTo>
                <a:lnTo>
                  <a:pt x="4078176" y="848637"/>
                </a:lnTo>
                <a:lnTo>
                  <a:pt x="4044873" y="816286"/>
                </a:lnTo>
                <a:lnTo>
                  <a:pt x="4002384" y="783815"/>
                </a:lnTo>
                <a:lnTo>
                  <a:pt x="3961367" y="759257"/>
                </a:lnTo>
                <a:lnTo>
                  <a:pt x="3917726" y="737108"/>
                </a:lnTo>
                <a:lnTo>
                  <a:pt x="3877892" y="719293"/>
                </a:lnTo>
                <a:lnTo>
                  <a:pt x="3839493" y="709571"/>
                </a:lnTo>
                <a:lnTo>
                  <a:pt x="3803483" y="705052"/>
                </a:lnTo>
                <a:lnTo>
                  <a:pt x="3785695" y="706739"/>
                </a:lnTo>
                <a:lnTo>
                  <a:pt x="3769197" y="708289"/>
                </a:lnTo>
                <a:lnTo>
                  <a:pt x="3753862" y="709721"/>
                </a:lnTo>
                <a:lnTo>
                  <a:pt x="3739562" y="711055"/>
                </a:lnTo>
                <a:lnTo>
                  <a:pt x="3726172" y="712310"/>
                </a:lnTo>
                <a:lnTo>
                  <a:pt x="3679167" y="716914"/>
                </a:lnTo>
                <a:lnTo>
                  <a:pt x="3636565" y="721773"/>
                </a:lnTo>
                <a:lnTo>
                  <a:pt x="3590251" y="728106"/>
                </a:lnTo>
                <a:lnTo>
                  <a:pt x="3577142" y="730063"/>
                </a:lnTo>
                <a:lnTo>
                  <a:pt x="3561891" y="732314"/>
                </a:lnTo>
                <a:lnTo>
                  <a:pt x="3514209" y="740309"/>
                </a:lnTo>
                <a:lnTo>
                  <a:pt x="3477489" y="752047"/>
                </a:lnTo>
                <a:lnTo>
                  <a:pt x="3465756" y="756247"/>
                </a:lnTo>
                <a:lnTo>
                  <a:pt x="3192709" y="740663"/>
                </a:lnTo>
                <a:lnTo>
                  <a:pt x="3145815" y="734264"/>
                </a:lnTo>
                <a:lnTo>
                  <a:pt x="3100815" y="726515"/>
                </a:lnTo>
                <a:lnTo>
                  <a:pt x="3047287" y="711221"/>
                </a:lnTo>
                <a:lnTo>
                  <a:pt x="3000685" y="694944"/>
                </a:lnTo>
                <a:lnTo>
                  <a:pt x="2990992" y="687783"/>
                </a:lnTo>
                <a:lnTo>
                  <a:pt x="2980955" y="680512"/>
                </a:lnTo>
                <a:lnTo>
                  <a:pt x="2949854" y="657783"/>
                </a:lnTo>
                <a:lnTo>
                  <a:pt x="2919531" y="633138"/>
                </a:lnTo>
                <a:lnTo>
                  <a:pt x="2892895" y="605883"/>
                </a:lnTo>
                <a:lnTo>
                  <a:pt x="2870843" y="573487"/>
                </a:lnTo>
                <a:lnTo>
                  <a:pt x="2864264" y="562999"/>
                </a:lnTo>
                <a:lnTo>
                  <a:pt x="2857473" y="552875"/>
                </a:lnTo>
                <a:lnTo>
                  <a:pt x="2848752" y="541859"/>
                </a:lnTo>
                <a:lnTo>
                  <a:pt x="2840047" y="531750"/>
                </a:lnTo>
                <a:lnTo>
                  <a:pt x="2831532" y="522236"/>
                </a:lnTo>
                <a:lnTo>
                  <a:pt x="2823384" y="513002"/>
                </a:lnTo>
                <a:lnTo>
                  <a:pt x="2795838" y="472206"/>
                </a:lnTo>
                <a:lnTo>
                  <a:pt x="2778281" y="438140"/>
                </a:lnTo>
                <a:lnTo>
                  <a:pt x="2772565" y="426729"/>
                </a:lnTo>
                <a:lnTo>
                  <a:pt x="2747690" y="382552"/>
                </a:lnTo>
                <a:lnTo>
                  <a:pt x="2722375" y="350144"/>
                </a:lnTo>
                <a:lnTo>
                  <a:pt x="2714413" y="340568"/>
                </a:lnTo>
                <a:lnTo>
                  <a:pt x="2686504" y="300114"/>
                </a:lnTo>
                <a:lnTo>
                  <a:pt x="2667374" y="267041"/>
                </a:lnTo>
                <a:lnTo>
                  <a:pt x="2661118" y="256204"/>
                </a:lnTo>
                <a:lnTo>
                  <a:pt x="2654768" y="245509"/>
                </a:lnTo>
                <a:lnTo>
                  <a:pt x="2648230" y="234984"/>
                </a:lnTo>
                <a:lnTo>
                  <a:pt x="2639569" y="222164"/>
                </a:lnTo>
                <a:lnTo>
                  <a:pt x="2632564" y="211935"/>
                </a:lnTo>
                <a:lnTo>
                  <a:pt x="2626801" y="202913"/>
                </a:lnTo>
                <a:lnTo>
                  <a:pt x="2620939" y="190790"/>
                </a:lnTo>
                <a:lnTo>
                  <a:pt x="2615982" y="178986"/>
                </a:lnTo>
                <a:lnTo>
                  <a:pt x="2610231" y="168236"/>
                </a:lnTo>
                <a:lnTo>
                  <a:pt x="2577350" y="145440"/>
                </a:lnTo>
                <a:lnTo>
                  <a:pt x="2554308" y="137712"/>
                </a:lnTo>
                <a:lnTo>
                  <a:pt x="2541266" y="139801"/>
                </a:lnTo>
                <a:lnTo>
                  <a:pt x="2528635" y="142318"/>
                </a:lnTo>
                <a:lnTo>
                  <a:pt x="2516255" y="144626"/>
                </a:lnTo>
                <a:lnTo>
                  <a:pt x="2503966" y="146089"/>
                </a:lnTo>
                <a:lnTo>
                  <a:pt x="2491095" y="145981"/>
                </a:lnTo>
                <a:lnTo>
                  <a:pt x="2478167" y="145587"/>
                </a:lnTo>
                <a:lnTo>
                  <a:pt x="2439269" y="142955"/>
                </a:lnTo>
                <a:lnTo>
                  <a:pt x="2400678" y="138725"/>
                </a:lnTo>
                <a:lnTo>
                  <a:pt x="2350761" y="131873"/>
                </a:lnTo>
                <a:lnTo>
                  <a:pt x="2338708" y="130126"/>
                </a:lnTo>
                <a:lnTo>
                  <a:pt x="2326870" y="128421"/>
                </a:lnTo>
                <a:lnTo>
                  <a:pt x="2289624" y="142728"/>
                </a:lnTo>
                <a:lnTo>
                  <a:pt x="2269022" y="160735"/>
                </a:lnTo>
                <a:lnTo>
                  <a:pt x="2259181" y="168171"/>
                </a:lnTo>
                <a:lnTo>
                  <a:pt x="2248805" y="172822"/>
                </a:lnTo>
                <a:lnTo>
                  <a:pt x="2196013" y="192024"/>
                </a:lnTo>
                <a:close/>
              </a:path>
            </a:pathLst>
          </a:custGeom>
          <a:ln w="42500">
            <a:solidFill>
              <a:srgbClr val="AF5C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0726" y="2664763"/>
            <a:ext cx="2508836" cy="1612900"/>
          </a:xfrm>
          <a:custGeom>
            <a:avLst/>
            <a:gdLst/>
            <a:ahLst/>
            <a:cxnLst/>
            <a:rect l="l" t="t" r="r" b="b"/>
            <a:pathLst>
              <a:path w="2508836" h="1612900">
                <a:moveTo>
                  <a:pt x="2508836" y="1587500"/>
                </a:moveTo>
                <a:lnTo>
                  <a:pt x="2177575" y="1587500"/>
                </a:lnTo>
                <a:lnTo>
                  <a:pt x="2239115" y="1600200"/>
                </a:lnTo>
                <a:lnTo>
                  <a:pt x="2283634" y="1600200"/>
                </a:lnTo>
                <a:lnTo>
                  <a:pt x="2358753" y="1612900"/>
                </a:lnTo>
                <a:lnTo>
                  <a:pt x="2500238" y="1612900"/>
                </a:lnTo>
                <a:lnTo>
                  <a:pt x="2506497" y="1600200"/>
                </a:lnTo>
                <a:lnTo>
                  <a:pt x="2508836" y="1587500"/>
                </a:lnTo>
                <a:close/>
              </a:path>
              <a:path w="2508836" h="1612900">
                <a:moveTo>
                  <a:pt x="2492806" y="1549400"/>
                </a:moveTo>
                <a:lnTo>
                  <a:pt x="1740348" y="1549400"/>
                </a:lnTo>
                <a:lnTo>
                  <a:pt x="1749929" y="1562100"/>
                </a:lnTo>
                <a:lnTo>
                  <a:pt x="1797881" y="1562100"/>
                </a:lnTo>
                <a:lnTo>
                  <a:pt x="1811246" y="1574800"/>
                </a:lnTo>
                <a:lnTo>
                  <a:pt x="1960167" y="1574800"/>
                </a:lnTo>
                <a:lnTo>
                  <a:pt x="2036116" y="1587500"/>
                </a:lnTo>
                <a:lnTo>
                  <a:pt x="2507944" y="1587500"/>
                </a:lnTo>
                <a:lnTo>
                  <a:pt x="2504514" y="1574800"/>
                </a:lnTo>
                <a:lnTo>
                  <a:pt x="2499238" y="1562100"/>
                </a:lnTo>
                <a:lnTo>
                  <a:pt x="2492806" y="1549400"/>
                </a:lnTo>
                <a:close/>
              </a:path>
              <a:path w="2508836" h="1612900">
                <a:moveTo>
                  <a:pt x="2460764" y="1473200"/>
                </a:moveTo>
                <a:lnTo>
                  <a:pt x="1372070" y="1473200"/>
                </a:lnTo>
                <a:lnTo>
                  <a:pt x="1397609" y="1485900"/>
                </a:lnTo>
                <a:lnTo>
                  <a:pt x="1432692" y="1485900"/>
                </a:lnTo>
                <a:lnTo>
                  <a:pt x="1443786" y="1498600"/>
                </a:lnTo>
                <a:lnTo>
                  <a:pt x="1483657" y="1498600"/>
                </a:lnTo>
                <a:lnTo>
                  <a:pt x="1487613" y="1511300"/>
                </a:lnTo>
                <a:lnTo>
                  <a:pt x="1581962" y="1511300"/>
                </a:lnTo>
                <a:lnTo>
                  <a:pt x="1589559" y="1524000"/>
                </a:lnTo>
                <a:lnTo>
                  <a:pt x="1636377" y="1524000"/>
                </a:lnTo>
                <a:lnTo>
                  <a:pt x="1648742" y="1536700"/>
                </a:lnTo>
                <a:lnTo>
                  <a:pt x="1673386" y="1536700"/>
                </a:lnTo>
                <a:lnTo>
                  <a:pt x="1697989" y="1549400"/>
                </a:lnTo>
                <a:lnTo>
                  <a:pt x="2485910" y="1549400"/>
                </a:lnTo>
                <a:lnTo>
                  <a:pt x="2479243" y="1536700"/>
                </a:lnTo>
                <a:lnTo>
                  <a:pt x="2473494" y="1524000"/>
                </a:lnTo>
                <a:lnTo>
                  <a:pt x="2469356" y="1511300"/>
                </a:lnTo>
                <a:lnTo>
                  <a:pt x="2466107" y="1498600"/>
                </a:lnTo>
                <a:lnTo>
                  <a:pt x="2462096" y="1485900"/>
                </a:lnTo>
                <a:lnTo>
                  <a:pt x="2460764" y="1473200"/>
                </a:lnTo>
                <a:close/>
              </a:path>
              <a:path w="2508836" h="1612900">
                <a:moveTo>
                  <a:pt x="1579366" y="1516781"/>
                </a:moveTo>
                <a:lnTo>
                  <a:pt x="1581120" y="1524000"/>
                </a:lnTo>
                <a:lnTo>
                  <a:pt x="1584922" y="1524000"/>
                </a:lnTo>
                <a:lnTo>
                  <a:pt x="1579366" y="1516781"/>
                </a:lnTo>
                <a:close/>
              </a:path>
              <a:path w="2508836" h="1612900">
                <a:moveTo>
                  <a:pt x="1578034" y="1511300"/>
                </a:moveTo>
                <a:lnTo>
                  <a:pt x="1575146" y="1511300"/>
                </a:lnTo>
                <a:lnTo>
                  <a:pt x="1579366" y="1516781"/>
                </a:lnTo>
                <a:lnTo>
                  <a:pt x="1578034" y="1511300"/>
                </a:lnTo>
                <a:close/>
              </a:path>
              <a:path w="2508836" h="1612900">
                <a:moveTo>
                  <a:pt x="2453279" y="1460500"/>
                </a:moveTo>
                <a:lnTo>
                  <a:pt x="1318176" y="1460500"/>
                </a:lnTo>
                <a:lnTo>
                  <a:pt x="1332910" y="1473200"/>
                </a:lnTo>
                <a:lnTo>
                  <a:pt x="2456043" y="1473200"/>
                </a:lnTo>
                <a:lnTo>
                  <a:pt x="2453279" y="1460500"/>
                </a:lnTo>
                <a:close/>
              </a:path>
              <a:path w="2508836" h="1612900">
                <a:moveTo>
                  <a:pt x="2437895" y="1409700"/>
                </a:moveTo>
                <a:lnTo>
                  <a:pt x="1215783" y="1409700"/>
                </a:lnTo>
                <a:lnTo>
                  <a:pt x="1227124" y="1422400"/>
                </a:lnTo>
                <a:lnTo>
                  <a:pt x="1238119" y="1422400"/>
                </a:lnTo>
                <a:lnTo>
                  <a:pt x="1250381" y="1435100"/>
                </a:lnTo>
                <a:lnTo>
                  <a:pt x="1260454" y="1447800"/>
                </a:lnTo>
                <a:lnTo>
                  <a:pt x="1281938" y="1447800"/>
                </a:lnTo>
                <a:lnTo>
                  <a:pt x="1294025" y="1460500"/>
                </a:lnTo>
                <a:lnTo>
                  <a:pt x="2449446" y="1460500"/>
                </a:lnTo>
                <a:lnTo>
                  <a:pt x="2444258" y="1447800"/>
                </a:lnTo>
                <a:lnTo>
                  <a:pt x="2440740" y="1422400"/>
                </a:lnTo>
                <a:lnTo>
                  <a:pt x="2437895" y="1409700"/>
                </a:lnTo>
                <a:close/>
              </a:path>
              <a:path w="2508836" h="1612900">
                <a:moveTo>
                  <a:pt x="2434011" y="1397000"/>
                </a:moveTo>
                <a:lnTo>
                  <a:pt x="1181022" y="1397000"/>
                </a:lnTo>
                <a:lnTo>
                  <a:pt x="1192597" y="1409700"/>
                </a:lnTo>
                <a:lnTo>
                  <a:pt x="2435670" y="1409700"/>
                </a:lnTo>
                <a:lnTo>
                  <a:pt x="2434011" y="1397000"/>
                </a:lnTo>
                <a:close/>
              </a:path>
              <a:path w="2508836" h="1612900">
                <a:moveTo>
                  <a:pt x="2438904" y="1384300"/>
                </a:moveTo>
                <a:lnTo>
                  <a:pt x="1160343" y="1384300"/>
                </a:lnTo>
                <a:lnTo>
                  <a:pt x="1169636" y="1397000"/>
                </a:lnTo>
                <a:lnTo>
                  <a:pt x="2437920" y="1397000"/>
                </a:lnTo>
                <a:lnTo>
                  <a:pt x="2438904" y="1384300"/>
                </a:lnTo>
                <a:close/>
              </a:path>
              <a:path w="2508836" h="1612900">
                <a:moveTo>
                  <a:pt x="2399736" y="1193800"/>
                </a:moveTo>
                <a:lnTo>
                  <a:pt x="677041" y="1193800"/>
                </a:lnTo>
                <a:lnTo>
                  <a:pt x="692130" y="1206500"/>
                </a:lnTo>
                <a:lnTo>
                  <a:pt x="718797" y="1206500"/>
                </a:lnTo>
                <a:lnTo>
                  <a:pt x="731937" y="1219200"/>
                </a:lnTo>
                <a:lnTo>
                  <a:pt x="781490" y="1219200"/>
                </a:lnTo>
                <a:lnTo>
                  <a:pt x="784063" y="1231900"/>
                </a:lnTo>
                <a:lnTo>
                  <a:pt x="822561" y="1231900"/>
                </a:lnTo>
                <a:lnTo>
                  <a:pt x="835051" y="1244600"/>
                </a:lnTo>
                <a:lnTo>
                  <a:pt x="897006" y="1244600"/>
                </a:lnTo>
                <a:lnTo>
                  <a:pt x="903945" y="1257300"/>
                </a:lnTo>
                <a:lnTo>
                  <a:pt x="936194" y="1257300"/>
                </a:lnTo>
                <a:lnTo>
                  <a:pt x="946396" y="1270000"/>
                </a:lnTo>
                <a:lnTo>
                  <a:pt x="974544" y="1270000"/>
                </a:lnTo>
                <a:lnTo>
                  <a:pt x="988623" y="1282700"/>
                </a:lnTo>
                <a:lnTo>
                  <a:pt x="1012520" y="1282700"/>
                </a:lnTo>
                <a:lnTo>
                  <a:pt x="1023842" y="1295400"/>
                </a:lnTo>
                <a:lnTo>
                  <a:pt x="1034362" y="1295400"/>
                </a:lnTo>
                <a:lnTo>
                  <a:pt x="1054058" y="1320800"/>
                </a:lnTo>
                <a:lnTo>
                  <a:pt x="1067165" y="1320800"/>
                </a:lnTo>
                <a:lnTo>
                  <a:pt x="1077792" y="1333500"/>
                </a:lnTo>
                <a:lnTo>
                  <a:pt x="1086320" y="1333500"/>
                </a:lnTo>
                <a:lnTo>
                  <a:pt x="1095492" y="1346200"/>
                </a:lnTo>
                <a:lnTo>
                  <a:pt x="1104034" y="1358900"/>
                </a:lnTo>
                <a:lnTo>
                  <a:pt x="1113101" y="1358900"/>
                </a:lnTo>
                <a:lnTo>
                  <a:pt x="1125367" y="1371600"/>
                </a:lnTo>
                <a:lnTo>
                  <a:pt x="1137220" y="1371600"/>
                </a:lnTo>
                <a:lnTo>
                  <a:pt x="1150163" y="1384300"/>
                </a:lnTo>
                <a:lnTo>
                  <a:pt x="2439762" y="1384300"/>
                </a:lnTo>
                <a:lnTo>
                  <a:pt x="2440441" y="1371600"/>
                </a:lnTo>
                <a:lnTo>
                  <a:pt x="2440888" y="1358900"/>
                </a:lnTo>
                <a:lnTo>
                  <a:pt x="2441049" y="1333500"/>
                </a:lnTo>
                <a:lnTo>
                  <a:pt x="2440373" y="1320800"/>
                </a:lnTo>
                <a:lnTo>
                  <a:pt x="2433063" y="1282700"/>
                </a:lnTo>
                <a:lnTo>
                  <a:pt x="2422230" y="1244600"/>
                </a:lnTo>
                <a:lnTo>
                  <a:pt x="2406182" y="1206500"/>
                </a:lnTo>
                <a:lnTo>
                  <a:pt x="2399736" y="1193800"/>
                </a:lnTo>
                <a:close/>
              </a:path>
              <a:path w="2508836" h="1612900">
                <a:moveTo>
                  <a:pt x="2377301" y="1168400"/>
                </a:moveTo>
                <a:lnTo>
                  <a:pt x="592959" y="1168400"/>
                </a:lnTo>
                <a:lnTo>
                  <a:pt x="605593" y="1181100"/>
                </a:lnTo>
                <a:lnTo>
                  <a:pt x="641261" y="1181100"/>
                </a:lnTo>
                <a:lnTo>
                  <a:pt x="653501" y="1193800"/>
                </a:lnTo>
                <a:lnTo>
                  <a:pt x="2392765" y="1193800"/>
                </a:lnTo>
                <a:lnTo>
                  <a:pt x="2385282" y="1181100"/>
                </a:lnTo>
                <a:lnTo>
                  <a:pt x="2377301" y="1168400"/>
                </a:lnTo>
                <a:close/>
              </a:path>
              <a:path w="2508836" h="1612900">
                <a:moveTo>
                  <a:pt x="2357355" y="1155700"/>
                </a:moveTo>
                <a:lnTo>
                  <a:pt x="502913" y="1155700"/>
                </a:lnTo>
                <a:lnTo>
                  <a:pt x="515300" y="1168400"/>
                </a:lnTo>
                <a:lnTo>
                  <a:pt x="2367240" y="1168400"/>
                </a:lnTo>
                <a:lnTo>
                  <a:pt x="2357355" y="1155700"/>
                </a:lnTo>
                <a:close/>
              </a:path>
              <a:path w="2508836" h="1612900">
                <a:moveTo>
                  <a:pt x="2333809" y="1143000"/>
                </a:moveTo>
                <a:lnTo>
                  <a:pt x="420868" y="1143000"/>
                </a:lnTo>
                <a:lnTo>
                  <a:pt x="434189" y="1155700"/>
                </a:lnTo>
                <a:lnTo>
                  <a:pt x="2347182" y="1155700"/>
                </a:lnTo>
                <a:lnTo>
                  <a:pt x="2333809" y="1143000"/>
                </a:lnTo>
                <a:close/>
              </a:path>
              <a:path w="2508836" h="1612900">
                <a:moveTo>
                  <a:pt x="2285066" y="1117600"/>
                </a:moveTo>
                <a:lnTo>
                  <a:pt x="1997388" y="1117600"/>
                </a:lnTo>
                <a:lnTo>
                  <a:pt x="1984781" y="1130300"/>
                </a:lnTo>
                <a:lnTo>
                  <a:pt x="301353" y="1130300"/>
                </a:lnTo>
                <a:lnTo>
                  <a:pt x="314006" y="1143000"/>
                </a:lnTo>
                <a:lnTo>
                  <a:pt x="2321651" y="1143000"/>
                </a:lnTo>
                <a:lnTo>
                  <a:pt x="2310412" y="1130300"/>
                </a:lnTo>
                <a:lnTo>
                  <a:pt x="2285066" y="1117600"/>
                </a:lnTo>
                <a:close/>
              </a:path>
              <a:path w="2508836" h="1612900">
                <a:moveTo>
                  <a:pt x="1175116" y="800100"/>
                </a:moveTo>
                <a:lnTo>
                  <a:pt x="434163" y="800100"/>
                </a:lnTo>
                <a:lnTo>
                  <a:pt x="423832" y="812800"/>
                </a:lnTo>
                <a:lnTo>
                  <a:pt x="415261" y="825500"/>
                </a:lnTo>
                <a:lnTo>
                  <a:pt x="407080" y="825500"/>
                </a:lnTo>
                <a:lnTo>
                  <a:pt x="394631" y="838200"/>
                </a:lnTo>
                <a:lnTo>
                  <a:pt x="372666" y="850900"/>
                </a:lnTo>
                <a:lnTo>
                  <a:pt x="362775" y="863600"/>
                </a:lnTo>
                <a:lnTo>
                  <a:pt x="350793" y="863600"/>
                </a:lnTo>
                <a:lnTo>
                  <a:pt x="340355" y="876300"/>
                </a:lnTo>
                <a:lnTo>
                  <a:pt x="330900" y="889000"/>
                </a:lnTo>
                <a:lnTo>
                  <a:pt x="321863" y="889000"/>
                </a:lnTo>
                <a:lnTo>
                  <a:pt x="312683" y="901700"/>
                </a:lnTo>
                <a:lnTo>
                  <a:pt x="288699" y="901700"/>
                </a:lnTo>
                <a:lnTo>
                  <a:pt x="276960" y="914400"/>
                </a:lnTo>
                <a:lnTo>
                  <a:pt x="265625" y="914400"/>
                </a:lnTo>
                <a:lnTo>
                  <a:pt x="253905" y="927100"/>
                </a:lnTo>
                <a:lnTo>
                  <a:pt x="242522" y="927100"/>
                </a:lnTo>
                <a:lnTo>
                  <a:pt x="231317" y="939800"/>
                </a:lnTo>
                <a:lnTo>
                  <a:pt x="205371" y="939800"/>
                </a:lnTo>
                <a:lnTo>
                  <a:pt x="192565" y="952500"/>
                </a:lnTo>
                <a:lnTo>
                  <a:pt x="181336" y="952500"/>
                </a:lnTo>
                <a:lnTo>
                  <a:pt x="171307" y="965200"/>
                </a:lnTo>
                <a:lnTo>
                  <a:pt x="158355" y="965200"/>
                </a:lnTo>
                <a:lnTo>
                  <a:pt x="147841" y="977900"/>
                </a:lnTo>
                <a:lnTo>
                  <a:pt x="138649" y="977900"/>
                </a:lnTo>
                <a:lnTo>
                  <a:pt x="129661" y="990600"/>
                </a:lnTo>
                <a:lnTo>
                  <a:pt x="117963" y="990600"/>
                </a:lnTo>
                <a:lnTo>
                  <a:pt x="105949" y="1003300"/>
                </a:lnTo>
                <a:lnTo>
                  <a:pt x="81766" y="1003300"/>
                </a:lnTo>
                <a:lnTo>
                  <a:pt x="69998" y="1016000"/>
                </a:lnTo>
                <a:lnTo>
                  <a:pt x="58710" y="1016000"/>
                </a:lnTo>
                <a:lnTo>
                  <a:pt x="48104" y="1028700"/>
                </a:lnTo>
                <a:lnTo>
                  <a:pt x="37485" y="1028700"/>
                </a:lnTo>
                <a:lnTo>
                  <a:pt x="28238" y="1041400"/>
                </a:lnTo>
                <a:lnTo>
                  <a:pt x="11583" y="1054100"/>
                </a:lnTo>
                <a:lnTo>
                  <a:pt x="4800" y="1066800"/>
                </a:lnTo>
                <a:lnTo>
                  <a:pt x="0" y="1079500"/>
                </a:lnTo>
                <a:lnTo>
                  <a:pt x="4116" y="1104900"/>
                </a:lnTo>
                <a:lnTo>
                  <a:pt x="11705" y="1117600"/>
                </a:lnTo>
                <a:lnTo>
                  <a:pt x="21825" y="1117600"/>
                </a:lnTo>
                <a:lnTo>
                  <a:pt x="33536" y="1130300"/>
                </a:lnTo>
                <a:lnTo>
                  <a:pt x="1832958" y="1130300"/>
                </a:lnTo>
                <a:lnTo>
                  <a:pt x="1824320" y="1117600"/>
                </a:lnTo>
                <a:lnTo>
                  <a:pt x="1818697" y="1104900"/>
                </a:lnTo>
                <a:lnTo>
                  <a:pt x="1815289" y="1092200"/>
                </a:lnTo>
                <a:lnTo>
                  <a:pt x="1813119" y="1079500"/>
                </a:lnTo>
                <a:lnTo>
                  <a:pt x="1811210" y="1066800"/>
                </a:lnTo>
                <a:lnTo>
                  <a:pt x="1807186" y="1054100"/>
                </a:lnTo>
                <a:lnTo>
                  <a:pt x="1803218" y="1041400"/>
                </a:lnTo>
                <a:lnTo>
                  <a:pt x="1799053" y="1028700"/>
                </a:lnTo>
                <a:lnTo>
                  <a:pt x="1795870" y="1016000"/>
                </a:lnTo>
                <a:lnTo>
                  <a:pt x="1793211" y="1003300"/>
                </a:lnTo>
                <a:lnTo>
                  <a:pt x="1794295" y="977900"/>
                </a:lnTo>
                <a:lnTo>
                  <a:pt x="1794900" y="965200"/>
                </a:lnTo>
                <a:lnTo>
                  <a:pt x="1797113" y="927100"/>
                </a:lnTo>
                <a:lnTo>
                  <a:pt x="1800194" y="889000"/>
                </a:lnTo>
                <a:lnTo>
                  <a:pt x="1804485" y="850900"/>
                </a:lnTo>
                <a:lnTo>
                  <a:pt x="1811646" y="812800"/>
                </a:lnTo>
                <a:lnTo>
                  <a:pt x="1189137" y="812800"/>
                </a:lnTo>
                <a:lnTo>
                  <a:pt x="1175116" y="800100"/>
                </a:lnTo>
                <a:close/>
              </a:path>
              <a:path w="2508836" h="1612900">
                <a:moveTo>
                  <a:pt x="2240126" y="1104900"/>
                </a:moveTo>
                <a:lnTo>
                  <a:pt x="2047857" y="1117600"/>
                </a:lnTo>
                <a:lnTo>
                  <a:pt x="2252060" y="1117600"/>
                </a:lnTo>
                <a:lnTo>
                  <a:pt x="2240126" y="1104900"/>
                </a:lnTo>
                <a:close/>
              </a:path>
              <a:path w="2508836" h="1612900">
                <a:moveTo>
                  <a:pt x="1953573" y="50800"/>
                </a:moveTo>
                <a:lnTo>
                  <a:pt x="1747664" y="50800"/>
                </a:lnTo>
                <a:lnTo>
                  <a:pt x="1718673" y="88900"/>
                </a:lnTo>
                <a:lnTo>
                  <a:pt x="1715192" y="101600"/>
                </a:lnTo>
                <a:lnTo>
                  <a:pt x="1711105" y="114300"/>
                </a:lnTo>
                <a:lnTo>
                  <a:pt x="1703254" y="127000"/>
                </a:lnTo>
                <a:lnTo>
                  <a:pt x="1694113" y="139700"/>
                </a:lnTo>
                <a:lnTo>
                  <a:pt x="1685136" y="152400"/>
                </a:lnTo>
                <a:lnTo>
                  <a:pt x="1677777" y="165100"/>
                </a:lnTo>
                <a:lnTo>
                  <a:pt x="1673492" y="165100"/>
                </a:lnTo>
                <a:lnTo>
                  <a:pt x="1671022" y="177800"/>
                </a:lnTo>
                <a:lnTo>
                  <a:pt x="1667724" y="190500"/>
                </a:lnTo>
                <a:lnTo>
                  <a:pt x="1663895" y="203200"/>
                </a:lnTo>
                <a:lnTo>
                  <a:pt x="1659834" y="215900"/>
                </a:lnTo>
                <a:lnTo>
                  <a:pt x="1655841" y="228600"/>
                </a:lnTo>
                <a:lnTo>
                  <a:pt x="1648585" y="241300"/>
                </a:lnTo>
                <a:lnTo>
                  <a:pt x="1641178" y="254000"/>
                </a:lnTo>
                <a:lnTo>
                  <a:pt x="1635041" y="266700"/>
                </a:lnTo>
                <a:lnTo>
                  <a:pt x="1630520" y="279400"/>
                </a:lnTo>
                <a:lnTo>
                  <a:pt x="1626896" y="292100"/>
                </a:lnTo>
                <a:lnTo>
                  <a:pt x="1623450" y="304800"/>
                </a:lnTo>
                <a:lnTo>
                  <a:pt x="1619466" y="304800"/>
                </a:lnTo>
                <a:lnTo>
                  <a:pt x="1601906" y="342900"/>
                </a:lnTo>
                <a:lnTo>
                  <a:pt x="1592083" y="381000"/>
                </a:lnTo>
                <a:lnTo>
                  <a:pt x="1586406" y="393700"/>
                </a:lnTo>
                <a:lnTo>
                  <a:pt x="1570308" y="431800"/>
                </a:lnTo>
                <a:lnTo>
                  <a:pt x="1564848" y="457200"/>
                </a:lnTo>
                <a:lnTo>
                  <a:pt x="1559222" y="469900"/>
                </a:lnTo>
                <a:lnTo>
                  <a:pt x="1553393" y="482600"/>
                </a:lnTo>
                <a:lnTo>
                  <a:pt x="1547924" y="495300"/>
                </a:lnTo>
                <a:lnTo>
                  <a:pt x="1542364" y="508000"/>
                </a:lnTo>
                <a:lnTo>
                  <a:pt x="1538752" y="520700"/>
                </a:lnTo>
                <a:lnTo>
                  <a:pt x="1532774" y="533400"/>
                </a:lnTo>
                <a:lnTo>
                  <a:pt x="1527375" y="546100"/>
                </a:lnTo>
                <a:lnTo>
                  <a:pt x="1522218" y="546100"/>
                </a:lnTo>
                <a:lnTo>
                  <a:pt x="1505788" y="571500"/>
                </a:lnTo>
                <a:lnTo>
                  <a:pt x="1485044" y="609600"/>
                </a:lnTo>
                <a:lnTo>
                  <a:pt x="1471178" y="647700"/>
                </a:lnTo>
                <a:lnTo>
                  <a:pt x="1466609" y="647700"/>
                </a:lnTo>
                <a:lnTo>
                  <a:pt x="1460185" y="660400"/>
                </a:lnTo>
                <a:lnTo>
                  <a:pt x="1449970" y="673100"/>
                </a:lnTo>
                <a:lnTo>
                  <a:pt x="1440301" y="685800"/>
                </a:lnTo>
                <a:lnTo>
                  <a:pt x="1431006" y="698500"/>
                </a:lnTo>
                <a:lnTo>
                  <a:pt x="1421911" y="698500"/>
                </a:lnTo>
                <a:lnTo>
                  <a:pt x="1412843" y="711200"/>
                </a:lnTo>
                <a:lnTo>
                  <a:pt x="1403627" y="711200"/>
                </a:lnTo>
                <a:lnTo>
                  <a:pt x="1382111" y="723900"/>
                </a:lnTo>
                <a:lnTo>
                  <a:pt x="1371974" y="736600"/>
                </a:lnTo>
                <a:lnTo>
                  <a:pt x="1362453" y="749300"/>
                </a:lnTo>
                <a:lnTo>
                  <a:pt x="1338722" y="749300"/>
                </a:lnTo>
                <a:lnTo>
                  <a:pt x="1326857" y="762000"/>
                </a:lnTo>
                <a:lnTo>
                  <a:pt x="1312134" y="762000"/>
                </a:lnTo>
                <a:lnTo>
                  <a:pt x="1301508" y="774700"/>
                </a:lnTo>
                <a:lnTo>
                  <a:pt x="1292958" y="774700"/>
                </a:lnTo>
                <a:lnTo>
                  <a:pt x="1279730" y="787400"/>
                </a:lnTo>
                <a:lnTo>
                  <a:pt x="1252902" y="787400"/>
                </a:lnTo>
                <a:lnTo>
                  <a:pt x="1236449" y="800100"/>
                </a:lnTo>
                <a:lnTo>
                  <a:pt x="1206167" y="800100"/>
                </a:lnTo>
                <a:lnTo>
                  <a:pt x="1189137" y="812800"/>
                </a:lnTo>
                <a:lnTo>
                  <a:pt x="1811646" y="812800"/>
                </a:lnTo>
                <a:lnTo>
                  <a:pt x="1814990" y="800100"/>
                </a:lnTo>
                <a:lnTo>
                  <a:pt x="1827067" y="749300"/>
                </a:lnTo>
                <a:lnTo>
                  <a:pt x="1834536" y="711200"/>
                </a:lnTo>
                <a:lnTo>
                  <a:pt x="1840493" y="673100"/>
                </a:lnTo>
                <a:lnTo>
                  <a:pt x="1843399" y="660400"/>
                </a:lnTo>
                <a:lnTo>
                  <a:pt x="1845508" y="635000"/>
                </a:lnTo>
                <a:lnTo>
                  <a:pt x="1846929" y="622300"/>
                </a:lnTo>
                <a:lnTo>
                  <a:pt x="1846727" y="622300"/>
                </a:lnTo>
                <a:lnTo>
                  <a:pt x="1846597" y="609600"/>
                </a:lnTo>
                <a:lnTo>
                  <a:pt x="1852350" y="609600"/>
                </a:lnTo>
                <a:lnTo>
                  <a:pt x="1855577" y="596900"/>
                </a:lnTo>
                <a:lnTo>
                  <a:pt x="1859749" y="584200"/>
                </a:lnTo>
                <a:lnTo>
                  <a:pt x="1864977" y="571500"/>
                </a:lnTo>
                <a:lnTo>
                  <a:pt x="1868629" y="558800"/>
                </a:lnTo>
                <a:lnTo>
                  <a:pt x="1871173" y="546100"/>
                </a:lnTo>
                <a:lnTo>
                  <a:pt x="1872801" y="533400"/>
                </a:lnTo>
                <a:lnTo>
                  <a:pt x="1874083" y="533400"/>
                </a:lnTo>
                <a:lnTo>
                  <a:pt x="1873976" y="520700"/>
                </a:lnTo>
                <a:lnTo>
                  <a:pt x="1878169" y="520700"/>
                </a:lnTo>
                <a:lnTo>
                  <a:pt x="1881281" y="508000"/>
                </a:lnTo>
                <a:lnTo>
                  <a:pt x="1885606" y="508000"/>
                </a:lnTo>
                <a:lnTo>
                  <a:pt x="1891337" y="495300"/>
                </a:lnTo>
                <a:lnTo>
                  <a:pt x="1894215" y="482600"/>
                </a:lnTo>
                <a:lnTo>
                  <a:pt x="1897558" y="469900"/>
                </a:lnTo>
                <a:lnTo>
                  <a:pt x="1901254" y="457200"/>
                </a:lnTo>
                <a:lnTo>
                  <a:pt x="1905190" y="444500"/>
                </a:lnTo>
                <a:lnTo>
                  <a:pt x="1913332" y="419100"/>
                </a:lnTo>
                <a:lnTo>
                  <a:pt x="1917313" y="406400"/>
                </a:lnTo>
                <a:lnTo>
                  <a:pt x="1924599" y="393700"/>
                </a:lnTo>
                <a:lnTo>
                  <a:pt x="1937719" y="381000"/>
                </a:lnTo>
                <a:lnTo>
                  <a:pt x="1943674" y="368300"/>
                </a:lnTo>
                <a:lnTo>
                  <a:pt x="1951031" y="355600"/>
                </a:lnTo>
                <a:lnTo>
                  <a:pt x="1957116" y="342900"/>
                </a:lnTo>
                <a:lnTo>
                  <a:pt x="1962156" y="330200"/>
                </a:lnTo>
                <a:lnTo>
                  <a:pt x="1968177" y="317500"/>
                </a:lnTo>
                <a:lnTo>
                  <a:pt x="1973846" y="304800"/>
                </a:lnTo>
                <a:lnTo>
                  <a:pt x="1978668" y="279400"/>
                </a:lnTo>
                <a:lnTo>
                  <a:pt x="1982146" y="279400"/>
                </a:lnTo>
                <a:lnTo>
                  <a:pt x="1983784" y="266700"/>
                </a:lnTo>
                <a:lnTo>
                  <a:pt x="1985606" y="254000"/>
                </a:lnTo>
                <a:lnTo>
                  <a:pt x="1989730" y="228600"/>
                </a:lnTo>
                <a:lnTo>
                  <a:pt x="1991480" y="215900"/>
                </a:lnTo>
                <a:lnTo>
                  <a:pt x="1992654" y="203200"/>
                </a:lnTo>
                <a:lnTo>
                  <a:pt x="1992530" y="190500"/>
                </a:lnTo>
                <a:lnTo>
                  <a:pt x="1991949" y="177800"/>
                </a:lnTo>
                <a:lnTo>
                  <a:pt x="1987209" y="139700"/>
                </a:lnTo>
                <a:lnTo>
                  <a:pt x="1977461" y="101600"/>
                </a:lnTo>
                <a:lnTo>
                  <a:pt x="1967852" y="76200"/>
                </a:lnTo>
                <a:lnTo>
                  <a:pt x="1953573" y="50800"/>
                </a:lnTo>
                <a:close/>
              </a:path>
              <a:path w="2508836" h="1612900">
                <a:moveTo>
                  <a:pt x="985934" y="533400"/>
                </a:moveTo>
                <a:lnTo>
                  <a:pt x="607744" y="533400"/>
                </a:lnTo>
                <a:lnTo>
                  <a:pt x="601652" y="546100"/>
                </a:lnTo>
                <a:lnTo>
                  <a:pt x="593961" y="558800"/>
                </a:lnTo>
                <a:lnTo>
                  <a:pt x="576825" y="596900"/>
                </a:lnTo>
                <a:lnTo>
                  <a:pt x="567635" y="622300"/>
                </a:lnTo>
                <a:lnTo>
                  <a:pt x="563318" y="635000"/>
                </a:lnTo>
                <a:lnTo>
                  <a:pt x="557990" y="647700"/>
                </a:lnTo>
                <a:lnTo>
                  <a:pt x="550721" y="647700"/>
                </a:lnTo>
                <a:lnTo>
                  <a:pt x="542788" y="660400"/>
                </a:lnTo>
                <a:lnTo>
                  <a:pt x="526194" y="685800"/>
                </a:lnTo>
                <a:lnTo>
                  <a:pt x="518163" y="685800"/>
                </a:lnTo>
                <a:lnTo>
                  <a:pt x="510728" y="698500"/>
                </a:lnTo>
                <a:lnTo>
                  <a:pt x="504205" y="711200"/>
                </a:lnTo>
                <a:lnTo>
                  <a:pt x="498343" y="723900"/>
                </a:lnTo>
                <a:lnTo>
                  <a:pt x="493238" y="736600"/>
                </a:lnTo>
                <a:lnTo>
                  <a:pt x="487650" y="749300"/>
                </a:lnTo>
                <a:lnTo>
                  <a:pt x="478671" y="762000"/>
                </a:lnTo>
                <a:lnTo>
                  <a:pt x="469631" y="762000"/>
                </a:lnTo>
                <a:lnTo>
                  <a:pt x="460596" y="774700"/>
                </a:lnTo>
                <a:lnTo>
                  <a:pt x="451629" y="787400"/>
                </a:lnTo>
                <a:lnTo>
                  <a:pt x="442797" y="800100"/>
                </a:lnTo>
                <a:lnTo>
                  <a:pt x="1091438" y="800100"/>
                </a:lnTo>
                <a:lnTo>
                  <a:pt x="1081130" y="787400"/>
                </a:lnTo>
                <a:lnTo>
                  <a:pt x="1071128" y="787400"/>
                </a:lnTo>
                <a:lnTo>
                  <a:pt x="1062157" y="774700"/>
                </a:lnTo>
                <a:lnTo>
                  <a:pt x="1014585" y="660400"/>
                </a:lnTo>
                <a:lnTo>
                  <a:pt x="1003463" y="622300"/>
                </a:lnTo>
                <a:lnTo>
                  <a:pt x="998910" y="584200"/>
                </a:lnTo>
                <a:lnTo>
                  <a:pt x="998202" y="584200"/>
                </a:lnTo>
                <a:lnTo>
                  <a:pt x="997501" y="571500"/>
                </a:lnTo>
                <a:lnTo>
                  <a:pt x="995796" y="571500"/>
                </a:lnTo>
                <a:lnTo>
                  <a:pt x="994628" y="558800"/>
                </a:lnTo>
                <a:lnTo>
                  <a:pt x="991249" y="558800"/>
                </a:lnTo>
                <a:lnTo>
                  <a:pt x="985934" y="533400"/>
                </a:lnTo>
                <a:close/>
              </a:path>
              <a:path w="2508836" h="1612900">
                <a:moveTo>
                  <a:pt x="1849961" y="609600"/>
                </a:moveTo>
                <a:lnTo>
                  <a:pt x="1847771" y="609600"/>
                </a:lnTo>
                <a:lnTo>
                  <a:pt x="1846929" y="622300"/>
                </a:lnTo>
                <a:lnTo>
                  <a:pt x="1848300" y="622300"/>
                </a:lnTo>
                <a:lnTo>
                  <a:pt x="1849961" y="609600"/>
                </a:lnTo>
                <a:close/>
              </a:path>
              <a:path w="2508836" h="1612900">
                <a:moveTo>
                  <a:pt x="715532" y="378774"/>
                </a:moveTo>
                <a:lnTo>
                  <a:pt x="710485" y="382227"/>
                </a:lnTo>
                <a:lnTo>
                  <a:pt x="702313" y="392445"/>
                </a:lnTo>
                <a:lnTo>
                  <a:pt x="702167" y="393700"/>
                </a:lnTo>
                <a:lnTo>
                  <a:pt x="698471" y="393700"/>
                </a:lnTo>
                <a:lnTo>
                  <a:pt x="695874" y="406400"/>
                </a:lnTo>
                <a:lnTo>
                  <a:pt x="692526" y="406400"/>
                </a:lnTo>
                <a:lnTo>
                  <a:pt x="688241" y="419100"/>
                </a:lnTo>
                <a:lnTo>
                  <a:pt x="682831" y="431800"/>
                </a:lnTo>
                <a:lnTo>
                  <a:pt x="676107" y="444500"/>
                </a:lnTo>
                <a:lnTo>
                  <a:pt x="667882" y="457200"/>
                </a:lnTo>
                <a:lnTo>
                  <a:pt x="657969" y="469900"/>
                </a:lnTo>
                <a:lnTo>
                  <a:pt x="648558" y="482600"/>
                </a:lnTo>
                <a:lnTo>
                  <a:pt x="640928" y="495300"/>
                </a:lnTo>
                <a:lnTo>
                  <a:pt x="634890" y="508000"/>
                </a:lnTo>
                <a:lnTo>
                  <a:pt x="626840" y="508000"/>
                </a:lnTo>
                <a:lnTo>
                  <a:pt x="624452" y="520700"/>
                </a:lnTo>
                <a:lnTo>
                  <a:pt x="615882" y="520700"/>
                </a:lnTo>
                <a:lnTo>
                  <a:pt x="612425" y="533400"/>
                </a:lnTo>
                <a:lnTo>
                  <a:pt x="982346" y="533400"/>
                </a:lnTo>
                <a:lnTo>
                  <a:pt x="978009" y="520700"/>
                </a:lnTo>
                <a:lnTo>
                  <a:pt x="975682" y="508000"/>
                </a:lnTo>
                <a:lnTo>
                  <a:pt x="973439" y="495300"/>
                </a:lnTo>
                <a:lnTo>
                  <a:pt x="970909" y="482600"/>
                </a:lnTo>
                <a:lnTo>
                  <a:pt x="966795" y="457200"/>
                </a:lnTo>
                <a:lnTo>
                  <a:pt x="958816" y="431800"/>
                </a:lnTo>
                <a:lnTo>
                  <a:pt x="954717" y="419100"/>
                </a:lnTo>
                <a:lnTo>
                  <a:pt x="950390" y="419100"/>
                </a:lnTo>
                <a:lnTo>
                  <a:pt x="945720" y="406400"/>
                </a:lnTo>
                <a:lnTo>
                  <a:pt x="940589" y="393700"/>
                </a:lnTo>
                <a:lnTo>
                  <a:pt x="934881" y="381000"/>
                </a:lnTo>
                <a:lnTo>
                  <a:pt x="714779" y="381000"/>
                </a:lnTo>
                <a:lnTo>
                  <a:pt x="715532" y="378774"/>
                </a:lnTo>
                <a:close/>
              </a:path>
              <a:path w="2508836" h="1612900">
                <a:moveTo>
                  <a:pt x="621383" y="508000"/>
                </a:moveTo>
                <a:lnTo>
                  <a:pt x="620788" y="508000"/>
                </a:lnTo>
                <a:lnTo>
                  <a:pt x="619876" y="520700"/>
                </a:lnTo>
                <a:lnTo>
                  <a:pt x="621440" y="520700"/>
                </a:lnTo>
                <a:lnTo>
                  <a:pt x="621383" y="508000"/>
                </a:lnTo>
                <a:close/>
              </a:path>
              <a:path w="2508836" h="1612900">
                <a:moveTo>
                  <a:pt x="693715" y="393700"/>
                </a:moveTo>
                <a:lnTo>
                  <a:pt x="684799" y="393700"/>
                </a:lnTo>
                <a:lnTo>
                  <a:pt x="675150" y="406400"/>
                </a:lnTo>
                <a:lnTo>
                  <a:pt x="693715" y="393700"/>
                </a:lnTo>
                <a:close/>
              </a:path>
              <a:path w="2508836" h="1612900">
                <a:moveTo>
                  <a:pt x="702896" y="387418"/>
                </a:moveTo>
                <a:lnTo>
                  <a:pt x="693715" y="393700"/>
                </a:lnTo>
                <a:lnTo>
                  <a:pt x="701309" y="393700"/>
                </a:lnTo>
                <a:lnTo>
                  <a:pt x="702313" y="392445"/>
                </a:lnTo>
                <a:lnTo>
                  <a:pt x="702896" y="387418"/>
                </a:lnTo>
                <a:close/>
              </a:path>
              <a:path w="2508836" h="1612900">
                <a:moveTo>
                  <a:pt x="711467" y="381000"/>
                </a:moveTo>
                <a:lnTo>
                  <a:pt x="703641" y="381000"/>
                </a:lnTo>
                <a:lnTo>
                  <a:pt x="702896" y="387418"/>
                </a:lnTo>
                <a:lnTo>
                  <a:pt x="710485" y="382227"/>
                </a:lnTo>
                <a:lnTo>
                  <a:pt x="711467" y="381000"/>
                </a:lnTo>
                <a:close/>
              </a:path>
              <a:path w="2508836" h="1612900">
                <a:moveTo>
                  <a:pt x="921120" y="355600"/>
                </a:moveTo>
                <a:lnTo>
                  <a:pt x="804191" y="355600"/>
                </a:lnTo>
                <a:lnTo>
                  <a:pt x="793991" y="368300"/>
                </a:lnTo>
                <a:lnTo>
                  <a:pt x="754616" y="368300"/>
                </a:lnTo>
                <a:lnTo>
                  <a:pt x="743823" y="381000"/>
                </a:lnTo>
                <a:lnTo>
                  <a:pt x="934881" y="381000"/>
                </a:lnTo>
                <a:lnTo>
                  <a:pt x="927637" y="368300"/>
                </a:lnTo>
                <a:lnTo>
                  <a:pt x="921120" y="355600"/>
                </a:lnTo>
                <a:close/>
              </a:path>
              <a:path w="2508836" h="1612900">
                <a:moveTo>
                  <a:pt x="730844" y="368300"/>
                </a:moveTo>
                <a:lnTo>
                  <a:pt x="719075" y="368300"/>
                </a:lnTo>
                <a:lnTo>
                  <a:pt x="715532" y="378774"/>
                </a:lnTo>
                <a:lnTo>
                  <a:pt x="730844" y="368300"/>
                </a:lnTo>
                <a:close/>
              </a:path>
              <a:path w="2508836" h="1612900">
                <a:moveTo>
                  <a:pt x="749409" y="355600"/>
                </a:moveTo>
                <a:lnTo>
                  <a:pt x="730844" y="368300"/>
                </a:lnTo>
                <a:lnTo>
                  <a:pt x="739477" y="368300"/>
                </a:lnTo>
                <a:lnTo>
                  <a:pt x="749409" y="355600"/>
                </a:lnTo>
                <a:close/>
              </a:path>
              <a:path w="2508836" h="1612900">
                <a:moveTo>
                  <a:pt x="893124" y="330200"/>
                </a:moveTo>
                <a:lnTo>
                  <a:pt x="879717" y="330200"/>
                </a:lnTo>
                <a:lnTo>
                  <a:pt x="866293" y="342900"/>
                </a:lnTo>
                <a:lnTo>
                  <a:pt x="829416" y="342900"/>
                </a:lnTo>
                <a:lnTo>
                  <a:pt x="815624" y="355600"/>
                </a:lnTo>
                <a:lnTo>
                  <a:pt x="914094" y="355600"/>
                </a:lnTo>
                <a:lnTo>
                  <a:pt x="904107" y="342900"/>
                </a:lnTo>
                <a:lnTo>
                  <a:pt x="893124" y="330200"/>
                </a:lnTo>
                <a:close/>
              </a:path>
              <a:path w="2508836" h="1612900">
                <a:moveTo>
                  <a:pt x="1908336" y="12700"/>
                </a:moveTo>
                <a:lnTo>
                  <a:pt x="1810161" y="12700"/>
                </a:lnTo>
                <a:lnTo>
                  <a:pt x="1799638" y="25400"/>
                </a:lnTo>
                <a:lnTo>
                  <a:pt x="1779993" y="38100"/>
                </a:lnTo>
                <a:lnTo>
                  <a:pt x="1766819" y="38100"/>
                </a:lnTo>
                <a:lnTo>
                  <a:pt x="1756180" y="50800"/>
                </a:lnTo>
                <a:lnTo>
                  <a:pt x="1946105" y="50800"/>
                </a:lnTo>
                <a:lnTo>
                  <a:pt x="1931128" y="38100"/>
                </a:lnTo>
                <a:lnTo>
                  <a:pt x="1918777" y="25400"/>
                </a:lnTo>
                <a:lnTo>
                  <a:pt x="1908336" y="12700"/>
                </a:lnTo>
                <a:close/>
              </a:path>
              <a:path w="2508836" h="1612900">
                <a:moveTo>
                  <a:pt x="1890314" y="0"/>
                </a:moveTo>
                <a:lnTo>
                  <a:pt x="1833963" y="0"/>
                </a:lnTo>
                <a:lnTo>
                  <a:pt x="1821512" y="12700"/>
                </a:lnTo>
                <a:lnTo>
                  <a:pt x="1899088" y="12700"/>
                </a:lnTo>
                <a:lnTo>
                  <a:pt x="1890314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0726" y="2653036"/>
            <a:ext cx="2508836" cy="1624627"/>
          </a:xfrm>
          <a:custGeom>
            <a:avLst/>
            <a:gdLst/>
            <a:ahLst/>
            <a:cxnLst/>
            <a:rect l="l" t="t" r="r" b="b"/>
            <a:pathLst>
              <a:path w="2508836" h="1624627">
                <a:moveTo>
                  <a:pt x="749409" y="364483"/>
                </a:moveTo>
                <a:lnTo>
                  <a:pt x="739477" y="369406"/>
                </a:lnTo>
                <a:lnTo>
                  <a:pt x="731236" y="373426"/>
                </a:lnTo>
                <a:lnTo>
                  <a:pt x="724498" y="376701"/>
                </a:lnTo>
                <a:lnTo>
                  <a:pt x="719075" y="379394"/>
                </a:lnTo>
                <a:lnTo>
                  <a:pt x="698471" y="403883"/>
                </a:lnTo>
                <a:lnTo>
                  <a:pt x="695874" y="409576"/>
                </a:lnTo>
                <a:lnTo>
                  <a:pt x="676107" y="445791"/>
                </a:lnTo>
                <a:lnTo>
                  <a:pt x="648558" y="488172"/>
                </a:lnTo>
                <a:lnTo>
                  <a:pt x="624452" y="520269"/>
                </a:lnTo>
                <a:lnTo>
                  <a:pt x="622014" y="521613"/>
                </a:lnTo>
                <a:lnTo>
                  <a:pt x="621588" y="521130"/>
                </a:lnTo>
                <a:lnTo>
                  <a:pt x="621440" y="520312"/>
                </a:lnTo>
                <a:lnTo>
                  <a:pt x="621383" y="519486"/>
                </a:lnTo>
                <a:lnTo>
                  <a:pt x="621228" y="518980"/>
                </a:lnTo>
                <a:lnTo>
                  <a:pt x="601652" y="551835"/>
                </a:lnTo>
                <a:lnTo>
                  <a:pt x="582243" y="588190"/>
                </a:lnTo>
                <a:lnTo>
                  <a:pt x="567635" y="624570"/>
                </a:lnTo>
                <a:lnTo>
                  <a:pt x="563318" y="636161"/>
                </a:lnTo>
                <a:lnTo>
                  <a:pt x="534508" y="677619"/>
                </a:lnTo>
                <a:lnTo>
                  <a:pt x="526194" y="687305"/>
                </a:lnTo>
                <a:lnTo>
                  <a:pt x="518163" y="697093"/>
                </a:lnTo>
                <a:lnTo>
                  <a:pt x="510728" y="707203"/>
                </a:lnTo>
                <a:lnTo>
                  <a:pt x="504205" y="717858"/>
                </a:lnTo>
                <a:lnTo>
                  <a:pt x="498343" y="730608"/>
                </a:lnTo>
                <a:lnTo>
                  <a:pt x="493238" y="742336"/>
                </a:lnTo>
                <a:lnTo>
                  <a:pt x="487650" y="752857"/>
                </a:lnTo>
                <a:lnTo>
                  <a:pt x="460596" y="782731"/>
                </a:lnTo>
                <a:lnTo>
                  <a:pt x="442797" y="799621"/>
                </a:lnTo>
                <a:lnTo>
                  <a:pt x="434163" y="807827"/>
                </a:lnTo>
                <a:lnTo>
                  <a:pt x="423832" y="818855"/>
                </a:lnTo>
                <a:lnTo>
                  <a:pt x="415261" y="828489"/>
                </a:lnTo>
                <a:lnTo>
                  <a:pt x="407080" y="836351"/>
                </a:lnTo>
                <a:lnTo>
                  <a:pt x="394631" y="843944"/>
                </a:lnTo>
                <a:lnTo>
                  <a:pt x="383222" y="850662"/>
                </a:lnTo>
                <a:lnTo>
                  <a:pt x="372666" y="856890"/>
                </a:lnTo>
                <a:lnTo>
                  <a:pt x="362775" y="863017"/>
                </a:lnTo>
                <a:lnTo>
                  <a:pt x="350793" y="871887"/>
                </a:lnTo>
                <a:lnTo>
                  <a:pt x="340355" y="880499"/>
                </a:lnTo>
                <a:lnTo>
                  <a:pt x="330900" y="888637"/>
                </a:lnTo>
                <a:lnTo>
                  <a:pt x="321863" y="896085"/>
                </a:lnTo>
                <a:lnTo>
                  <a:pt x="312683" y="902628"/>
                </a:lnTo>
                <a:lnTo>
                  <a:pt x="300666" y="908756"/>
                </a:lnTo>
                <a:lnTo>
                  <a:pt x="288699" y="913412"/>
                </a:lnTo>
                <a:lnTo>
                  <a:pt x="276960" y="917491"/>
                </a:lnTo>
                <a:lnTo>
                  <a:pt x="265625" y="921890"/>
                </a:lnTo>
                <a:lnTo>
                  <a:pt x="253905" y="927489"/>
                </a:lnTo>
                <a:lnTo>
                  <a:pt x="242522" y="933294"/>
                </a:lnTo>
                <a:lnTo>
                  <a:pt x="231317" y="939131"/>
                </a:lnTo>
                <a:lnTo>
                  <a:pt x="220130" y="944825"/>
                </a:lnTo>
                <a:lnTo>
                  <a:pt x="205371" y="951181"/>
                </a:lnTo>
                <a:lnTo>
                  <a:pt x="192565" y="956104"/>
                </a:lnTo>
                <a:lnTo>
                  <a:pt x="181336" y="960285"/>
                </a:lnTo>
                <a:lnTo>
                  <a:pt x="171307" y="964417"/>
                </a:lnTo>
                <a:lnTo>
                  <a:pt x="158355" y="972397"/>
                </a:lnTo>
                <a:lnTo>
                  <a:pt x="147841" y="980405"/>
                </a:lnTo>
                <a:lnTo>
                  <a:pt x="138649" y="987873"/>
                </a:lnTo>
                <a:lnTo>
                  <a:pt x="129661" y="994234"/>
                </a:lnTo>
                <a:lnTo>
                  <a:pt x="117963" y="1000055"/>
                </a:lnTo>
                <a:lnTo>
                  <a:pt x="105949" y="1004976"/>
                </a:lnTo>
                <a:lnTo>
                  <a:pt x="93816" y="1009392"/>
                </a:lnTo>
                <a:lnTo>
                  <a:pt x="81766" y="1013703"/>
                </a:lnTo>
                <a:lnTo>
                  <a:pt x="69998" y="1018307"/>
                </a:lnTo>
                <a:lnTo>
                  <a:pt x="37485" y="1038727"/>
                </a:lnTo>
                <a:lnTo>
                  <a:pt x="4800" y="1078055"/>
                </a:lnTo>
                <a:lnTo>
                  <a:pt x="0" y="1088949"/>
                </a:lnTo>
                <a:lnTo>
                  <a:pt x="4116" y="1104884"/>
                </a:lnTo>
                <a:lnTo>
                  <a:pt x="33536" y="1130536"/>
                </a:lnTo>
                <a:lnTo>
                  <a:pt x="76447" y="1133480"/>
                </a:lnTo>
                <a:lnTo>
                  <a:pt x="118032" y="1135685"/>
                </a:lnTo>
                <a:lnTo>
                  <a:pt x="158523" y="1137339"/>
                </a:lnTo>
                <a:lnTo>
                  <a:pt x="198149" y="1138629"/>
                </a:lnTo>
                <a:lnTo>
                  <a:pt x="237143" y="1139744"/>
                </a:lnTo>
                <a:lnTo>
                  <a:pt x="250040" y="1140109"/>
                </a:lnTo>
                <a:lnTo>
                  <a:pt x="288549" y="1141283"/>
                </a:lnTo>
                <a:lnTo>
                  <a:pt x="314006" y="1142846"/>
                </a:lnTo>
                <a:lnTo>
                  <a:pt x="326666" y="1143932"/>
                </a:lnTo>
                <a:lnTo>
                  <a:pt x="364648" y="1147192"/>
                </a:lnTo>
                <a:lnTo>
                  <a:pt x="406212" y="1151477"/>
                </a:lnTo>
                <a:lnTo>
                  <a:pt x="446477" y="1156980"/>
                </a:lnTo>
                <a:lnTo>
                  <a:pt x="491292" y="1164379"/>
                </a:lnTo>
                <a:lnTo>
                  <a:pt x="502913" y="1166312"/>
                </a:lnTo>
                <a:lnTo>
                  <a:pt x="515300" y="1168300"/>
                </a:lnTo>
                <a:lnTo>
                  <a:pt x="527295" y="1170067"/>
                </a:lnTo>
                <a:lnTo>
                  <a:pt x="539981" y="1171845"/>
                </a:lnTo>
                <a:lnTo>
                  <a:pt x="553124" y="1173662"/>
                </a:lnTo>
                <a:lnTo>
                  <a:pt x="566491" y="1175545"/>
                </a:lnTo>
                <a:lnTo>
                  <a:pt x="605593" y="1181860"/>
                </a:lnTo>
                <a:lnTo>
                  <a:pt x="653501" y="1194659"/>
                </a:lnTo>
                <a:lnTo>
                  <a:pt x="692130" y="1208232"/>
                </a:lnTo>
                <a:lnTo>
                  <a:pt x="703453" y="1212292"/>
                </a:lnTo>
                <a:lnTo>
                  <a:pt x="718797" y="1215646"/>
                </a:lnTo>
                <a:lnTo>
                  <a:pt x="731937" y="1218315"/>
                </a:lnTo>
                <a:lnTo>
                  <a:pt x="743493" y="1220633"/>
                </a:lnTo>
                <a:lnTo>
                  <a:pt x="754083" y="1222936"/>
                </a:lnTo>
                <a:lnTo>
                  <a:pt x="785873" y="1232497"/>
                </a:lnTo>
                <a:lnTo>
                  <a:pt x="785623" y="1232801"/>
                </a:lnTo>
                <a:lnTo>
                  <a:pt x="784944" y="1232992"/>
                </a:lnTo>
                <a:lnTo>
                  <a:pt x="784092" y="1233123"/>
                </a:lnTo>
                <a:lnTo>
                  <a:pt x="783326" y="1233243"/>
                </a:lnTo>
                <a:lnTo>
                  <a:pt x="782900" y="1233404"/>
                </a:lnTo>
                <a:lnTo>
                  <a:pt x="783073" y="1233658"/>
                </a:lnTo>
                <a:lnTo>
                  <a:pt x="784099" y="1234055"/>
                </a:lnTo>
                <a:lnTo>
                  <a:pt x="822561" y="1242307"/>
                </a:lnTo>
                <a:lnTo>
                  <a:pt x="860173" y="1248418"/>
                </a:lnTo>
                <a:lnTo>
                  <a:pt x="872694" y="1250534"/>
                </a:lnTo>
                <a:lnTo>
                  <a:pt x="912441" y="1260088"/>
                </a:lnTo>
                <a:lnTo>
                  <a:pt x="916018" y="1261490"/>
                </a:lnTo>
                <a:lnTo>
                  <a:pt x="920496" y="1263182"/>
                </a:lnTo>
                <a:lnTo>
                  <a:pt x="926885" y="1265361"/>
                </a:lnTo>
                <a:lnTo>
                  <a:pt x="936194" y="1268224"/>
                </a:lnTo>
                <a:lnTo>
                  <a:pt x="946396" y="1270903"/>
                </a:lnTo>
                <a:lnTo>
                  <a:pt x="959824" y="1274222"/>
                </a:lnTo>
                <a:lnTo>
                  <a:pt x="974544" y="1277942"/>
                </a:lnTo>
                <a:lnTo>
                  <a:pt x="1012520" y="1292624"/>
                </a:lnTo>
                <a:lnTo>
                  <a:pt x="1044345" y="1313610"/>
                </a:lnTo>
                <a:lnTo>
                  <a:pt x="1054058" y="1320367"/>
                </a:lnTo>
                <a:lnTo>
                  <a:pt x="1067165" y="1328630"/>
                </a:lnTo>
                <a:lnTo>
                  <a:pt x="1077792" y="1335121"/>
                </a:lnTo>
                <a:lnTo>
                  <a:pt x="1086320" y="1341538"/>
                </a:lnTo>
                <a:lnTo>
                  <a:pt x="1095492" y="1351406"/>
                </a:lnTo>
                <a:lnTo>
                  <a:pt x="1104034" y="1360808"/>
                </a:lnTo>
                <a:lnTo>
                  <a:pt x="1113101" y="1368884"/>
                </a:lnTo>
                <a:lnTo>
                  <a:pt x="1125367" y="1374297"/>
                </a:lnTo>
                <a:lnTo>
                  <a:pt x="1137220" y="1377370"/>
                </a:lnTo>
                <a:lnTo>
                  <a:pt x="1150163" y="1384531"/>
                </a:lnTo>
                <a:lnTo>
                  <a:pt x="1192597" y="1408796"/>
                </a:lnTo>
                <a:lnTo>
                  <a:pt x="1204229" y="1414013"/>
                </a:lnTo>
                <a:lnTo>
                  <a:pt x="1215783" y="1419299"/>
                </a:lnTo>
                <a:lnTo>
                  <a:pt x="1227124" y="1424911"/>
                </a:lnTo>
                <a:lnTo>
                  <a:pt x="1238119" y="1431107"/>
                </a:lnTo>
                <a:lnTo>
                  <a:pt x="1250381" y="1439657"/>
                </a:lnTo>
                <a:lnTo>
                  <a:pt x="1260454" y="1446846"/>
                </a:lnTo>
                <a:lnTo>
                  <a:pt x="1269945" y="1452315"/>
                </a:lnTo>
                <a:lnTo>
                  <a:pt x="1281938" y="1457148"/>
                </a:lnTo>
                <a:lnTo>
                  <a:pt x="1294025" y="1461237"/>
                </a:lnTo>
                <a:lnTo>
                  <a:pt x="1306129" y="1464927"/>
                </a:lnTo>
                <a:lnTo>
                  <a:pt x="1318176" y="1468563"/>
                </a:lnTo>
                <a:lnTo>
                  <a:pt x="1332910" y="1473698"/>
                </a:lnTo>
                <a:lnTo>
                  <a:pt x="1372070" y="1483080"/>
                </a:lnTo>
                <a:lnTo>
                  <a:pt x="1397609" y="1487464"/>
                </a:lnTo>
                <a:lnTo>
                  <a:pt x="1409668" y="1489664"/>
                </a:lnTo>
                <a:lnTo>
                  <a:pt x="1453712" y="1501490"/>
                </a:lnTo>
                <a:lnTo>
                  <a:pt x="1461531" y="1504137"/>
                </a:lnTo>
                <a:lnTo>
                  <a:pt x="1467662" y="1506185"/>
                </a:lnTo>
                <a:lnTo>
                  <a:pt x="1498397" y="1511461"/>
                </a:lnTo>
                <a:lnTo>
                  <a:pt x="1506061" y="1512024"/>
                </a:lnTo>
                <a:lnTo>
                  <a:pt x="1515797" y="1512815"/>
                </a:lnTo>
                <a:lnTo>
                  <a:pt x="1528022" y="1513925"/>
                </a:lnTo>
                <a:lnTo>
                  <a:pt x="1543155" y="1515447"/>
                </a:lnTo>
                <a:lnTo>
                  <a:pt x="1561393" y="1519781"/>
                </a:lnTo>
                <a:lnTo>
                  <a:pt x="1575146" y="1523024"/>
                </a:lnTo>
                <a:lnTo>
                  <a:pt x="1584922" y="1525298"/>
                </a:lnTo>
                <a:lnTo>
                  <a:pt x="1591232" y="1526727"/>
                </a:lnTo>
                <a:lnTo>
                  <a:pt x="1594584" y="1527434"/>
                </a:lnTo>
                <a:lnTo>
                  <a:pt x="1595488" y="1527541"/>
                </a:lnTo>
                <a:lnTo>
                  <a:pt x="1594454" y="1527172"/>
                </a:lnTo>
                <a:lnTo>
                  <a:pt x="1591991" y="1526449"/>
                </a:lnTo>
                <a:lnTo>
                  <a:pt x="1588608" y="1525495"/>
                </a:lnTo>
                <a:lnTo>
                  <a:pt x="1584814" y="1524433"/>
                </a:lnTo>
                <a:lnTo>
                  <a:pt x="1581120" y="1523386"/>
                </a:lnTo>
                <a:lnTo>
                  <a:pt x="1578034" y="1522477"/>
                </a:lnTo>
                <a:lnTo>
                  <a:pt x="1576065" y="1521828"/>
                </a:lnTo>
                <a:lnTo>
                  <a:pt x="1575724" y="1521564"/>
                </a:lnTo>
                <a:lnTo>
                  <a:pt x="1577520" y="1521806"/>
                </a:lnTo>
                <a:lnTo>
                  <a:pt x="1616257" y="1530297"/>
                </a:lnTo>
                <a:lnTo>
                  <a:pt x="1661075" y="1540906"/>
                </a:lnTo>
                <a:lnTo>
                  <a:pt x="1685687" y="1547154"/>
                </a:lnTo>
                <a:lnTo>
                  <a:pt x="1697989" y="1550292"/>
                </a:lnTo>
                <a:lnTo>
                  <a:pt x="1715647" y="1554738"/>
                </a:lnTo>
                <a:lnTo>
                  <a:pt x="1729344" y="1558197"/>
                </a:lnTo>
                <a:lnTo>
                  <a:pt x="1740348" y="1560931"/>
                </a:lnTo>
                <a:lnTo>
                  <a:pt x="1749929" y="1563202"/>
                </a:lnTo>
                <a:lnTo>
                  <a:pt x="1759356" y="1565269"/>
                </a:lnTo>
                <a:lnTo>
                  <a:pt x="1769897" y="1567395"/>
                </a:lnTo>
                <a:lnTo>
                  <a:pt x="1782822" y="1569840"/>
                </a:lnTo>
                <a:lnTo>
                  <a:pt x="1797881" y="1572699"/>
                </a:lnTo>
                <a:lnTo>
                  <a:pt x="1845596" y="1580563"/>
                </a:lnTo>
                <a:lnTo>
                  <a:pt x="1883899" y="1582768"/>
                </a:lnTo>
                <a:lnTo>
                  <a:pt x="1922083" y="1584491"/>
                </a:lnTo>
                <a:lnTo>
                  <a:pt x="1960167" y="1585891"/>
                </a:lnTo>
                <a:lnTo>
                  <a:pt x="2010825" y="1587527"/>
                </a:lnTo>
                <a:lnTo>
                  <a:pt x="2023473" y="1587933"/>
                </a:lnTo>
                <a:lnTo>
                  <a:pt x="2074019" y="1589728"/>
                </a:lnTo>
                <a:lnTo>
                  <a:pt x="2106138" y="1592635"/>
                </a:lnTo>
                <a:lnTo>
                  <a:pt x="2133821" y="1595122"/>
                </a:lnTo>
                <a:lnTo>
                  <a:pt x="2177575" y="1599007"/>
                </a:lnTo>
                <a:lnTo>
                  <a:pt x="2220572" y="1602760"/>
                </a:lnTo>
                <a:lnTo>
                  <a:pt x="2230572" y="1603630"/>
                </a:lnTo>
                <a:lnTo>
                  <a:pt x="2274887" y="1607884"/>
                </a:lnTo>
                <a:lnTo>
                  <a:pt x="2320725" y="1612962"/>
                </a:lnTo>
                <a:lnTo>
                  <a:pt x="2338125" y="1614908"/>
                </a:lnTo>
                <a:lnTo>
                  <a:pt x="2358753" y="1617211"/>
                </a:lnTo>
                <a:lnTo>
                  <a:pt x="2408051" y="1620523"/>
                </a:lnTo>
                <a:lnTo>
                  <a:pt x="2420717" y="1622159"/>
                </a:lnTo>
                <a:lnTo>
                  <a:pt x="2433289" y="1623570"/>
                </a:lnTo>
                <a:lnTo>
                  <a:pt x="2445650" y="1624484"/>
                </a:lnTo>
                <a:lnTo>
                  <a:pt x="2457684" y="1624627"/>
                </a:lnTo>
                <a:lnTo>
                  <a:pt x="2469276" y="1623726"/>
                </a:lnTo>
                <a:lnTo>
                  <a:pt x="2506497" y="1604114"/>
                </a:lnTo>
                <a:lnTo>
                  <a:pt x="2508836" y="1595668"/>
                </a:lnTo>
                <a:lnTo>
                  <a:pt x="2507944" y="1586775"/>
                </a:lnTo>
                <a:lnTo>
                  <a:pt x="2504514" y="1577525"/>
                </a:lnTo>
                <a:lnTo>
                  <a:pt x="2499238" y="1568010"/>
                </a:lnTo>
                <a:lnTo>
                  <a:pt x="2492806" y="1558320"/>
                </a:lnTo>
                <a:lnTo>
                  <a:pt x="2485910" y="1548546"/>
                </a:lnTo>
                <a:lnTo>
                  <a:pt x="2479243" y="1538778"/>
                </a:lnTo>
                <a:lnTo>
                  <a:pt x="2463782" y="1496846"/>
                </a:lnTo>
                <a:lnTo>
                  <a:pt x="2462096" y="1489825"/>
                </a:lnTo>
                <a:lnTo>
                  <a:pt x="2460764" y="1484683"/>
                </a:lnTo>
                <a:lnTo>
                  <a:pt x="2449446" y="1460020"/>
                </a:lnTo>
                <a:lnTo>
                  <a:pt x="2444258" y="1449870"/>
                </a:lnTo>
                <a:lnTo>
                  <a:pt x="2435670" y="1411966"/>
                </a:lnTo>
                <a:lnTo>
                  <a:pt x="2431901" y="1397537"/>
                </a:lnTo>
                <a:lnTo>
                  <a:pt x="2431976" y="1397728"/>
                </a:lnTo>
                <a:lnTo>
                  <a:pt x="2432351" y="1398644"/>
                </a:lnTo>
                <a:lnTo>
                  <a:pt x="2432973" y="1399888"/>
                </a:lnTo>
                <a:lnTo>
                  <a:pt x="2433788" y="1401061"/>
                </a:lnTo>
                <a:lnTo>
                  <a:pt x="2434743" y="1401767"/>
                </a:lnTo>
                <a:lnTo>
                  <a:pt x="2435786" y="1401608"/>
                </a:lnTo>
                <a:lnTo>
                  <a:pt x="2440888" y="1360233"/>
                </a:lnTo>
                <a:lnTo>
                  <a:pt x="2441049" y="1342891"/>
                </a:lnTo>
                <a:lnTo>
                  <a:pt x="2440373" y="1330229"/>
                </a:lnTo>
                <a:lnTo>
                  <a:pt x="2433063" y="1292722"/>
                </a:lnTo>
                <a:lnTo>
                  <a:pt x="2422230" y="1256003"/>
                </a:lnTo>
                <a:lnTo>
                  <a:pt x="2406182" y="1217236"/>
                </a:lnTo>
                <a:lnTo>
                  <a:pt x="2377301" y="1178494"/>
                </a:lnTo>
                <a:lnTo>
                  <a:pt x="2367240" y="1170513"/>
                </a:lnTo>
                <a:lnTo>
                  <a:pt x="2357355" y="1162456"/>
                </a:lnTo>
                <a:lnTo>
                  <a:pt x="2321651" y="1142511"/>
                </a:lnTo>
                <a:lnTo>
                  <a:pt x="2299801" y="1134419"/>
                </a:lnTo>
                <a:lnTo>
                  <a:pt x="2285066" y="1129143"/>
                </a:lnTo>
                <a:lnTo>
                  <a:pt x="2273131" y="1125264"/>
                </a:lnTo>
                <a:lnTo>
                  <a:pt x="2262595" y="1122242"/>
                </a:lnTo>
                <a:lnTo>
                  <a:pt x="2252060" y="1119540"/>
                </a:lnTo>
                <a:lnTo>
                  <a:pt x="2240126" y="1116618"/>
                </a:lnTo>
                <a:lnTo>
                  <a:pt x="2047857" y="1123435"/>
                </a:lnTo>
                <a:lnTo>
                  <a:pt x="2035200" y="1124498"/>
                </a:lnTo>
                <a:lnTo>
                  <a:pt x="2022581" y="1125859"/>
                </a:lnTo>
                <a:lnTo>
                  <a:pt x="2009982" y="1127400"/>
                </a:lnTo>
                <a:lnTo>
                  <a:pt x="1997388" y="1129008"/>
                </a:lnTo>
                <a:lnTo>
                  <a:pt x="1984781" y="1130566"/>
                </a:lnTo>
                <a:lnTo>
                  <a:pt x="1944990" y="1134204"/>
                </a:lnTo>
                <a:lnTo>
                  <a:pt x="1906303" y="1137041"/>
                </a:lnTo>
                <a:lnTo>
                  <a:pt x="1869284" y="1139541"/>
                </a:lnTo>
                <a:lnTo>
                  <a:pt x="1857161" y="1140359"/>
                </a:lnTo>
                <a:lnTo>
                  <a:pt x="1818697" y="1108642"/>
                </a:lnTo>
                <a:lnTo>
                  <a:pt x="1811210" y="1073421"/>
                </a:lnTo>
                <a:lnTo>
                  <a:pt x="1807186" y="1059390"/>
                </a:lnTo>
                <a:lnTo>
                  <a:pt x="1803218" y="1048091"/>
                </a:lnTo>
                <a:lnTo>
                  <a:pt x="1799053" y="1033441"/>
                </a:lnTo>
                <a:lnTo>
                  <a:pt x="1795870" y="1021106"/>
                </a:lnTo>
                <a:lnTo>
                  <a:pt x="1793211" y="1010200"/>
                </a:lnTo>
                <a:lnTo>
                  <a:pt x="1793737" y="998378"/>
                </a:lnTo>
                <a:lnTo>
                  <a:pt x="1796296" y="947615"/>
                </a:lnTo>
                <a:lnTo>
                  <a:pt x="1799050" y="907833"/>
                </a:lnTo>
                <a:lnTo>
                  <a:pt x="1802900" y="868661"/>
                </a:lnTo>
                <a:lnTo>
                  <a:pt x="1811646" y="815251"/>
                </a:lnTo>
                <a:lnTo>
                  <a:pt x="1821304" y="775435"/>
                </a:lnTo>
                <a:lnTo>
                  <a:pt x="1824259" y="764358"/>
                </a:lnTo>
                <a:lnTo>
                  <a:pt x="1827067" y="753754"/>
                </a:lnTo>
                <a:lnTo>
                  <a:pt x="1836681" y="708567"/>
                </a:lnTo>
                <a:lnTo>
                  <a:pt x="1843399" y="659555"/>
                </a:lnTo>
                <a:lnTo>
                  <a:pt x="1847771" y="621139"/>
                </a:lnTo>
                <a:lnTo>
                  <a:pt x="1864977" y="574795"/>
                </a:lnTo>
                <a:lnTo>
                  <a:pt x="1874083" y="535450"/>
                </a:lnTo>
                <a:lnTo>
                  <a:pt x="1874125" y="532900"/>
                </a:lnTo>
                <a:lnTo>
                  <a:pt x="1874025" y="531226"/>
                </a:lnTo>
                <a:lnTo>
                  <a:pt x="1873976" y="530043"/>
                </a:lnTo>
                <a:lnTo>
                  <a:pt x="1881281" y="518055"/>
                </a:lnTo>
                <a:lnTo>
                  <a:pt x="1885606" y="511751"/>
                </a:lnTo>
                <a:lnTo>
                  <a:pt x="1891337" y="503249"/>
                </a:lnTo>
                <a:lnTo>
                  <a:pt x="1894215" y="492598"/>
                </a:lnTo>
                <a:lnTo>
                  <a:pt x="1897558" y="479803"/>
                </a:lnTo>
                <a:lnTo>
                  <a:pt x="1901254" y="465763"/>
                </a:lnTo>
                <a:lnTo>
                  <a:pt x="1913332" y="425157"/>
                </a:lnTo>
                <a:lnTo>
                  <a:pt x="1931381" y="391449"/>
                </a:lnTo>
                <a:lnTo>
                  <a:pt x="1937719" y="380924"/>
                </a:lnTo>
                <a:lnTo>
                  <a:pt x="1943674" y="370818"/>
                </a:lnTo>
                <a:lnTo>
                  <a:pt x="1962156" y="335837"/>
                </a:lnTo>
                <a:lnTo>
                  <a:pt x="1978668" y="289481"/>
                </a:lnTo>
                <a:lnTo>
                  <a:pt x="1985606" y="260608"/>
                </a:lnTo>
                <a:lnTo>
                  <a:pt x="1987680" y="248003"/>
                </a:lnTo>
                <a:lnTo>
                  <a:pt x="1989730" y="235422"/>
                </a:lnTo>
                <a:lnTo>
                  <a:pt x="1991480" y="222847"/>
                </a:lnTo>
                <a:lnTo>
                  <a:pt x="1992654" y="210260"/>
                </a:lnTo>
                <a:lnTo>
                  <a:pt x="1992530" y="195797"/>
                </a:lnTo>
                <a:lnTo>
                  <a:pt x="1989313" y="155181"/>
                </a:lnTo>
                <a:lnTo>
                  <a:pt x="1977461" y="107020"/>
                </a:lnTo>
                <a:lnTo>
                  <a:pt x="1953573" y="61958"/>
                </a:lnTo>
                <a:lnTo>
                  <a:pt x="1918777" y="28943"/>
                </a:lnTo>
                <a:lnTo>
                  <a:pt x="1881299" y="7288"/>
                </a:lnTo>
                <a:lnTo>
                  <a:pt x="1859676" y="0"/>
                </a:lnTo>
                <a:lnTo>
                  <a:pt x="1845671" y="2143"/>
                </a:lnTo>
                <a:lnTo>
                  <a:pt x="1810161" y="19393"/>
                </a:lnTo>
                <a:lnTo>
                  <a:pt x="1779993" y="40062"/>
                </a:lnTo>
                <a:lnTo>
                  <a:pt x="1766819" y="48379"/>
                </a:lnTo>
                <a:lnTo>
                  <a:pt x="1756180" y="54877"/>
                </a:lnTo>
                <a:lnTo>
                  <a:pt x="1747664" y="61248"/>
                </a:lnTo>
                <a:lnTo>
                  <a:pt x="1718673" y="90163"/>
                </a:lnTo>
                <a:lnTo>
                  <a:pt x="1715192" y="102458"/>
                </a:lnTo>
                <a:lnTo>
                  <a:pt x="1711105" y="114474"/>
                </a:lnTo>
                <a:lnTo>
                  <a:pt x="1685136" y="155178"/>
                </a:lnTo>
                <a:lnTo>
                  <a:pt x="1673492" y="171713"/>
                </a:lnTo>
                <a:lnTo>
                  <a:pt x="1671022" y="181235"/>
                </a:lnTo>
                <a:lnTo>
                  <a:pt x="1659834" y="222805"/>
                </a:lnTo>
                <a:lnTo>
                  <a:pt x="1641178" y="255622"/>
                </a:lnTo>
                <a:lnTo>
                  <a:pt x="1635041" y="269698"/>
                </a:lnTo>
                <a:lnTo>
                  <a:pt x="1630520" y="282626"/>
                </a:lnTo>
                <a:lnTo>
                  <a:pt x="1626896" y="294539"/>
                </a:lnTo>
                <a:lnTo>
                  <a:pt x="1623450" y="305574"/>
                </a:lnTo>
                <a:lnTo>
                  <a:pt x="1619466" y="315863"/>
                </a:lnTo>
                <a:lnTo>
                  <a:pt x="1613094" y="328136"/>
                </a:lnTo>
                <a:lnTo>
                  <a:pt x="1607125" y="339339"/>
                </a:lnTo>
                <a:lnTo>
                  <a:pt x="1601906" y="350160"/>
                </a:lnTo>
                <a:lnTo>
                  <a:pt x="1597498" y="364158"/>
                </a:lnTo>
                <a:lnTo>
                  <a:pt x="1594755" y="376507"/>
                </a:lnTo>
                <a:lnTo>
                  <a:pt x="1592083" y="387647"/>
                </a:lnTo>
                <a:lnTo>
                  <a:pt x="1586406" y="400699"/>
                </a:lnTo>
                <a:lnTo>
                  <a:pt x="1580423" y="411991"/>
                </a:lnTo>
                <a:lnTo>
                  <a:pt x="1574951" y="422485"/>
                </a:lnTo>
                <a:lnTo>
                  <a:pt x="1570308" y="436737"/>
                </a:lnTo>
                <a:lnTo>
                  <a:pt x="1567462" y="449106"/>
                </a:lnTo>
                <a:lnTo>
                  <a:pt x="1564848" y="460125"/>
                </a:lnTo>
                <a:lnTo>
                  <a:pt x="1559222" y="473436"/>
                </a:lnTo>
                <a:lnTo>
                  <a:pt x="1553393" y="484811"/>
                </a:lnTo>
                <a:lnTo>
                  <a:pt x="1547924" y="495209"/>
                </a:lnTo>
                <a:lnTo>
                  <a:pt x="1542364" y="509534"/>
                </a:lnTo>
                <a:lnTo>
                  <a:pt x="1527375" y="547224"/>
                </a:lnTo>
                <a:lnTo>
                  <a:pt x="1505788" y="581356"/>
                </a:lnTo>
                <a:lnTo>
                  <a:pt x="1497964" y="591578"/>
                </a:lnTo>
                <a:lnTo>
                  <a:pt x="1490920" y="601283"/>
                </a:lnTo>
                <a:lnTo>
                  <a:pt x="1485044" y="610971"/>
                </a:lnTo>
                <a:lnTo>
                  <a:pt x="1479265" y="627538"/>
                </a:lnTo>
                <a:lnTo>
                  <a:pt x="1475020" y="639756"/>
                </a:lnTo>
                <a:lnTo>
                  <a:pt x="1471178" y="649298"/>
                </a:lnTo>
                <a:lnTo>
                  <a:pt x="1440301" y="689131"/>
                </a:lnTo>
                <a:lnTo>
                  <a:pt x="1403627" y="720083"/>
                </a:lnTo>
                <a:lnTo>
                  <a:pt x="1394092" y="726956"/>
                </a:lnTo>
                <a:lnTo>
                  <a:pt x="1382111" y="735624"/>
                </a:lnTo>
                <a:lnTo>
                  <a:pt x="1371974" y="742704"/>
                </a:lnTo>
                <a:lnTo>
                  <a:pt x="1362453" y="748328"/>
                </a:lnTo>
                <a:lnTo>
                  <a:pt x="1350676" y="753476"/>
                </a:lnTo>
                <a:lnTo>
                  <a:pt x="1338722" y="757835"/>
                </a:lnTo>
                <a:lnTo>
                  <a:pt x="1326857" y="762188"/>
                </a:lnTo>
                <a:lnTo>
                  <a:pt x="1312134" y="770076"/>
                </a:lnTo>
                <a:lnTo>
                  <a:pt x="1301508" y="777058"/>
                </a:lnTo>
                <a:lnTo>
                  <a:pt x="1292958" y="782820"/>
                </a:lnTo>
                <a:lnTo>
                  <a:pt x="1279730" y="788719"/>
                </a:lnTo>
                <a:lnTo>
                  <a:pt x="1236449" y="800693"/>
                </a:lnTo>
                <a:lnTo>
                  <a:pt x="1195264" y="810867"/>
                </a:lnTo>
                <a:lnTo>
                  <a:pt x="1189137" y="812343"/>
                </a:lnTo>
                <a:lnTo>
                  <a:pt x="1175116" y="811365"/>
                </a:lnTo>
                <a:lnTo>
                  <a:pt x="1161682" y="810936"/>
                </a:lnTo>
                <a:lnTo>
                  <a:pt x="1113113" y="807958"/>
                </a:lnTo>
                <a:lnTo>
                  <a:pt x="1071128" y="786746"/>
                </a:lnTo>
                <a:lnTo>
                  <a:pt x="1047539" y="756256"/>
                </a:lnTo>
                <a:lnTo>
                  <a:pt x="1014585" y="666235"/>
                </a:lnTo>
                <a:lnTo>
                  <a:pt x="1003463" y="624611"/>
                </a:lnTo>
                <a:lnTo>
                  <a:pt x="999709" y="595787"/>
                </a:lnTo>
                <a:lnTo>
                  <a:pt x="998910" y="589604"/>
                </a:lnTo>
                <a:lnTo>
                  <a:pt x="988875" y="551775"/>
                </a:lnTo>
                <a:lnTo>
                  <a:pt x="985934" y="543288"/>
                </a:lnTo>
                <a:lnTo>
                  <a:pt x="973439" y="494921"/>
                </a:lnTo>
                <a:lnTo>
                  <a:pt x="970909" y="482478"/>
                </a:lnTo>
                <a:lnTo>
                  <a:pt x="958816" y="441658"/>
                </a:lnTo>
                <a:lnTo>
                  <a:pt x="940589" y="398113"/>
                </a:lnTo>
                <a:lnTo>
                  <a:pt x="921120" y="364025"/>
                </a:lnTo>
                <a:lnTo>
                  <a:pt x="893124" y="341100"/>
                </a:lnTo>
                <a:lnTo>
                  <a:pt x="879717" y="341901"/>
                </a:lnTo>
                <a:lnTo>
                  <a:pt x="840794" y="349022"/>
                </a:lnTo>
                <a:lnTo>
                  <a:pt x="804191" y="365115"/>
                </a:lnTo>
                <a:lnTo>
                  <a:pt x="793991" y="370380"/>
                </a:lnTo>
                <a:lnTo>
                  <a:pt x="779281" y="374908"/>
                </a:lnTo>
                <a:lnTo>
                  <a:pt x="766296" y="377747"/>
                </a:lnTo>
                <a:lnTo>
                  <a:pt x="754616" y="379777"/>
                </a:lnTo>
                <a:lnTo>
                  <a:pt x="743823" y="381879"/>
                </a:lnTo>
                <a:lnTo>
                  <a:pt x="701309" y="394357"/>
                </a:lnTo>
                <a:lnTo>
                  <a:pt x="684799" y="401373"/>
                </a:lnTo>
                <a:lnTo>
                  <a:pt x="675150" y="406167"/>
                </a:lnTo>
              </a:path>
            </a:pathLst>
          </a:custGeom>
          <a:ln w="9525">
            <a:solidFill>
              <a:srgbClr val="92D0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36715" y="3374135"/>
            <a:ext cx="475418" cy="493775"/>
          </a:xfrm>
          <a:custGeom>
            <a:avLst/>
            <a:gdLst/>
            <a:ahLst/>
            <a:cxnLst/>
            <a:rect l="l" t="t" r="r" b="b"/>
            <a:pathLst>
              <a:path w="475418" h="493775">
                <a:moveTo>
                  <a:pt x="158244" y="0"/>
                </a:moveTo>
                <a:lnTo>
                  <a:pt x="116416" y="7954"/>
                </a:lnTo>
                <a:lnTo>
                  <a:pt x="69031" y="32430"/>
                </a:lnTo>
                <a:lnTo>
                  <a:pt x="32766" y="59808"/>
                </a:lnTo>
                <a:lnTo>
                  <a:pt x="12167" y="89010"/>
                </a:lnTo>
                <a:lnTo>
                  <a:pt x="9015" y="97091"/>
                </a:lnTo>
                <a:lnTo>
                  <a:pt x="0" y="130857"/>
                </a:lnTo>
                <a:lnTo>
                  <a:pt x="192" y="136122"/>
                </a:lnTo>
                <a:lnTo>
                  <a:pt x="784" y="142133"/>
                </a:lnTo>
                <a:lnTo>
                  <a:pt x="1745" y="149207"/>
                </a:lnTo>
                <a:lnTo>
                  <a:pt x="3041" y="157665"/>
                </a:lnTo>
                <a:lnTo>
                  <a:pt x="4641" y="167823"/>
                </a:lnTo>
                <a:lnTo>
                  <a:pt x="6514" y="180001"/>
                </a:lnTo>
                <a:lnTo>
                  <a:pt x="8627" y="194517"/>
                </a:lnTo>
                <a:lnTo>
                  <a:pt x="10950" y="211690"/>
                </a:lnTo>
                <a:lnTo>
                  <a:pt x="12967" y="227063"/>
                </a:lnTo>
                <a:lnTo>
                  <a:pt x="15257" y="239767"/>
                </a:lnTo>
                <a:lnTo>
                  <a:pt x="33326" y="277684"/>
                </a:lnTo>
                <a:lnTo>
                  <a:pt x="53949" y="311061"/>
                </a:lnTo>
                <a:lnTo>
                  <a:pt x="84046" y="346205"/>
                </a:lnTo>
                <a:lnTo>
                  <a:pt x="125675" y="377278"/>
                </a:lnTo>
                <a:lnTo>
                  <a:pt x="159893" y="397821"/>
                </a:lnTo>
                <a:lnTo>
                  <a:pt x="201831" y="419619"/>
                </a:lnTo>
                <a:lnTo>
                  <a:pt x="239707" y="433885"/>
                </a:lnTo>
                <a:lnTo>
                  <a:pt x="259247" y="438990"/>
                </a:lnTo>
                <a:lnTo>
                  <a:pt x="268814" y="441686"/>
                </a:lnTo>
                <a:lnTo>
                  <a:pt x="314232" y="462694"/>
                </a:lnTo>
                <a:lnTo>
                  <a:pt x="343440" y="483411"/>
                </a:lnTo>
                <a:lnTo>
                  <a:pt x="343193" y="484031"/>
                </a:lnTo>
                <a:lnTo>
                  <a:pt x="342565" y="484364"/>
                </a:lnTo>
                <a:lnTo>
                  <a:pt x="341799" y="484510"/>
                </a:lnTo>
                <a:lnTo>
                  <a:pt x="340819" y="484637"/>
                </a:lnTo>
                <a:lnTo>
                  <a:pt x="341088" y="484816"/>
                </a:lnTo>
                <a:lnTo>
                  <a:pt x="342185" y="485205"/>
                </a:lnTo>
                <a:lnTo>
                  <a:pt x="368556" y="493775"/>
                </a:lnTo>
                <a:lnTo>
                  <a:pt x="393685" y="489441"/>
                </a:lnTo>
                <a:lnTo>
                  <a:pt x="405073" y="484671"/>
                </a:lnTo>
                <a:lnTo>
                  <a:pt x="413412" y="475357"/>
                </a:lnTo>
                <a:lnTo>
                  <a:pt x="419464" y="463811"/>
                </a:lnTo>
                <a:lnTo>
                  <a:pt x="428221" y="451419"/>
                </a:lnTo>
                <a:lnTo>
                  <a:pt x="457564" y="409166"/>
                </a:lnTo>
                <a:lnTo>
                  <a:pt x="475418" y="365336"/>
                </a:lnTo>
                <a:lnTo>
                  <a:pt x="475354" y="349862"/>
                </a:lnTo>
                <a:lnTo>
                  <a:pt x="463894" y="301367"/>
                </a:lnTo>
                <a:lnTo>
                  <a:pt x="461518" y="297440"/>
                </a:lnTo>
                <a:lnTo>
                  <a:pt x="434619" y="297440"/>
                </a:lnTo>
                <a:lnTo>
                  <a:pt x="432616" y="296293"/>
                </a:lnTo>
                <a:lnTo>
                  <a:pt x="412188" y="249308"/>
                </a:lnTo>
                <a:lnTo>
                  <a:pt x="405132" y="228600"/>
                </a:lnTo>
                <a:lnTo>
                  <a:pt x="400869" y="216634"/>
                </a:lnTo>
                <a:lnTo>
                  <a:pt x="390956" y="178080"/>
                </a:lnTo>
                <a:lnTo>
                  <a:pt x="383380" y="129665"/>
                </a:lnTo>
                <a:lnTo>
                  <a:pt x="378931" y="92305"/>
                </a:lnTo>
                <a:lnTo>
                  <a:pt x="375535" y="91400"/>
                </a:lnTo>
                <a:lnTo>
                  <a:pt x="342909" y="91400"/>
                </a:lnTo>
                <a:lnTo>
                  <a:pt x="325696" y="90762"/>
                </a:lnTo>
                <a:lnTo>
                  <a:pt x="282961" y="74322"/>
                </a:lnTo>
                <a:lnTo>
                  <a:pt x="262600" y="42117"/>
                </a:lnTo>
                <a:lnTo>
                  <a:pt x="252874" y="32863"/>
                </a:lnTo>
                <a:lnTo>
                  <a:pt x="219048" y="11889"/>
                </a:lnTo>
                <a:lnTo>
                  <a:pt x="181931" y="1259"/>
                </a:lnTo>
                <a:lnTo>
                  <a:pt x="169647" y="52"/>
                </a:lnTo>
                <a:lnTo>
                  <a:pt x="158244" y="0"/>
                </a:lnTo>
                <a:close/>
              </a:path>
              <a:path w="475418" h="493775">
                <a:moveTo>
                  <a:pt x="446974" y="281082"/>
                </a:moveTo>
                <a:lnTo>
                  <a:pt x="438750" y="292251"/>
                </a:lnTo>
                <a:lnTo>
                  <a:pt x="437559" y="294982"/>
                </a:lnTo>
                <a:lnTo>
                  <a:pt x="436225" y="296857"/>
                </a:lnTo>
                <a:lnTo>
                  <a:pt x="434619" y="297440"/>
                </a:lnTo>
                <a:lnTo>
                  <a:pt x="461518" y="297440"/>
                </a:lnTo>
                <a:lnTo>
                  <a:pt x="458295" y="292112"/>
                </a:lnTo>
                <a:lnTo>
                  <a:pt x="453693" y="285937"/>
                </a:lnTo>
                <a:lnTo>
                  <a:pt x="449962" y="282407"/>
                </a:lnTo>
                <a:lnTo>
                  <a:pt x="446974" y="281082"/>
                </a:lnTo>
                <a:close/>
              </a:path>
              <a:path w="475418" h="493775">
                <a:moveTo>
                  <a:pt x="366557" y="89010"/>
                </a:moveTo>
                <a:lnTo>
                  <a:pt x="354701" y="89935"/>
                </a:lnTo>
                <a:lnTo>
                  <a:pt x="342909" y="91400"/>
                </a:lnTo>
                <a:lnTo>
                  <a:pt x="375535" y="91400"/>
                </a:lnTo>
                <a:lnTo>
                  <a:pt x="366557" y="89010"/>
                </a:lnTo>
                <a:close/>
              </a:path>
            </a:pathLst>
          </a:custGeom>
          <a:solidFill>
            <a:srgbClr val="9F8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36715" y="3374135"/>
            <a:ext cx="475418" cy="493775"/>
          </a:xfrm>
          <a:custGeom>
            <a:avLst/>
            <a:gdLst/>
            <a:ahLst/>
            <a:cxnLst/>
            <a:rect l="l" t="t" r="r" b="b"/>
            <a:pathLst>
              <a:path w="475418" h="493775">
                <a:moveTo>
                  <a:pt x="158244" y="0"/>
                </a:moveTo>
                <a:lnTo>
                  <a:pt x="116416" y="7954"/>
                </a:lnTo>
                <a:lnTo>
                  <a:pt x="69031" y="32430"/>
                </a:lnTo>
                <a:lnTo>
                  <a:pt x="32766" y="59808"/>
                </a:lnTo>
                <a:lnTo>
                  <a:pt x="12510" y="88129"/>
                </a:lnTo>
                <a:lnTo>
                  <a:pt x="9015" y="97091"/>
                </a:lnTo>
                <a:lnTo>
                  <a:pt x="0" y="130857"/>
                </a:lnTo>
                <a:lnTo>
                  <a:pt x="192" y="136122"/>
                </a:lnTo>
                <a:lnTo>
                  <a:pt x="784" y="142133"/>
                </a:lnTo>
                <a:lnTo>
                  <a:pt x="1745" y="149207"/>
                </a:lnTo>
                <a:lnTo>
                  <a:pt x="3041" y="157665"/>
                </a:lnTo>
                <a:lnTo>
                  <a:pt x="4641" y="167823"/>
                </a:lnTo>
                <a:lnTo>
                  <a:pt x="6514" y="180001"/>
                </a:lnTo>
                <a:lnTo>
                  <a:pt x="8627" y="194517"/>
                </a:lnTo>
                <a:lnTo>
                  <a:pt x="10950" y="211690"/>
                </a:lnTo>
                <a:lnTo>
                  <a:pt x="12967" y="227063"/>
                </a:lnTo>
                <a:lnTo>
                  <a:pt x="15257" y="239767"/>
                </a:lnTo>
                <a:lnTo>
                  <a:pt x="33326" y="277684"/>
                </a:lnTo>
                <a:lnTo>
                  <a:pt x="53949" y="311061"/>
                </a:lnTo>
                <a:lnTo>
                  <a:pt x="84046" y="346205"/>
                </a:lnTo>
                <a:lnTo>
                  <a:pt x="125675" y="377278"/>
                </a:lnTo>
                <a:lnTo>
                  <a:pt x="159893" y="397821"/>
                </a:lnTo>
                <a:lnTo>
                  <a:pt x="201831" y="419619"/>
                </a:lnTo>
                <a:lnTo>
                  <a:pt x="239707" y="433885"/>
                </a:lnTo>
                <a:lnTo>
                  <a:pt x="259247" y="438990"/>
                </a:lnTo>
                <a:lnTo>
                  <a:pt x="268814" y="441686"/>
                </a:lnTo>
                <a:lnTo>
                  <a:pt x="314232" y="462694"/>
                </a:lnTo>
                <a:lnTo>
                  <a:pt x="343440" y="483411"/>
                </a:lnTo>
                <a:lnTo>
                  <a:pt x="343193" y="484031"/>
                </a:lnTo>
                <a:lnTo>
                  <a:pt x="342565" y="484364"/>
                </a:lnTo>
                <a:lnTo>
                  <a:pt x="341799" y="484510"/>
                </a:lnTo>
                <a:lnTo>
                  <a:pt x="341136" y="484568"/>
                </a:lnTo>
                <a:lnTo>
                  <a:pt x="340819" y="484637"/>
                </a:lnTo>
                <a:lnTo>
                  <a:pt x="341088" y="484816"/>
                </a:lnTo>
                <a:lnTo>
                  <a:pt x="342185" y="485205"/>
                </a:lnTo>
                <a:lnTo>
                  <a:pt x="344353" y="485904"/>
                </a:lnTo>
                <a:lnTo>
                  <a:pt x="347832" y="487011"/>
                </a:lnTo>
                <a:lnTo>
                  <a:pt x="352864" y="488625"/>
                </a:lnTo>
                <a:lnTo>
                  <a:pt x="359692" y="490847"/>
                </a:lnTo>
                <a:lnTo>
                  <a:pt x="368556" y="493775"/>
                </a:lnTo>
                <a:lnTo>
                  <a:pt x="381119" y="491606"/>
                </a:lnTo>
                <a:lnTo>
                  <a:pt x="393685" y="489441"/>
                </a:lnTo>
                <a:lnTo>
                  <a:pt x="405073" y="484671"/>
                </a:lnTo>
                <a:lnTo>
                  <a:pt x="413412" y="475357"/>
                </a:lnTo>
                <a:lnTo>
                  <a:pt x="419464" y="463811"/>
                </a:lnTo>
                <a:lnTo>
                  <a:pt x="428221" y="451419"/>
                </a:lnTo>
                <a:lnTo>
                  <a:pt x="436163" y="440923"/>
                </a:lnTo>
                <a:lnTo>
                  <a:pt x="443304" y="431542"/>
                </a:lnTo>
                <a:lnTo>
                  <a:pt x="449654" y="422497"/>
                </a:lnTo>
                <a:lnTo>
                  <a:pt x="467830" y="387422"/>
                </a:lnTo>
                <a:lnTo>
                  <a:pt x="475418" y="365336"/>
                </a:lnTo>
                <a:lnTo>
                  <a:pt x="475354" y="349862"/>
                </a:lnTo>
                <a:lnTo>
                  <a:pt x="463894" y="301367"/>
                </a:lnTo>
                <a:lnTo>
                  <a:pt x="446974" y="281082"/>
                </a:lnTo>
                <a:lnTo>
                  <a:pt x="444603" y="281527"/>
                </a:lnTo>
                <a:lnTo>
                  <a:pt x="442722" y="283304"/>
                </a:lnTo>
                <a:lnTo>
                  <a:pt x="441204" y="285975"/>
                </a:lnTo>
                <a:lnTo>
                  <a:pt x="439922" y="289103"/>
                </a:lnTo>
                <a:lnTo>
                  <a:pt x="438750" y="292251"/>
                </a:lnTo>
                <a:lnTo>
                  <a:pt x="437559" y="294982"/>
                </a:lnTo>
                <a:lnTo>
                  <a:pt x="436225" y="296857"/>
                </a:lnTo>
                <a:lnTo>
                  <a:pt x="434619" y="297440"/>
                </a:lnTo>
                <a:lnTo>
                  <a:pt x="432616" y="296293"/>
                </a:lnTo>
                <a:lnTo>
                  <a:pt x="412188" y="249308"/>
                </a:lnTo>
                <a:lnTo>
                  <a:pt x="405132" y="228600"/>
                </a:lnTo>
                <a:lnTo>
                  <a:pt x="400869" y="216634"/>
                </a:lnTo>
                <a:lnTo>
                  <a:pt x="390956" y="178080"/>
                </a:lnTo>
                <a:lnTo>
                  <a:pt x="383380" y="129665"/>
                </a:lnTo>
                <a:lnTo>
                  <a:pt x="380457" y="105179"/>
                </a:lnTo>
                <a:lnTo>
                  <a:pt x="378931" y="92305"/>
                </a:lnTo>
                <a:lnTo>
                  <a:pt x="366557" y="89010"/>
                </a:lnTo>
                <a:lnTo>
                  <a:pt x="354701" y="89935"/>
                </a:lnTo>
                <a:lnTo>
                  <a:pt x="342909" y="91400"/>
                </a:lnTo>
                <a:lnTo>
                  <a:pt x="325696" y="90762"/>
                </a:lnTo>
                <a:lnTo>
                  <a:pt x="282961" y="74322"/>
                </a:lnTo>
                <a:lnTo>
                  <a:pt x="262600" y="42117"/>
                </a:lnTo>
                <a:lnTo>
                  <a:pt x="252874" y="32863"/>
                </a:lnTo>
                <a:lnTo>
                  <a:pt x="219048" y="11889"/>
                </a:lnTo>
                <a:lnTo>
                  <a:pt x="181931" y="1259"/>
                </a:lnTo>
                <a:lnTo>
                  <a:pt x="169647" y="52"/>
                </a:lnTo>
                <a:lnTo>
                  <a:pt x="158244" y="0"/>
                </a:lnTo>
                <a:close/>
              </a:path>
            </a:pathLst>
          </a:custGeom>
          <a:ln w="42500">
            <a:solidFill>
              <a:srgbClr val="9F87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1000" y="2286000"/>
            <a:ext cx="3200400" cy="381000"/>
          </a:xfrm>
          <a:custGeom>
            <a:avLst/>
            <a:gdLst/>
            <a:ahLst/>
            <a:cxnLst/>
            <a:rect l="l" t="t" r="r" b="b"/>
            <a:pathLst>
              <a:path w="3200400" h="381000">
                <a:moveTo>
                  <a:pt x="0" y="381000"/>
                </a:moveTo>
                <a:lnTo>
                  <a:pt x="3200400" y="381000"/>
                </a:lnTo>
                <a:lnTo>
                  <a:pt x="3200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9F8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000" y="2286000"/>
            <a:ext cx="3200400" cy="381000"/>
          </a:xfrm>
          <a:custGeom>
            <a:avLst/>
            <a:gdLst/>
            <a:ahLst/>
            <a:cxnLst/>
            <a:rect l="l" t="t" r="r" b="b"/>
            <a:pathLst>
              <a:path w="3200400" h="381000">
                <a:moveTo>
                  <a:pt x="0" y="381000"/>
                </a:moveTo>
                <a:lnTo>
                  <a:pt x="3200400" y="381000"/>
                </a:lnTo>
                <a:lnTo>
                  <a:pt x="3200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42500">
            <a:solidFill>
              <a:srgbClr val="9F87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Examples…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dirty="0" smtClean="0">
                <a:solidFill>
                  <a:srgbClr val="A7A299"/>
                </a:solidFill>
                <a:latin typeface="Verdana"/>
                <a:cs typeface="Verdana"/>
              </a:rPr>
              <a:t>26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62216" y="3498596"/>
            <a:ext cx="525145" cy="1170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76200">
              <a:lnSpc>
                <a:spcPts val="4890"/>
              </a:lnSpc>
            </a:pPr>
            <a:r>
              <a:rPr sz="2700" b="1" spc="-22" baseline="-32407" dirty="0" smtClean="0">
                <a:latin typeface="Verdana"/>
                <a:cs typeface="Verdana"/>
              </a:rPr>
              <a:t>X</a:t>
            </a:r>
            <a:r>
              <a:rPr sz="2700" b="1" spc="-52" baseline="-32407" dirty="0" smtClean="0">
                <a:latin typeface="Verdana"/>
                <a:cs typeface="Verdana"/>
              </a:rPr>
              <a:t> </a:t>
            </a:r>
            <a:r>
              <a:rPr sz="1800" b="1" spc="-15" dirty="0" smtClean="0">
                <a:latin typeface="Verdana"/>
                <a:cs typeface="Verdana"/>
              </a:rPr>
              <a:t>X</a:t>
            </a:r>
            <a:r>
              <a:rPr sz="1800" b="1" spc="-10" dirty="0" smtClean="0">
                <a:latin typeface="Verdana"/>
                <a:cs typeface="Verdana"/>
              </a:rPr>
              <a:t> 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19215" y="3718478"/>
            <a:ext cx="448945" cy="1126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5100" marR="12700" indent="95885">
              <a:lnSpc>
                <a:spcPct val="1304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r>
              <a:rPr sz="1800" b="1" spc="-10" dirty="0" smtClean="0">
                <a:latin typeface="Verdana"/>
                <a:cs typeface="Verdana"/>
              </a:rPr>
              <a:t> X</a:t>
            </a:r>
            <a:endParaRPr sz="1800">
              <a:latin typeface="Verdana"/>
              <a:cs typeface="Verdana"/>
            </a:endParaRPr>
          </a:p>
          <a:p>
            <a:pPr>
              <a:lnSpc>
                <a:spcPts val="1000"/>
              </a:lnSpc>
              <a:spcBef>
                <a:spcPts val="23"/>
              </a:spcBef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86016" y="2985993"/>
            <a:ext cx="296545" cy="7689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95885">
              <a:lnSpc>
                <a:spcPct val="1389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r>
              <a:rPr sz="1800" b="1" spc="-10" dirty="0" smtClean="0">
                <a:latin typeface="Verdana"/>
                <a:cs typeface="Verdana"/>
              </a:rPr>
              <a:t> 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38215" y="4540504"/>
            <a:ext cx="200025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85815" y="3473704"/>
            <a:ext cx="200025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71615" y="3016503"/>
            <a:ext cx="200025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09615" y="2787650"/>
            <a:ext cx="200025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00215" y="2482850"/>
            <a:ext cx="200025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34228" y="2254250"/>
            <a:ext cx="200025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96482" y="3332988"/>
            <a:ext cx="200025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34228" y="3104388"/>
            <a:ext cx="332740" cy="662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  <a:p>
            <a:pPr>
              <a:lnSpc>
                <a:spcPts val="800"/>
              </a:lnSpc>
              <a:spcBef>
                <a:spcPts val="39"/>
              </a:spcBef>
            </a:pPr>
            <a:endParaRPr sz="800"/>
          </a:p>
          <a:p>
            <a:pPr marL="14478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25081" y="2799334"/>
            <a:ext cx="200025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33415" y="4129064"/>
            <a:ext cx="504825" cy="3346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304800">
              <a:lnSpc>
                <a:spcPct val="598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r>
              <a:rPr sz="1800" b="1" spc="-10" dirty="0" smtClean="0">
                <a:latin typeface="Verdana"/>
                <a:cs typeface="Verdana"/>
              </a:rPr>
              <a:t> 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75961" y="3790188"/>
            <a:ext cx="276225" cy="1019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  <a:p>
            <a:pPr marL="12700" marR="12700" indent="76200">
              <a:lnSpc>
                <a:spcPct val="1346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r>
              <a:rPr sz="1800" b="1" spc="-10" dirty="0" smtClean="0">
                <a:latin typeface="Verdana"/>
                <a:cs typeface="Verdana"/>
              </a:rPr>
              <a:t> 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72682" y="4475988"/>
            <a:ext cx="200025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24015" y="4925943"/>
            <a:ext cx="220345" cy="593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9685">
              <a:lnSpc>
                <a:spcPct val="1069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r>
              <a:rPr sz="1800" b="1" spc="-10" dirty="0" smtClean="0">
                <a:latin typeface="Verdana"/>
                <a:cs typeface="Verdana"/>
              </a:rPr>
              <a:t> 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44281" y="2886476"/>
            <a:ext cx="352425" cy="815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52400">
              <a:lnSpc>
                <a:spcPct val="1474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r>
              <a:rPr sz="1800" b="1" spc="-10" dirty="0" smtClean="0">
                <a:latin typeface="Verdana"/>
                <a:cs typeface="Verdana"/>
              </a:rPr>
              <a:t> 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63281" y="3397504"/>
            <a:ext cx="200025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81216" y="3783157"/>
            <a:ext cx="276225" cy="745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76200">
              <a:lnSpc>
                <a:spcPct val="1346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r>
              <a:rPr sz="1800" b="1" spc="-10" dirty="0" smtClean="0">
                <a:latin typeface="Verdana"/>
                <a:cs typeface="Verdana"/>
              </a:rPr>
              <a:t> 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86882" y="4826843"/>
            <a:ext cx="276225" cy="745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76200">
              <a:lnSpc>
                <a:spcPct val="1346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r>
              <a:rPr sz="1800" b="1" spc="-10" dirty="0" smtClean="0">
                <a:latin typeface="Verdana"/>
                <a:cs typeface="Verdana"/>
              </a:rPr>
              <a:t> 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062216" y="4849743"/>
            <a:ext cx="220345" cy="593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9685">
              <a:lnSpc>
                <a:spcPct val="1069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r>
              <a:rPr sz="1800" b="1" spc="-10" dirty="0" smtClean="0">
                <a:latin typeface="Verdana"/>
                <a:cs typeface="Verdana"/>
              </a:rPr>
              <a:t> 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25081" y="4845557"/>
            <a:ext cx="276860" cy="6502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0">
              <a:lnSpc>
                <a:spcPct val="100000"/>
              </a:lnSpc>
            </a:pPr>
            <a:r>
              <a:rPr sz="1800" b="1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  <a:p>
            <a:pPr>
              <a:lnSpc>
                <a:spcPts val="700"/>
              </a:lnSpc>
              <a:spcBef>
                <a:spcPts val="48"/>
              </a:spcBef>
            </a:pPr>
            <a:endParaRPr sz="700"/>
          </a:p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13350" y="4475988"/>
            <a:ext cx="200025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59740" y="1476247"/>
            <a:ext cx="3094990" cy="679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5085">
              <a:lnSpc>
                <a:spcPct val="100000"/>
              </a:lnSpc>
              <a:tabLst>
                <a:tab pos="478790" algn="l"/>
              </a:tabLst>
            </a:pPr>
            <a:r>
              <a:rPr sz="1800" spc="5" dirty="0" smtClean="0">
                <a:latin typeface="Symbol"/>
                <a:cs typeface="Symbol"/>
              </a:rPr>
              <a:t></a:t>
            </a:r>
            <a:r>
              <a:rPr sz="1800" spc="125" dirty="0" smtClean="0">
                <a:latin typeface="Arial"/>
                <a:cs typeface="Arial"/>
              </a:rPr>
              <a:t>x	</a:t>
            </a:r>
            <a:r>
              <a:rPr sz="1800" spc="120" dirty="0" smtClean="0">
                <a:latin typeface="Arial"/>
                <a:cs typeface="Arial"/>
              </a:rPr>
              <a:t>I</a:t>
            </a:r>
            <a:r>
              <a:rPr sz="1800" spc="235" dirty="0" smtClean="0">
                <a:latin typeface="Arial"/>
                <a:cs typeface="Arial"/>
              </a:rPr>
              <a:t>n</a:t>
            </a:r>
            <a:r>
              <a:rPr sz="1800" spc="-5" dirty="0" smtClean="0">
                <a:latin typeface="Verdana"/>
                <a:cs typeface="Verdana"/>
              </a:rPr>
              <a:t>(</a:t>
            </a:r>
            <a:r>
              <a:rPr sz="1800" spc="-100" dirty="0" smtClean="0">
                <a:latin typeface="Arial"/>
                <a:cs typeface="Arial"/>
              </a:rPr>
              <a:t>c</a:t>
            </a:r>
            <a:r>
              <a:rPr sz="1800" spc="-110" dirty="0" smtClean="0">
                <a:latin typeface="Arial"/>
                <a:cs typeface="Arial"/>
              </a:rPr>
              <a:t>s</a:t>
            </a:r>
            <a:r>
              <a:rPr sz="1800" spc="-80" dirty="0" smtClean="0">
                <a:latin typeface="Arial"/>
                <a:cs typeface="Arial"/>
              </a:rPr>
              <a:t>561</a:t>
            </a:r>
            <a:r>
              <a:rPr lang="en-US" sz="1800" spc="-80" dirty="0" smtClean="0">
                <a:latin typeface="Arial"/>
                <a:cs typeface="Arial"/>
              </a:rPr>
              <a:t>,</a:t>
            </a:r>
            <a:r>
              <a:rPr sz="1800" spc="25" dirty="0" smtClean="0">
                <a:latin typeface="Arial"/>
                <a:cs typeface="Arial"/>
              </a:rPr>
              <a:t> </a:t>
            </a:r>
            <a:r>
              <a:rPr sz="1800" spc="120" dirty="0" smtClean="0">
                <a:latin typeface="Arial"/>
                <a:cs typeface="Arial"/>
              </a:rPr>
              <a:t>x</a:t>
            </a:r>
            <a:r>
              <a:rPr sz="1800" spc="0" dirty="0" smtClean="0">
                <a:latin typeface="Verdana"/>
                <a:cs typeface="Verdana"/>
              </a:rPr>
              <a:t>)</a:t>
            </a:r>
            <a:r>
              <a:rPr sz="1800" spc="-90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Symbol"/>
                <a:cs typeface="Symbol"/>
              </a:rPr>
              <a:t></a:t>
            </a:r>
            <a:r>
              <a:rPr sz="1800" spc="100" dirty="0" smtClean="0">
                <a:latin typeface="Times New Roman"/>
                <a:cs typeface="Times New Roman"/>
              </a:rPr>
              <a:t> </a:t>
            </a:r>
            <a:r>
              <a:rPr sz="1800" spc="35" dirty="0" smtClean="0">
                <a:latin typeface="Arial"/>
                <a:cs typeface="Arial"/>
              </a:rPr>
              <a:t>Sma</a:t>
            </a:r>
            <a:r>
              <a:rPr sz="1800" spc="10" dirty="0" smtClean="0">
                <a:latin typeface="Arial"/>
                <a:cs typeface="Arial"/>
              </a:rPr>
              <a:t>r</a:t>
            </a:r>
            <a:r>
              <a:rPr sz="1800" spc="140" dirty="0" smtClean="0">
                <a:latin typeface="Arial"/>
                <a:cs typeface="Arial"/>
              </a:rPr>
              <a:t>t</a:t>
            </a:r>
            <a:r>
              <a:rPr sz="1800" spc="-5" dirty="0" smtClean="0">
                <a:latin typeface="Verdana"/>
                <a:cs typeface="Verdana"/>
              </a:rPr>
              <a:t>(</a:t>
            </a:r>
            <a:r>
              <a:rPr sz="1800" spc="120" dirty="0" smtClean="0">
                <a:latin typeface="Arial"/>
                <a:cs typeface="Arial"/>
              </a:rPr>
              <a:t>x</a:t>
            </a:r>
            <a:r>
              <a:rPr sz="1800" spc="0" dirty="0" smtClean="0">
                <a:latin typeface="Verdana"/>
                <a:cs typeface="Verdana"/>
              </a:rPr>
              <a:t>)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ts val="800"/>
              </a:lnSpc>
              <a:spcBef>
                <a:spcPts val="39"/>
              </a:spcBef>
            </a:pPr>
            <a:endParaRPr sz="800" dirty="0"/>
          </a:p>
          <a:p>
            <a:pPr marL="12700">
              <a:lnSpc>
                <a:spcPct val="100000"/>
              </a:lnSpc>
              <a:tabLst>
                <a:tab pos="445770" algn="l"/>
              </a:tabLst>
            </a:pPr>
            <a:r>
              <a:rPr sz="1800" spc="5" dirty="0" smtClean="0">
                <a:latin typeface="Symbol"/>
                <a:cs typeface="Symbol"/>
              </a:rPr>
              <a:t></a:t>
            </a:r>
            <a:r>
              <a:rPr sz="1800" spc="125" dirty="0" smtClean="0">
                <a:latin typeface="Arial"/>
                <a:cs typeface="Arial"/>
              </a:rPr>
              <a:t>x	</a:t>
            </a:r>
            <a:r>
              <a:rPr sz="1800" spc="120" dirty="0" smtClean="0">
                <a:latin typeface="Arial"/>
                <a:cs typeface="Arial"/>
              </a:rPr>
              <a:t>I</a:t>
            </a:r>
            <a:r>
              <a:rPr sz="1800" spc="235" dirty="0" smtClean="0">
                <a:latin typeface="Arial"/>
                <a:cs typeface="Arial"/>
              </a:rPr>
              <a:t>n</a:t>
            </a:r>
            <a:r>
              <a:rPr sz="1800" spc="-5" dirty="0" smtClean="0">
                <a:latin typeface="Verdana"/>
                <a:cs typeface="Verdana"/>
              </a:rPr>
              <a:t>(</a:t>
            </a:r>
            <a:r>
              <a:rPr sz="1800" spc="-100" dirty="0" smtClean="0">
                <a:latin typeface="Arial"/>
                <a:cs typeface="Arial"/>
              </a:rPr>
              <a:t>c</a:t>
            </a:r>
            <a:r>
              <a:rPr sz="1800" spc="-110" dirty="0" smtClean="0">
                <a:latin typeface="Arial"/>
                <a:cs typeface="Arial"/>
              </a:rPr>
              <a:t>s</a:t>
            </a:r>
            <a:r>
              <a:rPr sz="1800" spc="-80" dirty="0" smtClean="0">
                <a:latin typeface="Arial"/>
                <a:cs typeface="Arial"/>
              </a:rPr>
              <a:t>561</a:t>
            </a:r>
            <a:r>
              <a:rPr lang="en-US" sz="1800" spc="-80" dirty="0" smtClean="0">
                <a:latin typeface="Arial"/>
                <a:cs typeface="Arial"/>
              </a:rPr>
              <a:t>,</a:t>
            </a:r>
            <a:r>
              <a:rPr sz="1800" spc="25" dirty="0" smtClean="0">
                <a:latin typeface="Arial"/>
                <a:cs typeface="Arial"/>
              </a:rPr>
              <a:t> </a:t>
            </a:r>
            <a:r>
              <a:rPr sz="1800" spc="125" dirty="0" smtClean="0">
                <a:latin typeface="Arial"/>
                <a:cs typeface="Arial"/>
              </a:rPr>
              <a:t>x</a:t>
            </a:r>
            <a:r>
              <a:rPr sz="1800" spc="125" dirty="0" smtClean="0">
                <a:latin typeface="Verdana"/>
                <a:cs typeface="Verdana"/>
              </a:rPr>
              <a:t>) </a:t>
            </a:r>
            <a:r>
              <a:rPr sz="1800" spc="350" dirty="0" smtClean="0">
                <a:latin typeface="Arial"/>
                <a:cs typeface="Arial"/>
              </a:rPr>
              <a:t>^</a:t>
            </a:r>
            <a:r>
              <a:rPr sz="1800" spc="50" dirty="0" smtClean="0">
                <a:latin typeface="Arial"/>
                <a:cs typeface="Arial"/>
              </a:rPr>
              <a:t> </a:t>
            </a:r>
            <a:r>
              <a:rPr sz="1800" spc="35" dirty="0" smtClean="0">
                <a:latin typeface="Arial"/>
                <a:cs typeface="Arial"/>
              </a:rPr>
              <a:t>Sma</a:t>
            </a:r>
            <a:r>
              <a:rPr sz="1800" spc="10" dirty="0" smtClean="0">
                <a:latin typeface="Arial"/>
                <a:cs typeface="Arial"/>
              </a:rPr>
              <a:t>r</a:t>
            </a:r>
            <a:r>
              <a:rPr sz="1800" spc="140" dirty="0" smtClean="0">
                <a:latin typeface="Arial"/>
                <a:cs typeface="Arial"/>
              </a:rPr>
              <a:t>t</a:t>
            </a:r>
            <a:r>
              <a:rPr sz="1800" spc="-5" dirty="0" smtClean="0">
                <a:latin typeface="Verdana"/>
                <a:cs typeface="Verdana"/>
              </a:rPr>
              <a:t>(</a:t>
            </a:r>
            <a:r>
              <a:rPr sz="1800" spc="120" dirty="0" smtClean="0">
                <a:latin typeface="Arial"/>
                <a:cs typeface="Arial"/>
              </a:rPr>
              <a:t>x</a:t>
            </a:r>
            <a:r>
              <a:rPr sz="1800" spc="0" dirty="0" smtClean="0">
                <a:latin typeface="Verdana"/>
                <a:cs typeface="Verdana"/>
              </a:rPr>
              <a:t>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5940" y="2314447"/>
            <a:ext cx="2950845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407034" algn="l"/>
              </a:tabLst>
            </a:pPr>
            <a:r>
              <a:rPr sz="1800" dirty="0" smtClean="0">
                <a:latin typeface="Symbol"/>
                <a:cs typeface="Symbol"/>
              </a:rPr>
              <a:t></a:t>
            </a:r>
            <a:r>
              <a:rPr sz="1800" spc="125" dirty="0" smtClean="0">
                <a:latin typeface="Arial"/>
                <a:cs typeface="Arial"/>
              </a:rPr>
              <a:t>x	</a:t>
            </a:r>
            <a:r>
              <a:rPr sz="1800" spc="180" dirty="0" smtClean="0">
                <a:latin typeface="Arial"/>
                <a:cs typeface="Arial"/>
              </a:rPr>
              <a:t>In</a:t>
            </a:r>
            <a:r>
              <a:rPr sz="1800" spc="-5" dirty="0" smtClean="0">
                <a:latin typeface="Verdana"/>
                <a:cs typeface="Verdana"/>
              </a:rPr>
              <a:t>(</a:t>
            </a:r>
            <a:r>
              <a:rPr sz="1800" spc="-90" dirty="0" smtClean="0">
                <a:latin typeface="Arial"/>
                <a:cs typeface="Arial"/>
              </a:rPr>
              <a:t>cs561</a:t>
            </a:r>
            <a:r>
              <a:rPr lang="en-US" sz="1800" spc="-90" dirty="0" smtClean="0">
                <a:latin typeface="Arial"/>
                <a:cs typeface="Arial"/>
              </a:rPr>
              <a:t>,</a:t>
            </a:r>
            <a:r>
              <a:rPr sz="1800" spc="25" dirty="0" smtClean="0">
                <a:latin typeface="Arial"/>
                <a:cs typeface="Arial"/>
              </a:rPr>
              <a:t> </a:t>
            </a:r>
            <a:r>
              <a:rPr sz="1800" spc="125" dirty="0" smtClean="0">
                <a:latin typeface="Arial"/>
                <a:cs typeface="Arial"/>
              </a:rPr>
              <a:t>x</a:t>
            </a:r>
            <a:r>
              <a:rPr sz="1800" spc="125" dirty="0" smtClean="0">
                <a:latin typeface="Verdana"/>
                <a:cs typeface="Verdana"/>
              </a:rPr>
              <a:t>)</a:t>
            </a:r>
            <a:r>
              <a:rPr sz="1800" spc="-90" dirty="0" smtClean="0">
                <a:latin typeface="Verdana"/>
                <a:cs typeface="Verdana"/>
              </a:rPr>
              <a:t> </a:t>
            </a:r>
            <a:r>
              <a:rPr sz="1800" spc="350" dirty="0" smtClean="0">
                <a:latin typeface="Arial"/>
                <a:cs typeface="Arial"/>
              </a:rPr>
              <a:t>^</a:t>
            </a:r>
            <a:r>
              <a:rPr sz="1800" spc="50" dirty="0" smtClean="0">
                <a:latin typeface="Arial"/>
                <a:cs typeface="Arial"/>
              </a:rPr>
              <a:t> </a:t>
            </a:r>
            <a:r>
              <a:rPr sz="1800" spc="35" dirty="0" smtClean="0">
                <a:latin typeface="Arial"/>
                <a:cs typeface="Arial"/>
              </a:rPr>
              <a:t>Sma</a:t>
            </a:r>
            <a:r>
              <a:rPr sz="1800" spc="10" dirty="0" smtClean="0">
                <a:latin typeface="Arial"/>
                <a:cs typeface="Arial"/>
              </a:rPr>
              <a:t>r</a:t>
            </a:r>
            <a:r>
              <a:rPr sz="1800" spc="140" dirty="0" smtClean="0">
                <a:latin typeface="Arial"/>
                <a:cs typeface="Arial"/>
              </a:rPr>
              <a:t>t</a:t>
            </a:r>
            <a:r>
              <a:rPr sz="1800" spc="-5" dirty="0" smtClean="0">
                <a:latin typeface="Verdana"/>
                <a:cs typeface="Verdana"/>
              </a:rPr>
              <a:t>(</a:t>
            </a:r>
            <a:r>
              <a:rPr sz="1800" spc="120" dirty="0" smtClean="0">
                <a:latin typeface="Arial"/>
                <a:cs typeface="Arial"/>
              </a:rPr>
              <a:t>x</a:t>
            </a:r>
            <a:r>
              <a:rPr sz="1800" spc="0" dirty="0" smtClean="0">
                <a:latin typeface="Verdana"/>
                <a:cs typeface="Verdana"/>
              </a:rPr>
              <a:t>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5940" y="2695447"/>
            <a:ext cx="3023870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407670" algn="l"/>
              </a:tabLst>
            </a:pPr>
            <a:r>
              <a:rPr sz="1800" dirty="0" smtClean="0">
                <a:latin typeface="Symbol"/>
                <a:cs typeface="Symbol"/>
              </a:rPr>
              <a:t></a:t>
            </a:r>
            <a:r>
              <a:rPr sz="1800" spc="125" dirty="0" smtClean="0">
                <a:latin typeface="Arial"/>
                <a:cs typeface="Arial"/>
              </a:rPr>
              <a:t>x	</a:t>
            </a:r>
            <a:r>
              <a:rPr sz="1800" spc="120" dirty="0" smtClean="0">
                <a:latin typeface="Arial"/>
                <a:cs typeface="Arial"/>
              </a:rPr>
              <a:t>I</a:t>
            </a:r>
            <a:r>
              <a:rPr sz="1800" spc="235" dirty="0" smtClean="0">
                <a:latin typeface="Arial"/>
                <a:cs typeface="Arial"/>
              </a:rPr>
              <a:t>n</a:t>
            </a:r>
            <a:r>
              <a:rPr sz="1800" spc="-5" dirty="0" smtClean="0">
                <a:latin typeface="Verdana"/>
                <a:cs typeface="Verdana"/>
              </a:rPr>
              <a:t>(</a:t>
            </a:r>
            <a:r>
              <a:rPr sz="1800" spc="-100" dirty="0" smtClean="0">
                <a:latin typeface="Arial"/>
                <a:cs typeface="Arial"/>
              </a:rPr>
              <a:t>c</a:t>
            </a:r>
            <a:r>
              <a:rPr sz="1800" spc="-110" dirty="0" smtClean="0">
                <a:latin typeface="Arial"/>
                <a:cs typeface="Arial"/>
              </a:rPr>
              <a:t>s</a:t>
            </a:r>
            <a:r>
              <a:rPr sz="1800" spc="-80" dirty="0" smtClean="0">
                <a:latin typeface="Arial"/>
                <a:cs typeface="Arial"/>
              </a:rPr>
              <a:t>561</a:t>
            </a:r>
            <a:r>
              <a:rPr lang="en-US" sz="1800" spc="-80" dirty="0" smtClean="0">
                <a:latin typeface="Arial"/>
                <a:cs typeface="Arial"/>
              </a:rPr>
              <a:t>,</a:t>
            </a:r>
            <a:r>
              <a:rPr sz="1800" spc="25" dirty="0" smtClean="0">
                <a:latin typeface="Arial"/>
                <a:cs typeface="Arial"/>
              </a:rPr>
              <a:t> </a:t>
            </a:r>
            <a:r>
              <a:rPr sz="1800" spc="125" dirty="0" smtClean="0">
                <a:latin typeface="Arial"/>
                <a:cs typeface="Arial"/>
              </a:rPr>
              <a:t>x</a:t>
            </a:r>
            <a:r>
              <a:rPr sz="1800" spc="125" dirty="0" smtClean="0">
                <a:latin typeface="Verdana"/>
                <a:cs typeface="Verdana"/>
              </a:rPr>
              <a:t>)</a:t>
            </a:r>
            <a:r>
              <a:rPr sz="1800" spc="-90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Symbol"/>
                <a:cs typeface="Symbol"/>
              </a:rPr>
              <a:t></a:t>
            </a:r>
            <a:r>
              <a:rPr sz="1800" spc="100" dirty="0" smtClean="0">
                <a:latin typeface="Times New Roman"/>
                <a:cs typeface="Times New Roman"/>
              </a:rPr>
              <a:t> </a:t>
            </a:r>
            <a:r>
              <a:rPr sz="1800" spc="35" dirty="0" smtClean="0">
                <a:latin typeface="Arial"/>
                <a:cs typeface="Arial"/>
              </a:rPr>
              <a:t>Sma</a:t>
            </a:r>
            <a:r>
              <a:rPr sz="1800" spc="10" dirty="0" smtClean="0">
                <a:latin typeface="Arial"/>
                <a:cs typeface="Arial"/>
              </a:rPr>
              <a:t>r</a:t>
            </a:r>
            <a:r>
              <a:rPr sz="1800" spc="140" dirty="0" smtClean="0">
                <a:latin typeface="Arial"/>
                <a:cs typeface="Arial"/>
              </a:rPr>
              <a:t>t</a:t>
            </a:r>
            <a:r>
              <a:rPr sz="1800" spc="-5" dirty="0" smtClean="0">
                <a:latin typeface="Verdana"/>
                <a:cs typeface="Verdana"/>
              </a:rPr>
              <a:t>(</a:t>
            </a:r>
            <a:r>
              <a:rPr sz="1800" spc="120" dirty="0" smtClean="0">
                <a:latin typeface="Arial"/>
                <a:cs typeface="Arial"/>
              </a:rPr>
              <a:t>x</a:t>
            </a:r>
            <a:r>
              <a:rPr sz="1800" spc="0" dirty="0" smtClean="0">
                <a:latin typeface="Verdana"/>
                <a:cs typeface="Verdana"/>
              </a:rPr>
              <a:t>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566921" y="2451861"/>
            <a:ext cx="1681861" cy="1004697"/>
          </a:xfrm>
          <a:custGeom>
            <a:avLst/>
            <a:gdLst/>
            <a:ahLst/>
            <a:cxnLst/>
            <a:rect l="l" t="t" r="r" b="b"/>
            <a:pathLst>
              <a:path w="1681861" h="1004697">
                <a:moveTo>
                  <a:pt x="1429834" y="947047"/>
                </a:moveTo>
                <a:lnTo>
                  <a:pt x="1417588" y="952347"/>
                </a:lnTo>
                <a:lnTo>
                  <a:pt x="1409117" y="962970"/>
                </a:lnTo>
                <a:lnTo>
                  <a:pt x="1406012" y="977798"/>
                </a:lnTo>
                <a:lnTo>
                  <a:pt x="1410652" y="991034"/>
                </a:lnTo>
                <a:lnTo>
                  <a:pt x="1420693" y="1000311"/>
                </a:lnTo>
                <a:lnTo>
                  <a:pt x="1434338" y="1003808"/>
                </a:lnTo>
                <a:lnTo>
                  <a:pt x="1681861" y="1004697"/>
                </a:lnTo>
                <a:lnTo>
                  <a:pt x="1679509" y="1000505"/>
                </a:lnTo>
                <a:lnTo>
                  <a:pt x="1618488" y="1000505"/>
                </a:lnTo>
                <a:lnTo>
                  <a:pt x="1527731" y="947165"/>
                </a:lnTo>
                <a:lnTo>
                  <a:pt x="1429834" y="947047"/>
                </a:lnTo>
                <a:close/>
              </a:path>
              <a:path w="1681861" h="1004697">
                <a:moveTo>
                  <a:pt x="1527731" y="947165"/>
                </a:moveTo>
                <a:lnTo>
                  <a:pt x="1618488" y="1000505"/>
                </a:lnTo>
                <a:lnTo>
                  <a:pt x="1624756" y="989838"/>
                </a:lnTo>
                <a:lnTo>
                  <a:pt x="1608074" y="989838"/>
                </a:lnTo>
                <a:lnTo>
                  <a:pt x="1584162" y="947234"/>
                </a:lnTo>
                <a:lnTo>
                  <a:pt x="1527731" y="947165"/>
                </a:lnTo>
                <a:close/>
              </a:path>
              <a:path w="1681861" h="1004697">
                <a:moveTo>
                  <a:pt x="1540566" y="775688"/>
                </a:moveTo>
                <a:lnTo>
                  <a:pt x="1528517" y="776963"/>
                </a:lnTo>
                <a:lnTo>
                  <a:pt x="1515023" y="783218"/>
                </a:lnTo>
                <a:lnTo>
                  <a:pt x="1508866" y="793372"/>
                </a:lnTo>
                <a:lnTo>
                  <a:pt x="1507342" y="805072"/>
                </a:lnTo>
                <a:lnTo>
                  <a:pt x="1510918" y="816737"/>
                </a:lnTo>
                <a:lnTo>
                  <a:pt x="1556358" y="897696"/>
                </a:lnTo>
                <a:lnTo>
                  <a:pt x="1647443" y="951229"/>
                </a:lnTo>
                <a:lnTo>
                  <a:pt x="1618488" y="1000505"/>
                </a:lnTo>
                <a:lnTo>
                  <a:pt x="1679509" y="1000505"/>
                </a:lnTo>
                <a:lnTo>
                  <a:pt x="1560702" y="788797"/>
                </a:lnTo>
                <a:lnTo>
                  <a:pt x="1558468" y="785425"/>
                </a:lnTo>
                <a:lnTo>
                  <a:pt x="1550705" y="778730"/>
                </a:lnTo>
                <a:lnTo>
                  <a:pt x="1540566" y="775688"/>
                </a:lnTo>
                <a:close/>
              </a:path>
              <a:path w="1681861" h="1004697">
                <a:moveTo>
                  <a:pt x="1584162" y="947234"/>
                </a:moveTo>
                <a:lnTo>
                  <a:pt x="1608074" y="989838"/>
                </a:lnTo>
                <a:lnTo>
                  <a:pt x="1633092" y="947292"/>
                </a:lnTo>
                <a:lnTo>
                  <a:pt x="1584162" y="947234"/>
                </a:lnTo>
                <a:close/>
              </a:path>
              <a:path w="1681861" h="1004697">
                <a:moveTo>
                  <a:pt x="1556358" y="897696"/>
                </a:moveTo>
                <a:lnTo>
                  <a:pt x="1584162" y="947234"/>
                </a:lnTo>
                <a:lnTo>
                  <a:pt x="1633092" y="947292"/>
                </a:lnTo>
                <a:lnTo>
                  <a:pt x="1608074" y="989838"/>
                </a:lnTo>
                <a:lnTo>
                  <a:pt x="1624756" y="989838"/>
                </a:lnTo>
                <a:lnTo>
                  <a:pt x="1647443" y="951229"/>
                </a:lnTo>
                <a:lnTo>
                  <a:pt x="1556358" y="897696"/>
                </a:lnTo>
                <a:close/>
              </a:path>
              <a:path w="1681861" h="1004697">
                <a:moveTo>
                  <a:pt x="28955" y="0"/>
                </a:moveTo>
                <a:lnTo>
                  <a:pt x="0" y="49275"/>
                </a:lnTo>
                <a:lnTo>
                  <a:pt x="1527731" y="947165"/>
                </a:lnTo>
                <a:lnTo>
                  <a:pt x="1584162" y="947234"/>
                </a:lnTo>
                <a:lnTo>
                  <a:pt x="1556358" y="897696"/>
                </a:lnTo>
                <a:lnTo>
                  <a:pt x="28955" y="0"/>
                </a:lnTo>
                <a:close/>
              </a:path>
            </a:pathLst>
          </a:custGeom>
          <a:solidFill>
            <a:srgbClr val="9F8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17365" y="1611871"/>
            <a:ext cx="2812034" cy="369328"/>
          </a:xfrm>
          <a:custGeom>
            <a:avLst/>
            <a:gdLst/>
            <a:ahLst/>
            <a:cxnLst/>
            <a:rect l="l" t="t" r="r" b="b"/>
            <a:pathLst>
              <a:path w="2812034" h="369328">
                <a:moveTo>
                  <a:pt x="0" y="369328"/>
                </a:moveTo>
                <a:lnTo>
                  <a:pt x="2812034" y="369328"/>
                </a:lnTo>
                <a:lnTo>
                  <a:pt x="2812034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896359" y="1640332"/>
            <a:ext cx="2640330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125" dirty="0" smtClean="0">
                <a:latin typeface="Arial"/>
                <a:cs typeface="Arial"/>
              </a:rPr>
              <a:t>I</a:t>
            </a:r>
            <a:r>
              <a:rPr sz="1800" spc="235" dirty="0" smtClean="0">
                <a:latin typeface="Arial"/>
                <a:cs typeface="Arial"/>
              </a:rPr>
              <a:t>n</a:t>
            </a:r>
            <a:r>
              <a:rPr sz="1800" b="1" spc="-10" dirty="0" smtClean="0">
                <a:latin typeface="Verdana"/>
                <a:cs typeface="Verdana"/>
              </a:rPr>
              <a:t>(</a:t>
            </a:r>
            <a:r>
              <a:rPr sz="1800" spc="-90" dirty="0" smtClean="0">
                <a:latin typeface="Arial"/>
                <a:cs typeface="Arial"/>
              </a:rPr>
              <a:t>cs561</a:t>
            </a:r>
            <a:r>
              <a:rPr lang="en-US" sz="1800" spc="-90" dirty="0" smtClean="0">
                <a:latin typeface="Arial"/>
                <a:cs typeface="Arial"/>
              </a:rPr>
              <a:t>,</a:t>
            </a:r>
            <a:r>
              <a:rPr sz="1800" spc="25" dirty="0" smtClean="0">
                <a:latin typeface="Arial"/>
                <a:cs typeface="Arial"/>
              </a:rPr>
              <a:t> </a:t>
            </a:r>
            <a:r>
              <a:rPr sz="1800" spc="130" dirty="0" smtClean="0">
                <a:latin typeface="Arial"/>
                <a:cs typeface="Arial"/>
              </a:rPr>
              <a:t>x</a:t>
            </a:r>
            <a:r>
              <a:rPr sz="1800" b="1" spc="0" dirty="0" smtClean="0">
                <a:latin typeface="Verdana"/>
                <a:cs typeface="Verdana"/>
              </a:rPr>
              <a:t>)</a:t>
            </a:r>
            <a:r>
              <a:rPr sz="1800" b="1" spc="-80" dirty="0" smtClean="0">
                <a:latin typeface="Verdana"/>
                <a:cs typeface="Verdana"/>
              </a:rPr>
              <a:t> </a:t>
            </a:r>
            <a:r>
              <a:rPr sz="1800" spc="350" dirty="0" smtClean="0">
                <a:latin typeface="Arial"/>
                <a:cs typeface="Arial"/>
              </a:rPr>
              <a:t>^</a:t>
            </a:r>
            <a:r>
              <a:rPr sz="1800" spc="45" dirty="0" smtClean="0">
                <a:latin typeface="Arial"/>
                <a:cs typeface="Arial"/>
              </a:rPr>
              <a:t> </a:t>
            </a:r>
            <a:r>
              <a:rPr sz="1800" spc="-105" dirty="0" smtClean="0">
                <a:latin typeface="Arial"/>
                <a:cs typeface="Arial"/>
              </a:rPr>
              <a:t>S</a:t>
            </a:r>
            <a:r>
              <a:rPr sz="1800" spc="15" dirty="0" smtClean="0">
                <a:latin typeface="Arial"/>
                <a:cs typeface="Arial"/>
              </a:rPr>
              <a:t>ma</a:t>
            </a:r>
            <a:r>
              <a:rPr sz="1800" spc="190" dirty="0" smtClean="0">
                <a:latin typeface="Arial"/>
                <a:cs typeface="Arial"/>
              </a:rPr>
              <a:t>r</a:t>
            </a:r>
            <a:r>
              <a:rPr sz="1800" spc="165" dirty="0" smtClean="0">
                <a:latin typeface="Arial"/>
                <a:cs typeface="Arial"/>
              </a:rPr>
              <a:t>t</a:t>
            </a:r>
            <a:r>
              <a:rPr sz="1800" b="1" spc="-5" dirty="0" smtClean="0">
                <a:latin typeface="Verdana"/>
                <a:cs typeface="Verdana"/>
              </a:rPr>
              <a:t>(</a:t>
            </a:r>
            <a:r>
              <a:rPr sz="1800" spc="120" dirty="0" smtClean="0">
                <a:latin typeface="Arial"/>
                <a:cs typeface="Arial"/>
              </a:rPr>
              <a:t>x</a:t>
            </a:r>
            <a:r>
              <a:rPr sz="1800" b="1" spc="0" dirty="0" smtClean="0">
                <a:latin typeface="Verdana"/>
                <a:cs typeface="Verdana"/>
              </a:rPr>
              <a:t>)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29815" y="1886025"/>
            <a:ext cx="4261027" cy="3975100"/>
          </a:xfrm>
          <a:custGeom>
            <a:avLst/>
            <a:gdLst/>
            <a:ahLst/>
            <a:cxnLst/>
            <a:rect l="l" t="t" r="r" b="b"/>
            <a:pathLst>
              <a:path w="4261027" h="3975100">
                <a:moveTo>
                  <a:pt x="2347063" y="3962400"/>
                </a:moveTo>
                <a:lnTo>
                  <a:pt x="1455490" y="3962400"/>
                </a:lnTo>
                <a:lnTo>
                  <a:pt x="1471067" y="3975100"/>
                </a:lnTo>
                <a:lnTo>
                  <a:pt x="2334468" y="3975100"/>
                </a:lnTo>
                <a:lnTo>
                  <a:pt x="2347063" y="3962400"/>
                </a:lnTo>
                <a:close/>
              </a:path>
              <a:path w="4261027" h="3975100">
                <a:moveTo>
                  <a:pt x="2433814" y="3949700"/>
                </a:moveTo>
                <a:lnTo>
                  <a:pt x="1372749" y="3949700"/>
                </a:lnTo>
                <a:lnTo>
                  <a:pt x="1384281" y="3962400"/>
                </a:lnTo>
                <a:lnTo>
                  <a:pt x="2384732" y="3962400"/>
                </a:lnTo>
                <a:lnTo>
                  <a:pt x="2433814" y="3949700"/>
                </a:lnTo>
                <a:close/>
              </a:path>
              <a:path w="4261027" h="3975100">
                <a:moveTo>
                  <a:pt x="2485849" y="3937000"/>
                </a:moveTo>
                <a:lnTo>
                  <a:pt x="1336435" y="3937000"/>
                </a:lnTo>
                <a:lnTo>
                  <a:pt x="1348929" y="3949700"/>
                </a:lnTo>
                <a:lnTo>
                  <a:pt x="2472117" y="3949700"/>
                </a:lnTo>
                <a:lnTo>
                  <a:pt x="2485849" y="3937000"/>
                </a:lnTo>
                <a:close/>
              </a:path>
              <a:path w="4261027" h="3975100">
                <a:moveTo>
                  <a:pt x="2543493" y="3924300"/>
                </a:moveTo>
                <a:lnTo>
                  <a:pt x="1298279" y="3924300"/>
                </a:lnTo>
                <a:lnTo>
                  <a:pt x="1309764" y="3937000"/>
                </a:lnTo>
                <a:lnTo>
                  <a:pt x="2528832" y="3937000"/>
                </a:lnTo>
                <a:lnTo>
                  <a:pt x="2543493" y="3924300"/>
                </a:lnTo>
                <a:close/>
              </a:path>
              <a:path w="4261027" h="3975100">
                <a:moveTo>
                  <a:pt x="2601699" y="3911600"/>
                </a:moveTo>
                <a:lnTo>
                  <a:pt x="1263304" y="3911600"/>
                </a:lnTo>
                <a:lnTo>
                  <a:pt x="1275075" y="3924300"/>
                </a:lnTo>
                <a:lnTo>
                  <a:pt x="2587371" y="3924300"/>
                </a:lnTo>
                <a:lnTo>
                  <a:pt x="2601699" y="3911600"/>
                </a:lnTo>
                <a:close/>
              </a:path>
              <a:path w="4261027" h="3975100">
                <a:moveTo>
                  <a:pt x="2642686" y="3898900"/>
                </a:moveTo>
                <a:lnTo>
                  <a:pt x="1242144" y="3898900"/>
                </a:lnTo>
                <a:lnTo>
                  <a:pt x="1251383" y="3911600"/>
                </a:lnTo>
                <a:lnTo>
                  <a:pt x="2629435" y="3911600"/>
                </a:lnTo>
                <a:lnTo>
                  <a:pt x="2642686" y="3898900"/>
                </a:lnTo>
                <a:close/>
              </a:path>
              <a:path w="4261027" h="3975100">
                <a:moveTo>
                  <a:pt x="2689729" y="3886200"/>
                </a:moveTo>
                <a:lnTo>
                  <a:pt x="1223382" y="3886200"/>
                </a:lnTo>
                <a:lnTo>
                  <a:pt x="1232876" y="3898900"/>
                </a:lnTo>
                <a:lnTo>
                  <a:pt x="2679019" y="3898900"/>
                </a:lnTo>
                <a:lnTo>
                  <a:pt x="2689729" y="3886200"/>
                </a:lnTo>
                <a:close/>
              </a:path>
              <a:path w="4261027" h="3975100">
                <a:moveTo>
                  <a:pt x="2797539" y="3848100"/>
                </a:moveTo>
                <a:lnTo>
                  <a:pt x="1179156" y="3848100"/>
                </a:lnTo>
                <a:lnTo>
                  <a:pt x="1191547" y="3860800"/>
                </a:lnTo>
                <a:lnTo>
                  <a:pt x="1202916" y="3873500"/>
                </a:lnTo>
                <a:lnTo>
                  <a:pt x="1213461" y="3886200"/>
                </a:lnTo>
                <a:lnTo>
                  <a:pt x="2713917" y="3886200"/>
                </a:lnTo>
                <a:lnTo>
                  <a:pt x="2725950" y="3873500"/>
                </a:lnTo>
                <a:lnTo>
                  <a:pt x="2749915" y="3873500"/>
                </a:lnTo>
                <a:lnTo>
                  <a:pt x="2761853" y="3860800"/>
                </a:lnTo>
                <a:lnTo>
                  <a:pt x="2785662" y="3860800"/>
                </a:lnTo>
                <a:lnTo>
                  <a:pt x="2797539" y="3848100"/>
                </a:lnTo>
                <a:close/>
              </a:path>
              <a:path w="4261027" h="3975100">
                <a:moveTo>
                  <a:pt x="2859917" y="3822700"/>
                </a:moveTo>
                <a:lnTo>
                  <a:pt x="1148888" y="3822700"/>
                </a:lnTo>
                <a:lnTo>
                  <a:pt x="1158031" y="3835400"/>
                </a:lnTo>
                <a:lnTo>
                  <a:pt x="1168047" y="3848100"/>
                </a:lnTo>
                <a:lnTo>
                  <a:pt x="2822667" y="3848100"/>
                </a:lnTo>
                <a:lnTo>
                  <a:pt x="2835479" y="3835400"/>
                </a:lnTo>
                <a:lnTo>
                  <a:pt x="2847882" y="3835400"/>
                </a:lnTo>
                <a:lnTo>
                  <a:pt x="2859917" y="3822700"/>
                </a:lnTo>
                <a:close/>
              </a:path>
              <a:path w="4261027" h="3975100">
                <a:moveTo>
                  <a:pt x="2894246" y="3810000"/>
                </a:moveTo>
                <a:lnTo>
                  <a:pt x="1132352" y="3810000"/>
                </a:lnTo>
                <a:lnTo>
                  <a:pt x="1140401" y="3822700"/>
                </a:lnTo>
                <a:lnTo>
                  <a:pt x="2883057" y="3822700"/>
                </a:lnTo>
                <a:lnTo>
                  <a:pt x="2894246" y="3810000"/>
                </a:lnTo>
                <a:close/>
              </a:path>
              <a:path w="4261027" h="3975100">
                <a:moveTo>
                  <a:pt x="2950407" y="3784600"/>
                </a:moveTo>
                <a:lnTo>
                  <a:pt x="1108641" y="3784600"/>
                </a:lnTo>
                <a:lnTo>
                  <a:pt x="1116690" y="3797300"/>
                </a:lnTo>
                <a:lnTo>
                  <a:pt x="1124520" y="3810000"/>
                </a:lnTo>
                <a:lnTo>
                  <a:pt x="2916073" y="3810000"/>
                </a:lnTo>
                <a:lnTo>
                  <a:pt x="2926796" y="3797300"/>
                </a:lnTo>
                <a:lnTo>
                  <a:pt x="2938671" y="3797300"/>
                </a:lnTo>
                <a:lnTo>
                  <a:pt x="2950407" y="3784600"/>
                </a:lnTo>
                <a:close/>
              </a:path>
              <a:path w="4261027" h="3975100">
                <a:moveTo>
                  <a:pt x="3017465" y="3746500"/>
                </a:moveTo>
                <a:lnTo>
                  <a:pt x="1069896" y="3746500"/>
                </a:lnTo>
                <a:lnTo>
                  <a:pt x="1081001" y="3759200"/>
                </a:lnTo>
                <a:lnTo>
                  <a:pt x="1100155" y="3784600"/>
                </a:lnTo>
                <a:lnTo>
                  <a:pt x="2961996" y="3784600"/>
                </a:lnTo>
                <a:lnTo>
                  <a:pt x="2973431" y="3771900"/>
                </a:lnTo>
                <a:lnTo>
                  <a:pt x="2984704" y="3771900"/>
                </a:lnTo>
                <a:lnTo>
                  <a:pt x="2995806" y="3759200"/>
                </a:lnTo>
                <a:lnTo>
                  <a:pt x="3006729" y="3759200"/>
                </a:lnTo>
                <a:lnTo>
                  <a:pt x="3017465" y="3746500"/>
                </a:lnTo>
                <a:close/>
              </a:path>
              <a:path w="4261027" h="3975100">
                <a:moveTo>
                  <a:pt x="4264899" y="1130300"/>
                </a:moveTo>
                <a:lnTo>
                  <a:pt x="367830" y="1130300"/>
                </a:lnTo>
                <a:lnTo>
                  <a:pt x="358918" y="1143000"/>
                </a:lnTo>
                <a:lnTo>
                  <a:pt x="350120" y="1155700"/>
                </a:lnTo>
                <a:lnTo>
                  <a:pt x="341452" y="1155700"/>
                </a:lnTo>
                <a:lnTo>
                  <a:pt x="332932" y="1168400"/>
                </a:lnTo>
                <a:lnTo>
                  <a:pt x="324576" y="1181100"/>
                </a:lnTo>
                <a:lnTo>
                  <a:pt x="315840" y="1193800"/>
                </a:lnTo>
                <a:lnTo>
                  <a:pt x="307100" y="1193800"/>
                </a:lnTo>
                <a:lnTo>
                  <a:pt x="298374" y="1206500"/>
                </a:lnTo>
                <a:lnTo>
                  <a:pt x="272495" y="1231900"/>
                </a:lnTo>
                <a:lnTo>
                  <a:pt x="264035" y="1244600"/>
                </a:lnTo>
                <a:lnTo>
                  <a:pt x="255692" y="1257300"/>
                </a:lnTo>
                <a:lnTo>
                  <a:pt x="247488" y="1270000"/>
                </a:lnTo>
                <a:lnTo>
                  <a:pt x="239441" y="1270000"/>
                </a:lnTo>
                <a:lnTo>
                  <a:pt x="231574" y="1282700"/>
                </a:lnTo>
                <a:lnTo>
                  <a:pt x="223905" y="1295400"/>
                </a:lnTo>
                <a:lnTo>
                  <a:pt x="216457" y="1308100"/>
                </a:lnTo>
                <a:lnTo>
                  <a:pt x="208015" y="1320800"/>
                </a:lnTo>
                <a:lnTo>
                  <a:pt x="200159" y="1333500"/>
                </a:lnTo>
                <a:lnTo>
                  <a:pt x="192750" y="1333500"/>
                </a:lnTo>
                <a:lnTo>
                  <a:pt x="185647" y="1346200"/>
                </a:lnTo>
                <a:lnTo>
                  <a:pt x="171801" y="1371600"/>
                </a:lnTo>
                <a:lnTo>
                  <a:pt x="162416" y="1384300"/>
                </a:lnTo>
                <a:lnTo>
                  <a:pt x="153331" y="1397000"/>
                </a:lnTo>
                <a:lnTo>
                  <a:pt x="144531" y="1397000"/>
                </a:lnTo>
                <a:lnTo>
                  <a:pt x="136003" y="1409700"/>
                </a:lnTo>
                <a:lnTo>
                  <a:pt x="119706" y="1435100"/>
                </a:lnTo>
                <a:lnTo>
                  <a:pt x="111910" y="1435100"/>
                </a:lnTo>
                <a:lnTo>
                  <a:pt x="104329" y="1447800"/>
                </a:lnTo>
                <a:lnTo>
                  <a:pt x="96950" y="1460500"/>
                </a:lnTo>
                <a:lnTo>
                  <a:pt x="89759" y="1460500"/>
                </a:lnTo>
                <a:lnTo>
                  <a:pt x="82742" y="1473200"/>
                </a:lnTo>
                <a:lnTo>
                  <a:pt x="75886" y="1485900"/>
                </a:lnTo>
                <a:lnTo>
                  <a:pt x="69175" y="1498600"/>
                </a:lnTo>
                <a:lnTo>
                  <a:pt x="62373" y="1511300"/>
                </a:lnTo>
                <a:lnTo>
                  <a:pt x="56321" y="1524000"/>
                </a:lnTo>
                <a:lnTo>
                  <a:pt x="50868" y="1536700"/>
                </a:lnTo>
                <a:lnTo>
                  <a:pt x="45862" y="1549400"/>
                </a:lnTo>
                <a:lnTo>
                  <a:pt x="41153" y="1562100"/>
                </a:lnTo>
                <a:lnTo>
                  <a:pt x="36591" y="1562100"/>
                </a:lnTo>
                <a:lnTo>
                  <a:pt x="25303" y="1600200"/>
                </a:lnTo>
                <a:lnTo>
                  <a:pt x="16664" y="1638300"/>
                </a:lnTo>
                <a:lnTo>
                  <a:pt x="9331" y="1689100"/>
                </a:lnTo>
                <a:lnTo>
                  <a:pt x="4842" y="1739900"/>
                </a:lnTo>
                <a:lnTo>
                  <a:pt x="1904" y="1790700"/>
                </a:lnTo>
                <a:lnTo>
                  <a:pt x="332" y="1841500"/>
                </a:lnTo>
                <a:lnTo>
                  <a:pt x="0" y="1866900"/>
                </a:lnTo>
                <a:lnTo>
                  <a:pt x="32" y="1905000"/>
                </a:lnTo>
                <a:lnTo>
                  <a:pt x="538" y="1943100"/>
                </a:lnTo>
                <a:lnTo>
                  <a:pt x="1945" y="1993900"/>
                </a:lnTo>
                <a:lnTo>
                  <a:pt x="2893" y="2006600"/>
                </a:lnTo>
                <a:lnTo>
                  <a:pt x="3973" y="2032000"/>
                </a:lnTo>
                <a:lnTo>
                  <a:pt x="5161" y="2057400"/>
                </a:lnTo>
                <a:lnTo>
                  <a:pt x="6435" y="2082800"/>
                </a:lnTo>
                <a:lnTo>
                  <a:pt x="7771" y="2095500"/>
                </a:lnTo>
                <a:lnTo>
                  <a:pt x="9146" y="2120900"/>
                </a:lnTo>
                <a:lnTo>
                  <a:pt x="10537" y="2133600"/>
                </a:lnTo>
                <a:lnTo>
                  <a:pt x="11702" y="2146300"/>
                </a:lnTo>
                <a:lnTo>
                  <a:pt x="13203" y="2159000"/>
                </a:lnTo>
                <a:lnTo>
                  <a:pt x="15020" y="2171700"/>
                </a:lnTo>
                <a:lnTo>
                  <a:pt x="17132" y="2197100"/>
                </a:lnTo>
                <a:lnTo>
                  <a:pt x="19520" y="2209800"/>
                </a:lnTo>
                <a:lnTo>
                  <a:pt x="22162" y="2222500"/>
                </a:lnTo>
                <a:lnTo>
                  <a:pt x="25039" y="2235200"/>
                </a:lnTo>
                <a:lnTo>
                  <a:pt x="28130" y="2260600"/>
                </a:lnTo>
                <a:lnTo>
                  <a:pt x="31414" y="2273300"/>
                </a:lnTo>
                <a:lnTo>
                  <a:pt x="34873" y="2298700"/>
                </a:lnTo>
                <a:lnTo>
                  <a:pt x="38485" y="2311400"/>
                </a:lnTo>
                <a:lnTo>
                  <a:pt x="42230" y="2336800"/>
                </a:lnTo>
                <a:lnTo>
                  <a:pt x="46087" y="2349500"/>
                </a:lnTo>
                <a:lnTo>
                  <a:pt x="50037" y="2362200"/>
                </a:lnTo>
                <a:lnTo>
                  <a:pt x="54060" y="2387600"/>
                </a:lnTo>
                <a:lnTo>
                  <a:pt x="58134" y="2400300"/>
                </a:lnTo>
                <a:lnTo>
                  <a:pt x="62240" y="2413000"/>
                </a:lnTo>
                <a:lnTo>
                  <a:pt x="66357" y="2438400"/>
                </a:lnTo>
                <a:lnTo>
                  <a:pt x="70465" y="2451100"/>
                </a:lnTo>
                <a:lnTo>
                  <a:pt x="74545" y="2463800"/>
                </a:lnTo>
                <a:lnTo>
                  <a:pt x="81686" y="2489200"/>
                </a:lnTo>
                <a:lnTo>
                  <a:pt x="85334" y="2501900"/>
                </a:lnTo>
                <a:lnTo>
                  <a:pt x="97022" y="2540000"/>
                </a:lnTo>
                <a:lnTo>
                  <a:pt x="110588" y="2578100"/>
                </a:lnTo>
                <a:lnTo>
                  <a:pt x="115762" y="2578100"/>
                </a:lnTo>
                <a:lnTo>
                  <a:pt x="121208" y="2590800"/>
                </a:lnTo>
                <a:lnTo>
                  <a:pt x="126877" y="2603500"/>
                </a:lnTo>
                <a:lnTo>
                  <a:pt x="132722" y="2616200"/>
                </a:lnTo>
                <a:lnTo>
                  <a:pt x="138695" y="2628900"/>
                </a:lnTo>
                <a:lnTo>
                  <a:pt x="156911" y="2667000"/>
                </a:lnTo>
                <a:lnTo>
                  <a:pt x="162923" y="2679700"/>
                </a:lnTo>
                <a:lnTo>
                  <a:pt x="168826" y="2679700"/>
                </a:lnTo>
                <a:lnTo>
                  <a:pt x="174571" y="2692400"/>
                </a:lnTo>
                <a:lnTo>
                  <a:pt x="190391" y="2730500"/>
                </a:lnTo>
                <a:lnTo>
                  <a:pt x="199281" y="2755900"/>
                </a:lnTo>
                <a:lnTo>
                  <a:pt x="204284" y="2768600"/>
                </a:lnTo>
                <a:lnTo>
                  <a:pt x="215810" y="2806700"/>
                </a:lnTo>
                <a:lnTo>
                  <a:pt x="220330" y="2819400"/>
                </a:lnTo>
                <a:lnTo>
                  <a:pt x="225023" y="2844800"/>
                </a:lnTo>
                <a:lnTo>
                  <a:pt x="239165" y="2882900"/>
                </a:lnTo>
                <a:lnTo>
                  <a:pt x="251323" y="2921000"/>
                </a:lnTo>
                <a:lnTo>
                  <a:pt x="254475" y="2933700"/>
                </a:lnTo>
                <a:lnTo>
                  <a:pt x="257012" y="2933700"/>
                </a:lnTo>
                <a:lnTo>
                  <a:pt x="261551" y="2946400"/>
                </a:lnTo>
                <a:lnTo>
                  <a:pt x="267087" y="2959100"/>
                </a:lnTo>
                <a:lnTo>
                  <a:pt x="273473" y="2971800"/>
                </a:lnTo>
                <a:lnTo>
                  <a:pt x="280562" y="2984500"/>
                </a:lnTo>
                <a:lnTo>
                  <a:pt x="288206" y="2984500"/>
                </a:lnTo>
                <a:lnTo>
                  <a:pt x="296258" y="2997200"/>
                </a:lnTo>
                <a:lnTo>
                  <a:pt x="304571" y="3009900"/>
                </a:lnTo>
                <a:lnTo>
                  <a:pt x="321390" y="3035300"/>
                </a:lnTo>
                <a:lnTo>
                  <a:pt x="329602" y="3048000"/>
                </a:lnTo>
                <a:lnTo>
                  <a:pt x="337486" y="3060700"/>
                </a:lnTo>
                <a:lnTo>
                  <a:pt x="344894" y="3073400"/>
                </a:lnTo>
                <a:lnTo>
                  <a:pt x="351680" y="3073400"/>
                </a:lnTo>
                <a:lnTo>
                  <a:pt x="357695" y="3086100"/>
                </a:lnTo>
                <a:lnTo>
                  <a:pt x="367710" y="3098800"/>
                </a:lnTo>
                <a:lnTo>
                  <a:pt x="376845" y="3111500"/>
                </a:lnTo>
                <a:lnTo>
                  <a:pt x="385276" y="3124200"/>
                </a:lnTo>
                <a:lnTo>
                  <a:pt x="393180" y="3124200"/>
                </a:lnTo>
                <a:lnTo>
                  <a:pt x="400733" y="3136900"/>
                </a:lnTo>
                <a:lnTo>
                  <a:pt x="408114" y="3149600"/>
                </a:lnTo>
                <a:lnTo>
                  <a:pt x="415498" y="3149600"/>
                </a:lnTo>
                <a:lnTo>
                  <a:pt x="423061" y="3162300"/>
                </a:lnTo>
                <a:lnTo>
                  <a:pt x="430982" y="3162300"/>
                </a:lnTo>
                <a:lnTo>
                  <a:pt x="439436" y="3175000"/>
                </a:lnTo>
                <a:lnTo>
                  <a:pt x="448601" y="3187700"/>
                </a:lnTo>
                <a:lnTo>
                  <a:pt x="458652" y="3187700"/>
                </a:lnTo>
                <a:lnTo>
                  <a:pt x="469768" y="3200400"/>
                </a:lnTo>
                <a:lnTo>
                  <a:pt x="482123" y="3213100"/>
                </a:lnTo>
                <a:lnTo>
                  <a:pt x="492920" y="3213100"/>
                </a:lnTo>
                <a:lnTo>
                  <a:pt x="503556" y="3225800"/>
                </a:lnTo>
                <a:lnTo>
                  <a:pt x="514010" y="3238500"/>
                </a:lnTo>
                <a:lnTo>
                  <a:pt x="524265" y="3238500"/>
                </a:lnTo>
                <a:lnTo>
                  <a:pt x="534299" y="3251200"/>
                </a:lnTo>
                <a:lnTo>
                  <a:pt x="544094" y="3251200"/>
                </a:lnTo>
                <a:lnTo>
                  <a:pt x="553629" y="3263900"/>
                </a:lnTo>
                <a:lnTo>
                  <a:pt x="563991" y="3276600"/>
                </a:lnTo>
                <a:lnTo>
                  <a:pt x="574171" y="3276600"/>
                </a:lnTo>
                <a:lnTo>
                  <a:pt x="584184" y="3289300"/>
                </a:lnTo>
                <a:lnTo>
                  <a:pt x="594048" y="3302000"/>
                </a:lnTo>
                <a:lnTo>
                  <a:pt x="603779" y="3302000"/>
                </a:lnTo>
                <a:lnTo>
                  <a:pt x="613392" y="3314700"/>
                </a:lnTo>
                <a:lnTo>
                  <a:pt x="660276" y="3352800"/>
                </a:lnTo>
                <a:lnTo>
                  <a:pt x="678781" y="3378200"/>
                </a:lnTo>
                <a:lnTo>
                  <a:pt x="688046" y="3378200"/>
                </a:lnTo>
                <a:lnTo>
                  <a:pt x="697341" y="3390900"/>
                </a:lnTo>
                <a:lnTo>
                  <a:pt x="708507" y="3403600"/>
                </a:lnTo>
                <a:lnTo>
                  <a:pt x="719359" y="3403600"/>
                </a:lnTo>
                <a:lnTo>
                  <a:pt x="729912" y="3416300"/>
                </a:lnTo>
                <a:lnTo>
                  <a:pt x="740176" y="3429000"/>
                </a:lnTo>
                <a:lnTo>
                  <a:pt x="759889" y="3441700"/>
                </a:lnTo>
                <a:lnTo>
                  <a:pt x="769361" y="3441700"/>
                </a:lnTo>
                <a:lnTo>
                  <a:pt x="778593" y="3454400"/>
                </a:lnTo>
                <a:lnTo>
                  <a:pt x="787596" y="3467100"/>
                </a:lnTo>
                <a:lnTo>
                  <a:pt x="796384" y="3467100"/>
                </a:lnTo>
                <a:lnTo>
                  <a:pt x="805916" y="3479800"/>
                </a:lnTo>
                <a:lnTo>
                  <a:pt x="843991" y="3517900"/>
                </a:lnTo>
                <a:lnTo>
                  <a:pt x="853462" y="3517900"/>
                </a:lnTo>
                <a:lnTo>
                  <a:pt x="872297" y="3543300"/>
                </a:lnTo>
                <a:lnTo>
                  <a:pt x="881647" y="3543300"/>
                </a:lnTo>
                <a:lnTo>
                  <a:pt x="900178" y="3568700"/>
                </a:lnTo>
                <a:lnTo>
                  <a:pt x="909344" y="3568700"/>
                </a:lnTo>
                <a:lnTo>
                  <a:pt x="918435" y="3581400"/>
                </a:lnTo>
                <a:lnTo>
                  <a:pt x="927444" y="3594100"/>
                </a:lnTo>
                <a:lnTo>
                  <a:pt x="936363" y="3594100"/>
                </a:lnTo>
                <a:lnTo>
                  <a:pt x="945185" y="3606800"/>
                </a:lnTo>
                <a:lnTo>
                  <a:pt x="953904" y="3619500"/>
                </a:lnTo>
                <a:lnTo>
                  <a:pt x="963343" y="3632200"/>
                </a:lnTo>
                <a:lnTo>
                  <a:pt x="972426" y="3632200"/>
                </a:lnTo>
                <a:lnTo>
                  <a:pt x="981200" y="3644900"/>
                </a:lnTo>
                <a:lnTo>
                  <a:pt x="989708" y="3657600"/>
                </a:lnTo>
                <a:lnTo>
                  <a:pt x="997993" y="3670300"/>
                </a:lnTo>
                <a:lnTo>
                  <a:pt x="1014078" y="3683000"/>
                </a:lnTo>
                <a:lnTo>
                  <a:pt x="1037648" y="3721100"/>
                </a:lnTo>
                <a:lnTo>
                  <a:pt x="1045533" y="3721100"/>
                </a:lnTo>
                <a:lnTo>
                  <a:pt x="1053507" y="3733800"/>
                </a:lnTo>
                <a:lnTo>
                  <a:pt x="1061613" y="3746500"/>
                </a:lnTo>
                <a:lnTo>
                  <a:pt x="3028007" y="3746500"/>
                </a:lnTo>
                <a:lnTo>
                  <a:pt x="3038346" y="3733800"/>
                </a:lnTo>
                <a:lnTo>
                  <a:pt x="3048474" y="3733800"/>
                </a:lnTo>
                <a:lnTo>
                  <a:pt x="3058382" y="3721100"/>
                </a:lnTo>
                <a:lnTo>
                  <a:pt x="3068064" y="3708400"/>
                </a:lnTo>
                <a:lnTo>
                  <a:pt x="3077511" y="3708400"/>
                </a:lnTo>
                <a:lnTo>
                  <a:pt x="3086715" y="3695700"/>
                </a:lnTo>
                <a:lnTo>
                  <a:pt x="3095667" y="3683000"/>
                </a:lnTo>
                <a:lnTo>
                  <a:pt x="3102188" y="3683000"/>
                </a:lnTo>
                <a:lnTo>
                  <a:pt x="3108967" y="3670300"/>
                </a:lnTo>
                <a:lnTo>
                  <a:pt x="3122832" y="3644900"/>
                </a:lnTo>
                <a:lnTo>
                  <a:pt x="3129687" y="3632200"/>
                </a:lnTo>
                <a:lnTo>
                  <a:pt x="3148558" y="3594100"/>
                </a:lnTo>
                <a:lnTo>
                  <a:pt x="3162457" y="3556000"/>
                </a:lnTo>
                <a:lnTo>
                  <a:pt x="3167116" y="3543300"/>
                </a:lnTo>
                <a:lnTo>
                  <a:pt x="3170850" y="3530600"/>
                </a:lnTo>
                <a:lnTo>
                  <a:pt x="3177051" y="3505200"/>
                </a:lnTo>
                <a:lnTo>
                  <a:pt x="3180274" y="3492500"/>
                </a:lnTo>
                <a:lnTo>
                  <a:pt x="3186024" y="3479800"/>
                </a:lnTo>
                <a:lnTo>
                  <a:pt x="3191821" y="3467100"/>
                </a:lnTo>
                <a:lnTo>
                  <a:pt x="3197527" y="3454400"/>
                </a:lnTo>
                <a:lnTo>
                  <a:pt x="3203006" y="3454400"/>
                </a:lnTo>
                <a:lnTo>
                  <a:pt x="3208120" y="3441700"/>
                </a:lnTo>
                <a:lnTo>
                  <a:pt x="3213969" y="3429000"/>
                </a:lnTo>
                <a:lnTo>
                  <a:pt x="3218806" y="3416300"/>
                </a:lnTo>
                <a:lnTo>
                  <a:pt x="3227430" y="3390900"/>
                </a:lnTo>
                <a:lnTo>
                  <a:pt x="3239477" y="3365500"/>
                </a:lnTo>
                <a:lnTo>
                  <a:pt x="3245327" y="3352800"/>
                </a:lnTo>
                <a:lnTo>
                  <a:pt x="3250836" y="3340100"/>
                </a:lnTo>
                <a:lnTo>
                  <a:pt x="3255833" y="3340100"/>
                </a:lnTo>
                <a:lnTo>
                  <a:pt x="3260576" y="3327400"/>
                </a:lnTo>
                <a:lnTo>
                  <a:pt x="3264627" y="3314700"/>
                </a:lnTo>
                <a:lnTo>
                  <a:pt x="3272062" y="3289300"/>
                </a:lnTo>
                <a:lnTo>
                  <a:pt x="3277365" y="3276600"/>
                </a:lnTo>
                <a:lnTo>
                  <a:pt x="3282218" y="3263900"/>
                </a:lnTo>
                <a:lnTo>
                  <a:pt x="3286707" y="3251200"/>
                </a:lnTo>
                <a:lnTo>
                  <a:pt x="3290915" y="3238500"/>
                </a:lnTo>
                <a:lnTo>
                  <a:pt x="3290572" y="3225800"/>
                </a:lnTo>
                <a:lnTo>
                  <a:pt x="3288706" y="3187700"/>
                </a:lnTo>
                <a:lnTo>
                  <a:pt x="3285164" y="3149600"/>
                </a:lnTo>
                <a:lnTo>
                  <a:pt x="3279258" y="3124200"/>
                </a:lnTo>
                <a:lnTo>
                  <a:pt x="3276339" y="3111500"/>
                </a:lnTo>
                <a:lnTo>
                  <a:pt x="3273522" y="3098800"/>
                </a:lnTo>
                <a:lnTo>
                  <a:pt x="3271208" y="3086100"/>
                </a:lnTo>
                <a:lnTo>
                  <a:pt x="3269224" y="3073400"/>
                </a:lnTo>
                <a:lnTo>
                  <a:pt x="3267400" y="3060700"/>
                </a:lnTo>
                <a:lnTo>
                  <a:pt x="3268747" y="3048000"/>
                </a:lnTo>
                <a:lnTo>
                  <a:pt x="3269984" y="3035300"/>
                </a:lnTo>
                <a:lnTo>
                  <a:pt x="3271143" y="3022600"/>
                </a:lnTo>
                <a:lnTo>
                  <a:pt x="3274457" y="2984500"/>
                </a:lnTo>
                <a:lnTo>
                  <a:pt x="3275610" y="2971800"/>
                </a:lnTo>
                <a:lnTo>
                  <a:pt x="3279653" y="2933700"/>
                </a:lnTo>
                <a:lnTo>
                  <a:pt x="3285218" y="2895600"/>
                </a:lnTo>
                <a:lnTo>
                  <a:pt x="3293142" y="2857500"/>
                </a:lnTo>
                <a:lnTo>
                  <a:pt x="3314281" y="2819400"/>
                </a:lnTo>
                <a:lnTo>
                  <a:pt x="3323826" y="2819400"/>
                </a:lnTo>
                <a:lnTo>
                  <a:pt x="3343761" y="2794000"/>
                </a:lnTo>
                <a:lnTo>
                  <a:pt x="3353716" y="2794000"/>
                </a:lnTo>
                <a:lnTo>
                  <a:pt x="3373540" y="2768600"/>
                </a:lnTo>
                <a:lnTo>
                  <a:pt x="3383386" y="2768600"/>
                </a:lnTo>
                <a:lnTo>
                  <a:pt x="3412513" y="2743200"/>
                </a:lnTo>
                <a:lnTo>
                  <a:pt x="3422046" y="2730500"/>
                </a:lnTo>
                <a:lnTo>
                  <a:pt x="3431470" y="2717800"/>
                </a:lnTo>
                <a:lnTo>
                  <a:pt x="3440774" y="2717800"/>
                </a:lnTo>
                <a:lnTo>
                  <a:pt x="3449945" y="2705100"/>
                </a:lnTo>
                <a:lnTo>
                  <a:pt x="3458973" y="2705100"/>
                </a:lnTo>
                <a:lnTo>
                  <a:pt x="3467843" y="2692400"/>
                </a:lnTo>
                <a:lnTo>
                  <a:pt x="3495956" y="2667000"/>
                </a:lnTo>
                <a:lnTo>
                  <a:pt x="3517805" y="2641600"/>
                </a:lnTo>
                <a:lnTo>
                  <a:pt x="3545457" y="2616200"/>
                </a:lnTo>
                <a:lnTo>
                  <a:pt x="3546000" y="2615609"/>
                </a:lnTo>
                <a:lnTo>
                  <a:pt x="3549469" y="2603500"/>
                </a:lnTo>
                <a:lnTo>
                  <a:pt x="3560609" y="2603500"/>
                </a:lnTo>
                <a:lnTo>
                  <a:pt x="3575580" y="2590800"/>
                </a:lnTo>
                <a:lnTo>
                  <a:pt x="3595953" y="2565400"/>
                </a:lnTo>
                <a:lnTo>
                  <a:pt x="3622417" y="2540000"/>
                </a:lnTo>
                <a:lnTo>
                  <a:pt x="3631572" y="2540000"/>
                </a:lnTo>
                <a:lnTo>
                  <a:pt x="3640558" y="2527300"/>
                </a:lnTo>
                <a:lnTo>
                  <a:pt x="3649432" y="2514600"/>
                </a:lnTo>
                <a:lnTo>
                  <a:pt x="3667084" y="2501900"/>
                </a:lnTo>
                <a:lnTo>
                  <a:pt x="3675979" y="2489200"/>
                </a:lnTo>
                <a:lnTo>
                  <a:pt x="3685001" y="2489200"/>
                </a:lnTo>
                <a:lnTo>
                  <a:pt x="3694207" y="2476500"/>
                </a:lnTo>
                <a:lnTo>
                  <a:pt x="3713236" y="2451100"/>
                </a:lnTo>
                <a:lnTo>
                  <a:pt x="3722768" y="2451100"/>
                </a:lnTo>
                <a:lnTo>
                  <a:pt x="3741853" y="2425700"/>
                </a:lnTo>
                <a:lnTo>
                  <a:pt x="3751401" y="2425700"/>
                </a:lnTo>
                <a:lnTo>
                  <a:pt x="3770500" y="2400300"/>
                </a:lnTo>
                <a:lnTo>
                  <a:pt x="3818150" y="2362200"/>
                </a:lnTo>
                <a:lnTo>
                  <a:pt x="3837124" y="2349500"/>
                </a:lnTo>
                <a:lnTo>
                  <a:pt x="3846583" y="2336800"/>
                </a:lnTo>
                <a:lnTo>
                  <a:pt x="3933313" y="2260600"/>
                </a:lnTo>
                <a:lnTo>
                  <a:pt x="4006465" y="2197100"/>
                </a:lnTo>
                <a:lnTo>
                  <a:pt x="4016084" y="2184400"/>
                </a:lnTo>
                <a:lnTo>
                  <a:pt x="4025791" y="2184400"/>
                </a:lnTo>
                <a:lnTo>
                  <a:pt x="4035529" y="2171700"/>
                </a:lnTo>
                <a:lnTo>
                  <a:pt x="4045242" y="2171700"/>
                </a:lnTo>
                <a:lnTo>
                  <a:pt x="4054873" y="2159000"/>
                </a:lnTo>
                <a:lnTo>
                  <a:pt x="4064367" y="2146300"/>
                </a:lnTo>
                <a:lnTo>
                  <a:pt x="4073668" y="2146300"/>
                </a:lnTo>
                <a:lnTo>
                  <a:pt x="4083998" y="2133600"/>
                </a:lnTo>
                <a:lnTo>
                  <a:pt x="4093946" y="2120900"/>
                </a:lnTo>
                <a:lnTo>
                  <a:pt x="4103505" y="2108200"/>
                </a:lnTo>
                <a:lnTo>
                  <a:pt x="4112669" y="2108200"/>
                </a:lnTo>
                <a:lnTo>
                  <a:pt x="4121430" y="2095500"/>
                </a:lnTo>
                <a:lnTo>
                  <a:pt x="4129781" y="2082800"/>
                </a:lnTo>
                <a:lnTo>
                  <a:pt x="4137717" y="2082800"/>
                </a:lnTo>
                <a:lnTo>
                  <a:pt x="4149039" y="2057400"/>
                </a:lnTo>
                <a:lnTo>
                  <a:pt x="4159804" y="2044700"/>
                </a:lnTo>
                <a:lnTo>
                  <a:pt x="4170049" y="2032000"/>
                </a:lnTo>
                <a:lnTo>
                  <a:pt x="4179809" y="2032000"/>
                </a:lnTo>
                <a:lnTo>
                  <a:pt x="4189120" y="2019300"/>
                </a:lnTo>
                <a:lnTo>
                  <a:pt x="4214714" y="1981200"/>
                </a:lnTo>
                <a:lnTo>
                  <a:pt x="4237546" y="1943100"/>
                </a:lnTo>
                <a:lnTo>
                  <a:pt x="4244708" y="1943100"/>
                </a:lnTo>
                <a:lnTo>
                  <a:pt x="4251706" y="1930400"/>
                </a:lnTo>
                <a:lnTo>
                  <a:pt x="4258575" y="1917700"/>
                </a:lnTo>
                <a:lnTo>
                  <a:pt x="4265351" y="1905000"/>
                </a:lnTo>
                <a:lnTo>
                  <a:pt x="4285473" y="1866900"/>
                </a:lnTo>
                <a:lnTo>
                  <a:pt x="4292230" y="1854200"/>
                </a:lnTo>
                <a:lnTo>
                  <a:pt x="4309942" y="1816100"/>
                </a:lnTo>
                <a:lnTo>
                  <a:pt x="4320113" y="1790700"/>
                </a:lnTo>
                <a:lnTo>
                  <a:pt x="4330097" y="1778000"/>
                </a:lnTo>
                <a:lnTo>
                  <a:pt x="4335179" y="1765300"/>
                </a:lnTo>
                <a:lnTo>
                  <a:pt x="4336810" y="1752600"/>
                </a:lnTo>
                <a:lnTo>
                  <a:pt x="4338670" y="1739900"/>
                </a:lnTo>
                <a:lnTo>
                  <a:pt x="4340688" y="1727200"/>
                </a:lnTo>
                <a:lnTo>
                  <a:pt x="4344917" y="1701800"/>
                </a:lnTo>
                <a:lnTo>
                  <a:pt x="4346986" y="1689100"/>
                </a:lnTo>
                <a:lnTo>
                  <a:pt x="4352170" y="1651000"/>
                </a:lnTo>
                <a:lnTo>
                  <a:pt x="4354335" y="1612900"/>
                </a:lnTo>
                <a:lnTo>
                  <a:pt x="4354057" y="1600200"/>
                </a:lnTo>
                <a:lnTo>
                  <a:pt x="4353353" y="1587500"/>
                </a:lnTo>
                <a:lnTo>
                  <a:pt x="4352031" y="1562100"/>
                </a:lnTo>
                <a:lnTo>
                  <a:pt x="4349491" y="1511300"/>
                </a:lnTo>
                <a:lnTo>
                  <a:pt x="4347416" y="1473200"/>
                </a:lnTo>
                <a:lnTo>
                  <a:pt x="4344946" y="1435100"/>
                </a:lnTo>
                <a:lnTo>
                  <a:pt x="4341571" y="1397000"/>
                </a:lnTo>
                <a:lnTo>
                  <a:pt x="4336781" y="1358900"/>
                </a:lnTo>
                <a:lnTo>
                  <a:pt x="4330277" y="1320800"/>
                </a:lnTo>
                <a:lnTo>
                  <a:pt x="4321761" y="1282700"/>
                </a:lnTo>
                <a:lnTo>
                  <a:pt x="4308981" y="1244600"/>
                </a:lnTo>
                <a:lnTo>
                  <a:pt x="4298560" y="1219200"/>
                </a:lnTo>
                <a:lnTo>
                  <a:pt x="4293525" y="1206500"/>
                </a:lnTo>
                <a:lnTo>
                  <a:pt x="4287038" y="1193800"/>
                </a:lnTo>
                <a:lnTo>
                  <a:pt x="4281523" y="1181100"/>
                </a:lnTo>
                <a:lnTo>
                  <a:pt x="4276767" y="1168400"/>
                </a:lnTo>
                <a:lnTo>
                  <a:pt x="4268670" y="1143000"/>
                </a:lnTo>
                <a:lnTo>
                  <a:pt x="4264899" y="1130300"/>
                </a:lnTo>
                <a:close/>
              </a:path>
              <a:path w="4261027" h="3975100">
                <a:moveTo>
                  <a:pt x="3560609" y="2603500"/>
                </a:moveTo>
                <a:lnTo>
                  <a:pt x="3557119" y="2603500"/>
                </a:lnTo>
                <a:lnTo>
                  <a:pt x="3546000" y="2615609"/>
                </a:lnTo>
                <a:lnTo>
                  <a:pt x="3545831" y="2616200"/>
                </a:lnTo>
                <a:lnTo>
                  <a:pt x="3550357" y="2616200"/>
                </a:lnTo>
                <a:lnTo>
                  <a:pt x="3560609" y="2603500"/>
                </a:lnTo>
                <a:close/>
              </a:path>
              <a:path w="4261027" h="3975100">
                <a:moveTo>
                  <a:pt x="4217452" y="1041400"/>
                </a:moveTo>
                <a:lnTo>
                  <a:pt x="459566" y="1041400"/>
                </a:lnTo>
                <a:lnTo>
                  <a:pt x="441237" y="1066800"/>
                </a:lnTo>
                <a:lnTo>
                  <a:pt x="432011" y="1066800"/>
                </a:lnTo>
                <a:lnTo>
                  <a:pt x="404286" y="1104900"/>
                </a:lnTo>
                <a:lnTo>
                  <a:pt x="395084" y="1104900"/>
                </a:lnTo>
                <a:lnTo>
                  <a:pt x="376839" y="1130300"/>
                </a:lnTo>
                <a:lnTo>
                  <a:pt x="4261027" y="1130300"/>
                </a:lnTo>
                <a:lnTo>
                  <a:pt x="4256839" y="1117600"/>
                </a:lnTo>
                <a:lnTo>
                  <a:pt x="4252121" y="1104900"/>
                </a:lnTo>
                <a:lnTo>
                  <a:pt x="4246656" y="1092200"/>
                </a:lnTo>
                <a:lnTo>
                  <a:pt x="4240231" y="1079500"/>
                </a:lnTo>
                <a:lnTo>
                  <a:pt x="4232287" y="1066800"/>
                </a:lnTo>
                <a:lnTo>
                  <a:pt x="4224678" y="1054100"/>
                </a:lnTo>
                <a:lnTo>
                  <a:pt x="4217452" y="1041400"/>
                </a:lnTo>
                <a:close/>
              </a:path>
              <a:path w="4261027" h="3975100">
                <a:moveTo>
                  <a:pt x="4187394" y="990600"/>
                </a:moveTo>
                <a:lnTo>
                  <a:pt x="513596" y="990600"/>
                </a:lnTo>
                <a:lnTo>
                  <a:pt x="504209" y="1003300"/>
                </a:lnTo>
                <a:lnTo>
                  <a:pt x="494967" y="1016000"/>
                </a:lnTo>
                <a:lnTo>
                  <a:pt x="485875" y="1016000"/>
                </a:lnTo>
                <a:lnTo>
                  <a:pt x="476940" y="1028700"/>
                </a:lnTo>
                <a:lnTo>
                  <a:pt x="468168" y="1041400"/>
                </a:lnTo>
                <a:lnTo>
                  <a:pt x="4210655" y="1041400"/>
                </a:lnTo>
                <a:lnTo>
                  <a:pt x="4204334" y="1028700"/>
                </a:lnTo>
                <a:lnTo>
                  <a:pt x="4198535" y="1016000"/>
                </a:lnTo>
                <a:lnTo>
                  <a:pt x="4192640" y="1003300"/>
                </a:lnTo>
                <a:lnTo>
                  <a:pt x="4187394" y="990600"/>
                </a:lnTo>
                <a:close/>
              </a:path>
              <a:path w="4261027" h="3975100">
                <a:moveTo>
                  <a:pt x="4137405" y="914400"/>
                </a:moveTo>
                <a:lnTo>
                  <a:pt x="603500" y="914400"/>
                </a:lnTo>
                <a:lnTo>
                  <a:pt x="593105" y="927100"/>
                </a:lnTo>
                <a:lnTo>
                  <a:pt x="582796" y="939800"/>
                </a:lnTo>
                <a:lnTo>
                  <a:pt x="572581" y="952500"/>
                </a:lnTo>
                <a:lnTo>
                  <a:pt x="562464" y="952500"/>
                </a:lnTo>
                <a:lnTo>
                  <a:pt x="552454" y="965200"/>
                </a:lnTo>
                <a:lnTo>
                  <a:pt x="523120" y="990600"/>
                </a:lnTo>
                <a:lnTo>
                  <a:pt x="4182229" y="990600"/>
                </a:lnTo>
                <a:lnTo>
                  <a:pt x="4176576" y="977900"/>
                </a:lnTo>
                <a:lnTo>
                  <a:pt x="4168446" y="965200"/>
                </a:lnTo>
                <a:lnTo>
                  <a:pt x="4160512" y="952500"/>
                </a:lnTo>
                <a:lnTo>
                  <a:pt x="4152726" y="939800"/>
                </a:lnTo>
                <a:lnTo>
                  <a:pt x="4145039" y="927100"/>
                </a:lnTo>
                <a:lnTo>
                  <a:pt x="4137405" y="914400"/>
                </a:lnTo>
                <a:close/>
              </a:path>
              <a:path w="4261027" h="3975100">
                <a:moveTo>
                  <a:pt x="4106410" y="876300"/>
                </a:moveTo>
                <a:lnTo>
                  <a:pt x="642875" y="876300"/>
                </a:lnTo>
                <a:lnTo>
                  <a:pt x="637275" y="889000"/>
                </a:lnTo>
                <a:lnTo>
                  <a:pt x="630833" y="889000"/>
                </a:lnTo>
                <a:lnTo>
                  <a:pt x="623253" y="901700"/>
                </a:lnTo>
                <a:lnTo>
                  <a:pt x="614240" y="914400"/>
                </a:lnTo>
                <a:lnTo>
                  <a:pt x="4129773" y="914400"/>
                </a:lnTo>
                <a:lnTo>
                  <a:pt x="4122095" y="901700"/>
                </a:lnTo>
                <a:lnTo>
                  <a:pt x="4114324" y="889000"/>
                </a:lnTo>
                <a:lnTo>
                  <a:pt x="4106410" y="876300"/>
                </a:lnTo>
                <a:close/>
              </a:path>
              <a:path w="4261027" h="3975100">
                <a:moveTo>
                  <a:pt x="3174475" y="736600"/>
                </a:moveTo>
                <a:lnTo>
                  <a:pt x="748442" y="736600"/>
                </a:lnTo>
                <a:lnTo>
                  <a:pt x="740293" y="749300"/>
                </a:lnTo>
                <a:lnTo>
                  <a:pt x="723785" y="774700"/>
                </a:lnTo>
                <a:lnTo>
                  <a:pt x="715625" y="787400"/>
                </a:lnTo>
                <a:lnTo>
                  <a:pt x="707662" y="787400"/>
                </a:lnTo>
                <a:lnTo>
                  <a:pt x="699996" y="800100"/>
                </a:lnTo>
                <a:lnTo>
                  <a:pt x="692727" y="812800"/>
                </a:lnTo>
                <a:lnTo>
                  <a:pt x="683251" y="825500"/>
                </a:lnTo>
                <a:lnTo>
                  <a:pt x="675292" y="838200"/>
                </a:lnTo>
                <a:lnTo>
                  <a:pt x="668554" y="850900"/>
                </a:lnTo>
                <a:lnTo>
                  <a:pt x="662744" y="850900"/>
                </a:lnTo>
                <a:lnTo>
                  <a:pt x="657566" y="863600"/>
                </a:lnTo>
                <a:lnTo>
                  <a:pt x="652725" y="863600"/>
                </a:lnTo>
                <a:lnTo>
                  <a:pt x="647926" y="876300"/>
                </a:lnTo>
                <a:lnTo>
                  <a:pt x="4098306" y="876300"/>
                </a:lnTo>
                <a:lnTo>
                  <a:pt x="4087634" y="863600"/>
                </a:lnTo>
                <a:lnTo>
                  <a:pt x="4069411" y="838200"/>
                </a:lnTo>
                <a:lnTo>
                  <a:pt x="4061184" y="838200"/>
                </a:lnTo>
                <a:lnTo>
                  <a:pt x="4053097" y="825500"/>
                </a:lnTo>
                <a:lnTo>
                  <a:pt x="4044812" y="825500"/>
                </a:lnTo>
                <a:lnTo>
                  <a:pt x="4035992" y="812800"/>
                </a:lnTo>
                <a:lnTo>
                  <a:pt x="4026300" y="800100"/>
                </a:lnTo>
                <a:lnTo>
                  <a:pt x="4015398" y="800100"/>
                </a:lnTo>
                <a:lnTo>
                  <a:pt x="4002323" y="787400"/>
                </a:lnTo>
                <a:lnTo>
                  <a:pt x="3990755" y="774700"/>
                </a:lnTo>
                <a:lnTo>
                  <a:pt x="3970625" y="774700"/>
                </a:lnTo>
                <a:lnTo>
                  <a:pt x="3961306" y="762000"/>
                </a:lnTo>
                <a:lnTo>
                  <a:pt x="3465695" y="762000"/>
                </a:lnTo>
                <a:lnTo>
                  <a:pt x="3192649" y="749300"/>
                </a:lnTo>
                <a:lnTo>
                  <a:pt x="3185390" y="749300"/>
                </a:lnTo>
                <a:lnTo>
                  <a:pt x="3174475" y="736600"/>
                </a:lnTo>
                <a:close/>
              </a:path>
              <a:path w="4261027" h="3975100">
                <a:moveTo>
                  <a:pt x="3943142" y="749300"/>
                </a:moveTo>
                <a:lnTo>
                  <a:pt x="3489313" y="749300"/>
                </a:lnTo>
                <a:lnTo>
                  <a:pt x="3477428" y="762000"/>
                </a:lnTo>
                <a:lnTo>
                  <a:pt x="3953484" y="762000"/>
                </a:lnTo>
                <a:lnTo>
                  <a:pt x="3943142" y="749300"/>
                </a:lnTo>
                <a:close/>
              </a:path>
              <a:path w="4261027" h="3975100">
                <a:moveTo>
                  <a:pt x="3917665" y="736600"/>
                </a:moveTo>
                <a:lnTo>
                  <a:pt x="3524846" y="736600"/>
                </a:lnTo>
                <a:lnTo>
                  <a:pt x="3514148" y="749300"/>
                </a:lnTo>
                <a:lnTo>
                  <a:pt x="3930972" y="749300"/>
                </a:lnTo>
                <a:lnTo>
                  <a:pt x="3917665" y="736600"/>
                </a:lnTo>
                <a:close/>
              </a:path>
              <a:path w="4261027" h="3975100">
                <a:moveTo>
                  <a:pt x="1827358" y="50800"/>
                </a:moveTo>
                <a:lnTo>
                  <a:pt x="1207508" y="50800"/>
                </a:lnTo>
                <a:lnTo>
                  <a:pt x="1195794" y="63500"/>
                </a:lnTo>
                <a:lnTo>
                  <a:pt x="1148465" y="63500"/>
                </a:lnTo>
                <a:lnTo>
                  <a:pt x="1119969" y="76200"/>
                </a:lnTo>
                <a:lnTo>
                  <a:pt x="1105227" y="76200"/>
                </a:lnTo>
                <a:lnTo>
                  <a:pt x="1090428" y="88900"/>
                </a:lnTo>
                <a:lnTo>
                  <a:pt x="1061473" y="88900"/>
                </a:lnTo>
                <a:lnTo>
                  <a:pt x="1047726" y="101600"/>
                </a:lnTo>
                <a:lnTo>
                  <a:pt x="1011850" y="101600"/>
                </a:lnTo>
                <a:lnTo>
                  <a:pt x="1002360" y="114300"/>
                </a:lnTo>
                <a:lnTo>
                  <a:pt x="994445" y="114300"/>
                </a:lnTo>
                <a:lnTo>
                  <a:pt x="924937" y="139700"/>
                </a:lnTo>
                <a:lnTo>
                  <a:pt x="918714" y="152400"/>
                </a:lnTo>
                <a:lnTo>
                  <a:pt x="903291" y="165100"/>
                </a:lnTo>
                <a:lnTo>
                  <a:pt x="894530" y="177800"/>
                </a:lnTo>
                <a:lnTo>
                  <a:pt x="885362" y="190500"/>
                </a:lnTo>
                <a:lnTo>
                  <a:pt x="876004" y="203200"/>
                </a:lnTo>
                <a:lnTo>
                  <a:pt x="866678" y="203200"/>
                </a:lnTo>
                <a:lnTo>
                  <a:pt x="857602" y="215900"/>
                </a:lnTo>
                <a:lnTo>
                  <a:pt x="834065" y="254000"/>
                </a:lnTo>
                <a:lnTo>
                  <a:pt x="822886" y="279400"/>
                </a:lnTo>
                <a:lnTo>
                  <a:pt x="817943" y="279400"/>
                </a:lnTo>
                <a:lnTo>
                  <a:pt x="805019" y="317500"/>
                </a:lnTo>
                <a:lnTo>
                  <a:pt x="794540" y="355600"/>
                </a:lnTo>
                <a:lnTo>
                  <a:pt x="791497" y="381000"/>
                </a:lnTo>
                <a:lnTo>
                  <a:pt x="788647" y="393700"/>
                </a:lnTo>
                <a:lnTo>
                  <a:pt x="785970" y="393700"/>
                </a:lnTo>
                <a:lnTo>
                  <a:pt x="781055" y="419100"/>
                </a:lnTo>
                <a:lnTo>
                  <a:pt x="778777" y="431800"/>
                </a:lnTo>
                <a:lnTo>
                  <a:pt x="779600" y="444500"/>
                </a:lnTo>
                <a:lnTo>
                  <a:pt x="780567" y="457200"/>
                </a:lnTo>
                <a:lnTo>
                  <a:pt x="781635" y="469900"/>
                </a:lnTo>
                <a:lnTo>
                  <a:pt x="782764" y="495300"/>
                </a:lnTo>
                <a:lnTo>
                  <a:pt x="785039" y="520700"/>
                </a:lnTo>
                <a:lnTo>
                  <a:pt x="786102" y="533400"/>
                </a:lnTo>
                <a:lnTo>
                  <a:pt x="787059" y="533400"/>
                </a:lnTo>
                <a:lnTo>
                  <a:pt x="787870" y="546100"/>
                </a:lnTo>
                <a:lnTo>
                  <a:pt x="788493" y="558800"/>
                </a:lnTo>
                <a:lnTo>
                  <a:pt x="788886" y="571500"/>
                </a:lnTo>
                <a:lnTo>
                  <a:pt x="789009" y="584200"/>
                </a:lnTo>
                <a:lnTo>
                  <a:pt x="788819" y="596900"/>
                </a:lnTo>
                <a:lnTo>
                  <a:pt x="785960" y="635000"/>
                </a:lnTo>
                <a:lnTo>
                  <a:pt x="778797" y="673100"/>
                </a:lnTo>
                <a:lnTo>
                  <a:pt x="768866" y="711200"/>
                </a:lnTo>
                <a:lnTo>
                  <a:pt x="756387" y="736600"/>
                </a:lnTo>
                <a:lnTo>
                  <a:pt x="3100754" y="736600"/>
                </a:lnTo>
                <a:lnTo>
                  <a:pt x="3089324" y="723900"/>
                </a:lnTo>
                <a:lnTo>
                  <a:pt x="3065501" y="723900"/>
                </a:lnTo>
                <a:lnTo>
                  <a:pt x="3047226" y="711200"/>
                </a:lnTo>
                <a:lnTo>
                  <a:pt x="3019846" y="711200"/>
                </a:lnTo>
                <a:lnTo>
                  <a:pt x="3017919" y="698500"/>
                </a:lnTo>
                <a:lnTo>
                  <a:pt x="3000625" y="698500"/>
                </a:lnTo>
                <a:lnTo>
                  <a:pt x="2990931" y="685800"/>
                </a:lnTo>
                <a:lnTo>
                  <a:pt x="2980894" y="685800"/>
                </a:lnTo>
                <a:lnTo>
                  <a:pt x="2970620" y="673100"/>
                </a:lnTo>
                <a:lnTo>
                  <a:pt x="2960217" y="673100"/>
                </a:lnTo>
                <a:lnTo>
                  <a:pt x="2949793" y="660400"/>
                </a:lnTo>
                <a:lnTo>
                  <a:pt x="2939455" y="647700"/>
                </a:lnTo>
                <a:lnTo>
                  <a:pt x="2929312" y="647700"/>
                </a:lnTo>
                <a:lnTo>
                  <a:pt x="2919471" y="635000"/>
                </a:lnTo>
                <a:lnTo>
                  <a:pt x="2910039" y="622300"/>
                </a:lnTo>
                <a:lnTo>
                  <a:pt x="2901124" y="622300"/>
                </a:lnTo>
                <a:lnTo>
                  <a:pt x="2892834" y="609600"/>
                </a:lnTo>
                <a:lnTo>
                  <a:pt x="2884740" y="596900"/>
                </a:lnTo>
                <a:lnTo>
                  <a:pt x="2877509" y="584200"/>
                </a:lnTo>
                <a:lnTo>
                  <a:pt x="2864203" y="571500"/>
                </a:lnTo>
                <a:lnTo>
                  <a:pt x="2857413" y="558800"/>
                </a:lnTo>
                <a:lnTo>
                  <a:pt x="2839986" y="533400"/>
                </a:lnTo>
                <a:lnTo>
                  <a:pt x="2831471" y="520700"/>
                </a:lnTo>
                <a:lnTo>
                  <a:pt x="2823324" y="520700"/>
                </a:lnTo>
                <a:lnTo>
                  <a:pt x="2815718" y="508000"/>
                </a:lnTo>
                <a:lnTo>
                  <a:pt x="2808830" y="495300"/>
                </a:lnTo>
                <a:lnTo>
                  <a:pt x="2802101" y="482600"/>
                </a:lnTo>
                <a:lnTo>
                  <a:pt x="2795777" y="469900"/>
                </a:lnTo>
                <a:lnTo>
                  <a:pt x="2789756" y="469900"/>
                </a:lnTo>
                <a:lnTo>
                  <a:pt x="2783937" y="457200"/>
                </a:lnTo>
                <a:lnTo>
                  <a:pt x="2772504" y="431800"/>
                </a:lnTo>
                <a:lnTo>
                  <a:pt x="2766687" y="419100"/>
                </a:lnTo>
                <a:lnTo>
                  <a:pt x="2760670" y="406400"/>
                </a:lnTo>
                <a:lnTo>
                  <a:pt x="2754351" y="393700"/>
                </a:lnTo>
                <a:lnTo>
                  <a:pt x="2747629" y="381000"/>
                </a:lnTo>
                <a:lnTo>
                  <a:pt x="2740404" y="381000"/>
                </a:lnTo>
                <a:lnTo>
                  <a:pt x="2730988" y="368300"/>
                </a:lnTo>
                <a:lnTo>
                  <a:pt x="2714352" y="342900"/>
                </a:lnTo>
                <a:lnTo>
                  <a:pt x="2707069" y="330200"/>
                </a:lnTo>
                <a:lnTo>
                  <a:pt x="2700434" y="330200"/>
                </a:lnTo>
                <a:lnTo>
                  <a:pt x="2679913" y="292100"/>
                </a:lnTo>
                <a:lnTo>
                  <a:pt x="2661057" y="254000"/>
                </a:lnTo>
                <a:lnTo>
                  <a:pt x="2654707" y="254000"/>
                </a:lnTo>
                <a:lnTo>
                  <a:pt x="2648169" y="241300"/>
                </a:lnTo>
                <a:lnTo>
                  <a:pt x="2639508" y="228600"/>
                </a:lnTo>
                <a:lnTo>
                  <a:pt x="2632503" y="215900"/>
                </a:lnTo>
                <a:lnTo>
                  <a:pt x="2626740" y="203200"/>
                </a:lnTo>
                <a:lnTo>
                  <a:pt x="2620878" y="190500"/>
                </a:lnTo>
                <a:lnTo>
                  <a:pt x="2172611" y="190500"/>
                </a:lnTo>
                <a:lnTo>
                  <a:pt x="2161710" y="177800"/>
                </a:lnTo>
                <a:lnTo>
                  <a:pt x="2151169" y="177800"/>
                </a:lnTo>
                <a:lnTo>
                  <a:pt x="2140874" y="165100"/>
                </a:lnTo>
                <a:lnTo>
                  <a:pt x="2120564" y="165100"/>
                </a:lnTo>
                <a:lnTo>
                  <a:pt x="2110320" y="152400"/>
                </a:lnTo>
                <a:lnTo>
                  <a:pt x="2099863" y="152400"/>
                </a:lnTo>
                <a:lnTo>
                  <a:pt x="2089080" y="139700"/>
                </a:lnTo>
                <a:lnTo>
                  <a:pt x="2066076" y="139700"/>
                </a:lnTo>
                <a:lnTo>
                  <a:pt x="2053625" y="127000"/>
                </a:lnTo>
                <a:lnTo>
                  <a:pt x="2026256" y="127000"/>
                </a:lnTo>
                <a:lnTo>
                  <a:pt x="2011108" y="114300"/>
                </a:lnTo>
                <a:lnTo>
                  <a:pt x="1839337" y="63500"/>
                </a:lnTo>
                <a:lnTo>
                  <a:pt x="1827358" y="50800"/>
                </a:lnTo>
                <a:close/>
              </a:path>
              <a:path w="4261027" h="3975100">
                <a:moveTo>
                  <a:pt x="3890404" y="723900"/>
                </a:moveTo>
                <a:lnTo>
                  <a:pt x="3614319" y="723900"/>
                </a:lnTo>
                <a:lnTo>
                  <a:pt x="3602561" y="736600"/>
                </a:lnTo>
                <a:lnTo>
                  <a:pt x="3903912" y="736600"/>
                </a:lnTo>
                <a:lnTo>
                  <a:pt x="3890404" y="723900"/>
                </a:lnTo>
                <a:close/>
              </a:path>
              <a:path w="4261027" h="3975100">
                <a:moveTo>
                  <a:pt x="3852690" y="711200"/>
                </a:moveTo>
                <a:lnTo>
                  <a:pt x="3713503" y="711200"/>
                </a:lnTo>
                <a:lnTo>
                  <a:pt x="3701551" y="723900"/>
                </a:lnTo>
                <a:lnTo>
                  <a:pt x="3866886" y="723900"/>
                </a:lnTo>
                <a:lnTo>
                  <a:pt x="3852690" y="711200"/>
                </a:lnTo>
                <a:close/>
              </a:path>
              <a:path w="4261027" h="3975100">
                <a:moveTo>
                  <a:pt x="3021901" y="700149"/>
                </a:moveTo>
                <a:lnTo>
                  <a:pt x="3025552" y="711200"/>
                </a:lnTo>
                <a:lnTo>
                  <a:pt x="3041391" y="711200"/>
                </a:lnTo>
                <a:lnTo>
                  <a:pt x="3021901" y="700149"/>
                </a:lnTo>
                <a:close/>
              </a:path>
              <a:path w="4261027" h="3975100">
                <a:moveTo>
                  <a:pt x="3021356" y="698500"/>
                </a:moveTo>
                <a:lnTo>
                  <a:pt x="3018993" y="698500"/>
                </a:lnTo>
                <a:lnTo>
                  <a:pt x="3021901" y="700149"/>
                </a:lnTo>
                <a:lnTo>
                  <a:pt x="3021356" y="698500"/>
                </a:lnTo>
                <a:close/>
              </a:path>
              <a:path w="4261027" h="3975100">
                <a:moveTo>
                  <a:pt x="2615921" y="177800"/>
                </a:moveTo>
                <a:lnTo>
                  <a:pt x="2248744" y="177800"/>
                </a:lnTo>
                <a:lnTo>
                  <a:pt x="2195953" y="190500"/>
                </a:lnTo>
                <a:lnTo>
                  <a:pt x="2620878" y="190500"/>
                </a:lnTo>
                <a:lnTo>
                  <a:pt x="2615921" y="177800"/>
                </a:lnTo>
                <a:close/>
              </a:path>
              <a:path w="4261027" h="3975100">
                <a:moveTo>
                  <a:pt x="2588922" y="152400"/>
                </a:moveTo>
                <a:lnTo>
                  <a:pt x="2278898" y="152400"/>
                </a:lnTo>
                <a:lnTo>
                  <a:pt x="2268961" y="165100"/>
                </a:lnTo>
                <a:lnTo>
                  <a:pt x="2259120" y="177800"/>
                </a:lnTo>
                <a:lnTo>
                  <a:pt x="2610170" y="177800"/>
                </a:lnTo>
                <a:lnTo>
                  <a:pt x="2600031" y="165100"/>
                </a:lnTo>
                <a:lnTo>
                  <a:pt x="2588922" y="152400"/>
                </a:lnTo>
                <a:close/>
              </a:path>
              <a:path w="4261027" h="3975100">
                <a:moveTo>
                  <a:pt x="2426280" y="139700"/>
                </a:moveTo>
                <a:lnTo>
                  <a:pt x="2301588" y="139700"/>
                </a:lnTo>
                <a:lnTo>
                  <a:pt x="2289563" y="152400"/>
                </a:lnTo>
                <a:lnTo>
                  <a:pt x="2439208" y="152400"/>
                </a:lnTo>
                <a:lnTo>
                  <a:pt x="2426280" y="139700"/>
                </a:lnTo>
                <a:close/>
              </a:path>
              <a:path w="4261027" h="3975100">
                <a:moveTo>
                  <a:pt x="2565582" y="139700"/>
                </a:moveTo>
                <a:lnTo>
                  <a:pt x="2541205" y="139700"/>
                </a:lnTo>
                <a:lnTo>
                  <a:pt x="2528574" y="152400"/>
                </a:lnTo>
                <a:lnTo>
                  <a:pt x="2577289" y="152400"/>
                </a:lnTo>
                <a:lnTo>
                  <a:pt x="2565582" y="139700"/>
                </a:lnTo>
                <a:close/>
              </a:path>
              <a:path w="4261027" h="3975100">
                <a:moveTo>
                  <a:pt x="2326810" y="127000"/>
                </a:moveTo>
                <a:lnTo>
                  <a:pt x="2313294" y="139700"/>
                </a:lnTo>
                <a:lnTo>
                  <a:pt x="2362946" y="139700"/>
                </a:lnTo>
                <a:lnTo>
                  <a:pt x="2326810" y="127000"/>
                </a:lnTo>
                <a:close/>
              </a:path>
              <a:path w="4261027" h="3975100">
                <a:moveTo>
                  <a:pt x="1791685" y="38100"/>
                </a:moveTo>
                <a:lnTo>
                  <a:pt x="1254870" y="38100"/>
                </a:lnTo>
                <a:lnTo>
                  <a:pt x="1219245" y="50800"/>
                </a:lnTo>
                <a:lnTo>
                  <a:pt x="1803604" y="50800"/>
                </a:lnTo>
                <a:lnTo>
                  <a:pt x="1791685" y="38100"/>
                </a:lnTo>
                <a:close/>
              </a:path>
              <a:path w="4261027" h="3975100">
                <a:moveTo>
                  <a:pt x="1748892" y="25400"/>
                </a:moveTo>
                <a:lnTo>
                  <a:pt x="1304394" y="25400"/>
                </a:lnTo>
                <a:lnTo>
                  <a:pt x="1291712" y="38100"/>
                </a:lnTo>
                <a:lnTo>
                  <a:pt x="1767404" y="38100"/>
                </a:lnTo>
                <a:lnTo>
                  <a:pt x="1748892" y="25400"/>
                </a:lnTo>
                <a:close/>
              </a:path>
              <a:path w="4261027" h="3975100">
                <a:moveTo>
                  <a:pt x="1644346" y="12700"/>
                </a:moveTo>
                <a:lnTo>
                  <a:pt x="1367290" y="12700"/>
                </a:lnTo>
                <a:lnTo>
                  <a:pt x="1355078" y="25400"/>
                </a:lnTo>
                <a:lnTo>
                  <a:pt x="1650748" y="25400"/>
                </a:lnTo>
                <a:lnTo>
                  <a:pt x="1644346" y="12700"/>
                </a:lnTo>
                <a:close/>
              </a:path>
              <a:path w="4261027" h="3975100">
                <a:moveTo>
                  <a:pt x="1574161" y="0"/>
                </a:moveTo>
                <a:lnTo>
                  <a:pt x="1527254" y="0"/>
                </a:lnTo>
                <a:lnTo>
                  <a:pt x="1514114" y="12700"/>
                </a:lnTo>
                <a:lnTo>
                  <a:pt x="1591052" y="12700"/>
                </a:lnTo>
                <a:lnTo>
                  <a:pt x="1574161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29753" y="1883664"/>
            <a:ext cx="4354396" cy="3977461"/>
          </a:xfrm>
          <a:custGeom>
            <a:avLst/>
            <a:gdLst/>
            <a:ahLst/>
            <a:cxnLst/>
            <a:rect l="l" t="t" r="r" b="b"/>
            <a:pathLst>
              <a:path w="4354396" h="3977461">
                <a:moveTo>
                  <a:pt x="2196013" y="192024"/>
                </a:moveTo>
                <a:lnTo>
                  <a:pt x="2161771" y="174879"/>
                </a:lnTo>
                <a:lnTo>
                  <a:pt x="2120625" y="155042"/>
                </a:lnTo>
                <a:lnTo>
                  <a:pt x="2077917" y="136611"/>
                </a:lnTo>
                <a:lnTo>
                  <a:pt x="2040451" y="122365"/>
                </a:lnTo>
                <a:lnTo>
                  <a:pt x="1839397" y="54863"/>
                </a:lnTo>
                <a:lnTo>
                  <a:pt x="1827419" y="50506"/>
                </a:lnTo>
                <a:lnTo>
                  <a:pt x="1815532" y="45699"/>
                </a:lnTo>
                <a:lnTo>
                  <a:pt x="1803665" y="40796"/>
                </a:lnTo>
                <a:lnTo>
                  <a:pt x="1791746" y="36146"/>
                </a:lnTo>
                <a:lnTo>
                  <a:pt x="1748953" y="27113"/>
                </a:lnTo>
                <a:lnTo>
                  <a:pt x="1708031" y="23036"/>
                </a:lnTo>
                <a:lnTo>
                  <a:pt x="1698323" y="22081"/>
                </a:lnTo>
                <a:lnTo>
                  <a:pt x="1656449" y="16725"/>
                </a:lnTo>
                <a:lnTo>
                  <a:pt x="1628193" y="11009"/>
                </a:lnTo>
                <a:lnTo>
                  <a:pt x="1617816" y="8858"/>
                </a:lnTo>
                <a:lnTo>
                  <a:pt x="1605550" y="6334"/>
                </a:lnTo>
                <a:lnTo>
                  <a:pt x="1591112" y="3396"/>
                </a:lnTo>
                <a:lnTo>
                  <a:pt x="1574221" y="0"/>
                </a:lnTo>
                <a:lnTo>
                  <a:pt x="1567954" y="325"/>
                </a:lnTo>
                <a:lnTo>
                  <a:pt x="1559947" y="697"/>
                </a:lnTo>
                <a:lnTo>
                  <a:pt x="1550384" y="1119"/>
                </a:lnTo>
                <a:lnTo>
                  <a:pt x="1539445" y="1597"/>
                </a:lnTo>
                <a:lnTo>
                  <a:pt x="1527315" y="2136"/>
                </a:lnTo>
                <a:lnTo>
                  <a:pt x="1485594" y="4162"/>
                </a:lnTo>
                <a:lnTo>
                  <a:pt x="1439708" y="6905"/>
                </a:lnTo>
                <a:lnTo>
                  <a:pt x="1394582" y="10497"/>
                </a:lnTo>
                <a:lnTo>
                  <a:pt x="1355138" y="15068"/>
                </a:lnTo>
                <a:lnTo>
                  <a:pt x="1317386" y="22639"/>
                </a:lnTo>
                <a:lnTo>
                  <a:pt x="1279310" y="31799"/>
                </a:lnTo>
                <a:lnTo>
                  <a:pt x="1231092" y="44301"/>
                </a:lnTo>
                <a:lnTo>
                  <a:pt x="1219306" y="47391"/>
                </a:lnTo>
                <a:lnTo>
                  <a:pt x="1207569" y="50439"/>
                </a:lnTo>
                <a:lnTo>
                  <a:pt x="1195855" y="53434"/>
                </a:lnTo>
                <a:lnTo>
                  <a:pt x="1185740" y="55957"/>
                </a:lnTo>
                <a:lnTo>
                  <a:pt x="1174345" y="58789"/>
                </a:lnTo>
                <a:lnTo>
                  <a:pt x="1161872" y="61890"/>
                </a:lnTo>
                <a:lnTo>
                  <a:pt x="1120030" y="72385"/>
                </a:lnTo>
                <a:lnTo>
                  <a:pt x="1075836" y="83786"/>
                </a:lnTo>
                <a:lnTo>
                  <a:pt x="1034798" y="94960"/>
                </a:lnTo>
                <a:lnTo>
                  <a:pt x="994506" y="107549"/>
                </a:lnTo>
                <a:lnTo>
                  <a:pt x="924997" y="137160"/>
                </a:lnTo>
                <a:lnTo>
                  <a:pt x="918774" y="144373"/>
                </a:lnTo>
                <a:lnTo>
                  <a:pt x="911486" y="152748"/>
                </a:lnTo>
                <a:lnTo>
                  <a:pt x="885422" y="182924"/>
                </a:lnTo>
                <a:lnTo>
                  <a:pt x="857663" y="216644"/>
                </a:lnTo>
                <a:lnTo>
                  <a:pt x="834125" y="248719"/>
                </a:lnTo>
                <a:lnTo>
                  <a:pt x="813392" y="293230"/>
                </a:lnTo>
                <a:lnTo>
                  <a:pt x="801342" y="331772"/>
                </a:lnTo>
                <a:lnTo>
                  <a:pt x="791558" y="370836"/>
                </a:lnTo>
                <a:lnTo>
                  <a:pt x="781116" y="418649"/>
                </a:lnTo>
                <a:lnTo>
                  <a:pt x="778838" y="429113"/>
                </a:lnTo>
                <a:lnTo>
                  <a:pt x="781696" y="472241"/>
                </a:lnTo>
                <a:lnTo>
                  <a:pt x="785100" y="511148"/>
                </a:lnTo>
                <a:lnTo>
                  <a:pt x="786163" y="523433"/>
                </a:lnTo>
                <a:lnTo>
                  <a:pt x="788947" y="570609"/>
                </a:lnTo>
                <a:lnTo>
                  <a:pt x="789069" y="582184"/>
                </a:lnTo>
                <a:lnTo>
                  <a:pt x="788879" y="593779"/>
                </a:lnTo>
                <a:lnTo>
                  <a:pt x="784166" y="641465"/>
                </a:lnTo>
                <a:lnTo>
                  <a:pt x="775810" y="679466"/>
                </a:lnTo>
                <a:lnTo>
                  <a:pt x="764090" y="715729"/>
                </a:lnTo>
                <a:lnTo>
                  <a:pt x="740354" y="748896"/>
                </a:lnTo>
                <a:lnTo>
                  <a:pt x="715686" y="777760"/>
                </a:lnTo>
                <a:lnTo>
                  <a:pt x="707723" y="787040"/>
                </a:lnTo>
                <a:lnTo>
                  <a:pt x="683312" y="820103"/>
                </a:lnTo>
                <a:lnTo>
                  <a:pt x="668615" y="842496"/>
                </a:lnTo>
                <a:lnTo>
                  <a:pt x="662805" y="851305"/>
                </a:lnTo>
                <a:lnTo>
                  <a:pt x="637336" y="884272"/>
                </a:lnTo>
                <a:lnTo>
                  <a:pt x="603560" y="916526"/>
                </a:lnTo>
                <a:lnTo>
                  <a:pt x="572642" y="943612"/>
                </a:lnTo>
                <a:lnTo>
                  <a:pt x="542616" y="968728"/>
                </a:lnTo>
                <a:lnTo>
                  <a:pt x="532836" y="976821"/>
                </a:lnTo>
                <a:lnTo>
                  <a:pt x="523180" y="984831"/>
                </a:lnTo>
                <a:lnTo>
                  <a:pt x="485936" y="1016725"/>
                </a:lnTo>
                <a:lnTo>
                  <a:pt x="450488" y="1050498"/>
                </a:lnTo>
                <a:lnTo>
                  <a:pt x="441298" y="1059459"/>
                </a:lnTo>
                <a:lnTo>
                  <a:pt x="432072" y="1068345"/>
                </a:lnTo>
                <a:lnTo>
                  <a:pt x="422827" y="1077176"/>
                </a:lnTo>
                <a:lnTo>
                  <a:pt x="413579" y="1085969"/>
                </a:lnTo>
                <a:lnTo>
                  <a:pt x="404347" y="1094743"/>
                </a:lnTo>
                <a:lnTo>
                  <a:pt x="395145" y="1103517"/>
                </a:lnTo>
                <a:lnTo>
                  <a:pt x="358979" y="1138982"/>
                </a:lnTo>
                <a:lnTo>
                  <a:pt x="324637" y="1175928"/>
                </a:lnTo>
                <a:lnTo>
                  <a:pt x="315901" y="1186002"/>
                </a:lnTo>
                <a:lnTo>
                  <a:pt x="307161" y="1195890"/>
                </a:lnTo>
                <a:lnTo>
                  <a:pt x="298435" y="1205623"/>
                </a:lnTo>
                <a:lnTo>
                  <a:pt x="289746" y="1215231"/>
                </a:lnTo>
                <a:lnTo>
                  <a:pt x="281112" y="1224744"/>
                </a:lnTo>
                <a:lnTo>
                  <a:pt x="272555" y="1234192"/>
                </a:lnTo>
                <a:lnTo>
                  <a:pt x="239502" y="1271941"/>
                </a:lnTo>
                <a:lnTo>
                  <a:pt x="208076" y="1312936"/>
                </a:lnTo>
                <a:lnTo>
                  <a:pt x="192811" y="1334799"/>
                </a:lnTo>
                <a:lnTo>
                  <a:pt x="185708" y="1344936"/>
                </a:lnTo>
                <a:lnTo>
                  <a:pt x="162477" y="1375771"/>
                </a:lnTo>
                <a:lnTo>
                  <a:pt x="136064" y="1406927"/>
                </a:lnTo>
                <a:lnTo>
                  <a:pt x="127794" y="1416369"/>
                </a:lnTo>
                <a:lnTo>
                  <a:pt x="119767" y="1425549"/>
                </a:lnTo>
                <a:lnTo>
                  <a:pt x="89820" y="1462173"/>
                </a:lnTo>
                <a:lnTo>
                  <a:pt x="62434" y="1505646"/>
                </a:lnTo>
                <a:lnTo>
                  <a:pt x="45923" y="1541285"/>
                </a:lnTo>
                <a:lnTo>
                  <a:pt x="36651" y="1563673"/>
                </a:lnTo>
                <a:lnTo>
                  <a:pt x="32084" y="1574564"/>
                </a:lnTo>
                <a:lnTo>
                  <a:pt x="28648" y="1588471"/>
                </a:lnTo>
                <a:lnTo>
                  <a:pt x="25363" y="1601747"/>
                </a:lnTo>
                <a:lnTo>
                  <a:pt x="22262" y="1614493"/>
                </a:lnTo>
                <a:lnTo>
                  <a:pt x="12276" y="1662200"/>
                </a:lnTo>
                <a:lnTo>
                  <a:pt x="6942" y="1708885"/>
                </a:lnTo>
                <a:lnTo>
                  <a:pt x="3252" y="1757863"/>
                </a:lnTo>
                <a:lnTo>
                  <a:pt x="1020" y="1808287"/>
                </a:lnTo>
                <a:lnTo>
                  <a:pt x="60" y="1859309"/>
                </a:lnTo>
                <a:lnTo>
                  <a:pt x="0" y="1884780"/>
                </a:lnTo>
                <a:lnTo>
                  <a:pt x="187" y="1910083"/>
                </a:lnTo>
                <a:lnTo>
                  <a:pt x="1213" y="1959759"/>
                </a:lnTo>
                <a:lnTo>
                  <a:pt x="2954" y="2007492"/>
                </a:lnTo>
                <a:lnTo>
                  <a:pt x="5222" y="2052433"/>
                </a:lnTo>
                <a:lnTo>
                  <a:pt x="7832" y="2093736"/>
                </a:lnTo>
                <a:lnTo>
                  <a:pt x="11763" y="2143299"/>
                </a:lnTo>
                <a:lnTo>
                  <a:pt x="17193" y="2187159"/>
                </a:lnTo>
                <a:lnTo>
                  <a:pt x="25100" y="2237298"/>
                </a:lnTo>
                <a:lnTo>
                  <a:pt x="34934" y="2290953"/>
                </a:lnTo>
                <a:lnTo>
                  <a:pt x="46148" y="2345362"/>
                </a:lnTo>
                <a:lnTo>
                  <a:pt x="58195" y="2397764"/>
                </a:lnTo>
                <a:lnTo>
                  <a:pt x="70526" y="2445396"/>
                </a:lnTo>
                <a:lnTo>
                  <a:pt x="81747" y="2484114"/>
                </a:lnTo>
                <a:lnTo>
                  <a:pt x="93027" y="2520571"/>
                </a:lnTo>
                <a:lnTo>
                  <a:pt x="105858" y="2556458"/>
                </a:lnTo>
                <a:lnTo>
                  <a:pt x="121269" y="2591597"/>
                </a:lnTo>
                <a:lnTo>
                  <a:pt x="138756" y="2625822"/>
                </a:lnTo>
                <a:lnTo>
                  <a:pt x="150899" y="2648317"/>
                </a:lnTo>
                <a:lnTo>
                  <a:pt x="156972" y="2659530"/>
                </a:lnTo>
                <a:lnTo>
                  <a:pt x="174632" y="2693291"/>
                </a:lnTo>
                <a:lnTo>
                  <a:pt x="195095" y="2739375"/>
                </a:lnTo>
                <a:lnTo>
                  <a:pt x="207750" y="2779228"/>
                </a:lnTo>
                <a:lnTo>
                  <a:pt x="211625" y="2792187"/>
                </a:lnTo>
                <a:lnTo>
                  <a:pt x="225084" y="2836845"/>
                </a:lnTo>
                <a:lnTo>
                  <a:pt x="239226" y="2882539"/>
                </a:lnTo>
                <a:lnTo>
                  <a:pt x="251384" y="2919450"/>
                </a:lnTo>
                <a:lnTo>
                  <a:pt x="273534" y="2963850"/>
                </a:lnTo>
                <a:lnTo>
                  <a:pt x="296319" y="2998471"/>
                </a:lnTo>
                <a:lnTo>
                  <a:pt x="321451" y="3033643"/>
                </a:lnTo>
                <a:lnTo>
                  <a:pt x="344955" y="3064819"/>
                </a:lnTo>
                <a:lnTo>
                  <a:pt x="376906" y="3104788"/>
                </a:lnTo>
                <a:lnTo>
                  <a:pt x="408175" y="3140595"/>
                </a:lnTo>
                <a:lnTo>
                  <a:pt x="439497" y="3170632"/>
                </a:lnTo>
                <a:lnTo>
                  <a:pt x="469828" y="3196276"/>
                </a:lnTo>
                <a:lnTo>
                  <a:pt x="503617" y="3222909"/>
                </a:lnTo>
                <a:lnTo>
                  <a:pt x="524326" y="3237915"/>
                </a:lnTo>
                <a:lnTo>
                  <a:pt x="534360" y="3245174"/>
                </a:lnTo>
                <a:lnTo>
                  <a:pt x="574232" y="3277208"/>
                </a:lnTo>
                <a:lnTo>
                  <a:pt x="603839" y="3302925"/>
                </a:lnTo>
                <a:lnTo>
                  <a:pt x="632394" y="3328242"/>
                </a:lnTo>
                <a:lnTo>
                  <a:pt x="641754" y="3336584"/>
                </a:lnTo>
                <a:lnTo>
                  <a:pt x="651063" y="3344875"/>
                </a:lnTo>
                <a:lnTo>
                  <a:pt x="688107" y="3377488"/>
                </a:lnTo>
                <a:lnTo>
                  <a:pt x="719420" y="3403572"/>
                </a:lnTo>
                <a:lnTo>
                  <a:pt x="750225" y="3427566"/>
                </a:lnTo>
                <a:lnTo>
                  <a:pt x="759950" y="3435083"/>
                </a:lnTo>
                <a:lnTo>
                  <a:pt x="796445" y="3465094"/>
                </a:lnTo>
                <a:lnTo>
                  <a:pt x="805977" y="3473654"/>
                </a:lnTo>
                <a:lnTo>
                  <a:pt x="815510" y="3482177"/>
                </a:lnTo>
                <a:lnTo>
                  <a:pt x="825038" y="3490674"/>
                </a:lnTo>
                <a:lnTo>
                  <a:pt x="834555" y="3499155"/>
                </a:lnTo>
                <a:lnTo>
                  <a:pt x="844052" y="3507631"/>
                </a:lnTo>
                <a:lnTo>
                  <a:pt x="881708" y="3541693"/>
                </a:lnTo>
                <a:lnTo>
                  <a:pt x="918496" y="3576513"/>
                </a:lnTo>
                <a:lnTo>
                  <a:pt x="953965" y="3612761"/>
                </a:lnTo>
                <a:lnTo>
                  <a:pt x="981261" y="3643961"/>
                </a:lnTo>
                <a:lnTo>
                  <a:pt x="1006163" y="3674115"/>
                </a:lnTo>
                <a:lnTo>
                  <a:pt x="1014138" y="3683894"/>
                </a:lnTo>
                <a:lnTo>
                  <a:pt x="1022025" y="3693524"/>
                </a:lnTo>
                <a:lnTo>
                  <a:pt x="1053568" y="3730379"/>
                </a:lnTo>
                <a:lnTo>
                  <a:pt x="1081062" y="3758849"/>
                </a:lnTo>
                <a:lnTo>
                  <a:pt x="1091076" y="3768964"/>
                </a:lnTo>
                <a:lnTo>
                  <a:pt x="1124581" y="3802387"/>
                </a:lnTo>
                <a:lnTo>
                  <a:pt x="1158092" y="3832695"/>
                </a:lnTo>
                <a:lnTo>
                  <a:pt x="1191608" y="3859852"/>
                </a:lnTo>
                <a:lnTo>
                  <a:pt x="1223443" y="3884271"/>
                </a:lnTo>
                <a:lnTo>
                  <a:pt x="1263365" y="3909335"/>
                </a:lnTo>
                <a:lnTo>
                  <a:pt x="1298340" y="3924672"/>
                </a:lnTo>
                <a:lnTo>
                  <a:pt x="1336495" y="3938374"/>
                </a:lnTo>
                <a:lnTo>
                  <a:pt x="1372810" y="3950343"/>
                </a:lnTo>
                <a:lnTo>
                  <a:pt x="1411720" y="3959528"/>
                </a:lnTo>
                <a:lnTo>
                  <a:pt x="1455551" y="3963521"/>
                </a:lnTo>
                <a:lnTo>
                  <a:pt x="1505335" y="3967401"/>
                </a:lnTo>
                <a:lnTo>
                  <a:pt x="1558933" y="3971360"/>
                </a:lnTo>
                <a:lnTo>
                  <a:pt x="1606732" y="3974785"/>
                </a:lnTo>
                <a:lnTo>
                  <a:pt x="1644827" y="3977461"/>
                </a:lnTo>
                <a:lnTo>
                  <a:pt x="1677653" y="3977062"/>
                </a:lnTo>
                <a:lnTo>
                  <a:pt x="1710443" y="3976719"/>
                </a:lnTo>
                <a:lnTo>
                  <a:pt x="1775927" y="3976160"/>
                </a:lnTo>
                <a:lnTo>
                  <a:pt x="1841291" y="3975702"/>
                </a:lnTo>
                <a:lnTo>
                  <a:pt x="1873933" y="3975485"/>
                </a:lnTo>
                <a:lnTo>
                  <a:pt x="1906550" y="3975264"/>
                </a:lnTo>
                <a:lnTo>
                  <a:pt x="1971715" y="3974764"/>
                </a:lnTo>
                <a:lnTo>
                  <a:pt x="2036800" y="3974122"/>
                </a:lnTo>
                <a:lnTo>
                  <a:pt x="2101817" y="3973256"/>
                </a:lnTo>
                <a:lnTo>
                  <a:pt x="2166781" y="3972083"/>
                </a:lnTo>
                <a:lnTo>
                  <a:pt x="2231703" y="3970524"/>
                </a:lnTo>
                <a:lnTo>
                  <a:pt x="2296597" y="3968496"/>
                </a:lnTo>
                <a:lnTo>
                  <a:pt x="2347124" y="3963715"/>
                </a:lnTo>
                <a:lnTo>
                  <a:pt x="2384793" y="3957503"/>
                </a:lnTo>
                <a:lnTo>
                  <a:pt x="2409831" y="3952899"/>
                </a:lnTo>
                <a:lnTo>
                  <a:pt x="2422335" y="3950616"/>
                </a:lnTo>
                <a:lnTo>
                  <a:pt x="2472178" y="3940851"/>
                </a:lnTo>
                <a:lnTo>
                  <a:pt x="2514346" y="3931652"/>
                </a:lnTo>
                <a:lnTo>
                  <a:pt x="2558250" y="3921407"/>
                </a:lnTo>
                <a:lnTo>
                  <a:pt x="2601760" y="3910623"/>
                </a:lnTo>
                <a:lnTo>
                  <a:pt x="2642747" y="3899804"/>
                </a:lnTo>
                <a:lnTo>
                  <a:pt x="2689789" y="3886200"/>
                </a:lnTo>
                <a:lnTo>
                  <a:pt x="2726011" y="3874345"/>
                </a:lnTo>
                <a:lnTo>
                  <a:pt x="2761914" y="3861582"/>
                </a:lnTo>
                <a:lnTo>
                  <a:pt x="2797600" y="3848219"/>
                </a:lnTo>
                <a:lnTo>
                  <a:pt x="2835540" y="3833606"/>
                </a:lnTo>
                <a:lnTo>
                  <a:pt x="2871689" y="3819246"/>
                </a:lnTo>
                <a:lnTo>
                  <a:pt x="2916134" y="3800095"/>
                </a:lnTo>
                <a:lnTo>
                  <a:pt x="2962057" y="3777821"/>
                </a:lnTo>
                <a:lnTo>
                  <a:pt x="2995867" y="3759725"/>
                </a:lnTo>
                <a:lnTo>
                  <a:pt x="3038407" y="3732793"/>
                </a:lnTo>
                <a:lnTo>
                  <a:pt x="3077572" y="3700762"/>
                </a:lnTo>
                <a:lnTo>
                  <a:pt x="3109028" y="3663912"/>
                </a:lnTo>
                <a:lnTo>
                  <a:pt x="3129748" y="3627474"/>
                </a:lnTo>
                <a:lnTo>
                  <a:pt x="3148619" y="3588245"/>
                </a:lnTo>
                <a:lnTo>
                  <a:pt x="3167177" y="3541259"/>
                </a:lnTo>
                <a:lnTo>
                  <a:pt x="3174097" y="3515867"/>
                </a:lnTo>
                <a:lnTo>
                  <a:pt x="3177112" y="3504225"/>
                </a:lnTo>
                <a:lnTo>
                  <a:pt x="3191882" y="3466465"/>
                </a:lnTo>
                <a:lnTo>
                  <a:pt x="3203067" y="3444894"/>
                </a:lnTo>
                <a:lnTo>
                  <a:pt x="3208180" y="3434927"/>
                </a:lnTo>
                <a:lnTo>
                  <a:pt x="3214029" y="3421396"/>
                </a:lnTo>
                <a:lnTo>
                  <a:pt x="3218867" y="3409160"/>
                </a:lnTo>
                <a:lnTo>
                  <a:pt x="3223189" y="3397907"/>
                </a:lnTo>
                <a:lnTo>
                  <a:pt x="3227491" y="3387324"/>
                </a:lnTo>
                <a:lnTo>
                  <a:pt x="3233516" y="3374722"/>
                </a:lnTo>
                <a:lnTo>
                  <a:pt x="3239538" y="3363031"/>
                </a:lnTo>
                <a:lnTo>
                  <a:pt x="3245388" y="3351945"/>
                </a:lnTo>
                <a:lnTo>
                  <a:pt x="3250897" y="3341158"/>
                </a:lnTo>
                <a:lnTo>
                  <a:pt x="3255894" y="3330361"/>
                </a:lnTo>
                <a:lnTo>
                  <a:pt x="3260637" y="3317930"/>
                </a:lnTo>
                <a:lnTo>
                  <a:pt x="3264688" y="3305713"/>
                </a:lnTo>
                <a:lnTo>
                  <a:pt x="3268400" y="3293708"/>
                </a:lnTo>
                <a:lnTo>
                  <a:pt x="3272122" y="3281911"/>
                </a:lnTo>
                <a:lnTo>
                  <a:pt x="3277426" y="3267490"/>
                </a:lnTo>
                <a:lnTo>
                  <a:pt x="3282279" y="3254992"/>
                </a:lnTo>
                <a:lnTo>
                  <a:pt x="3286767" y="3243868"/>
                </a:lnTo>
                <a:lnTo>
                  <a:pt x="3290976" y="3233571"/>
                </a:lnTo>
                <a:lnTo>
                  <a:pt x="3290633" y="3219680"/>
                </a:lnTo>
                <a:lnTo>
                  <a:pt x="3288767" y="3180729"/>
                </a:lnTo>
                <a:lnTo>
                  <a:pt x="3282459" y="3129141"/>
                </a:lnTo>
                <a:lnTo>
                  <a:pt x="3276400" y="3105965"/>
                </a:lnTo>
                <a:lnTo>
                  <a:pt x="3273583" y="3091700"/>
                </a:lnTo>
                <a:lnTo>
                  <a:pt x="3271268" y="3078625"/>
                </a:lnTo>
                <a:lnTo>
                  <a:pt x="3269285" y="3066440"/>
                </a:lnTo>
                <a:lnTo>
                  <a:pt x="3267461" y="3054848"/>
                </a:lnTo>
                <a:lnTo>
                  <a:pt x="3268808" y="3041112"/>
                </a:lnTo>
                <a:lnTo>
                  <a:pt x="3270045" y="3027564"/>
                </a:lnTo>
                <a:lnTo>
                  <a:pt x="3271204" y="3014196"/>
                </a:lnTo>
                <a:lnTo>
                  <a:pt x="3272315" y="3001001"/>
                </a:lnTo>
                <a:lnTo>
                  <a:pt x="3273409" y="2987969"/>
                </a:lnTo>
                <a:lnTo>
                  <a:pt x="3274518" y="2975095"/>
                </a:lnTo>
                <a:lnTo>
                  <a:pt x="3279714" y="2925009"/>
                </a:lnTo>
                <a:lnTo>
                  <a:pt x="3287617" y="2876811"/>
                </a:lnTo>
                <a:lnTo>
                  <a:pt x="3305437" y="2831211"/>
                </a:lnTo>
                <a:lnTo>
                  <a:pt x="3333855" y="2803472"/>
                </a:lnTo>
                <a:lnTo>
                  <a:pt x="3363707" y="2777081"/>
                </a:lnTo>
                <a:lnTo>
                  <a:pt x="3393232" y="2752244"/>
                </a:lnTo>
                <a:lnTo>
                  <a:pt x="3402945" y="2744167"/>
                </a:lnTo>
                <a:lnTo>
                  <a:pt x="3412574" y="2736140"/>
                </a:lnTo>
                <a:lnTo>
                  <a:pt x="3450006" y="2703913"/>
                </a:lnTo>
                <a:lnTo>
                  <a:pt x="3496017" y="2659186"/>
                </a:lnTo>
                <a:lnTo>
                  <a:pt x="3534137" y="2620969"/>
                </a:lnTo>
                <a:lnTo>
                  <a:pt x="3556353" y="2598579"/>
                </a:lnTo>
                <a:lnTo>
                  <a:pt x="3557180" y="2597744"/>
                </a:lnTo>
                <a:lnTo>
                  <a:pt x="3541099" y="2615305"/>
                </a:lnTo>
                <a:lnTo>
                  <a:pt x="3541318" y="2615722"/>
                </a:lnTo>
                <a:lnTo>
                  <a:pt x="3575640" y="2585588"/>
                </a:lnTo>
                <a:lnTo>
                  <a:pt x="3622477" y="2542032"/>
                </a:lnTo>
                <a:lnTo>
                  <a:pt x="3649493" y="2515166"/>
                </a:lnTo>
                <a:lnTo>
                  <a:pt x="3658315" y="2506027"/>
                </a:lnTo>
                <a:lnTo>
                  <a:pt x="3667144" y="2496896"/>
                </a:lnTo>
                <a:lnTo>
                  <a:pt x="3694268" y="2470138"/>
                </a:lnTo>
                <a:lnTo>
                  <a:pt x="3722829" y="2444222"/>
                </a:lnTo>
                <a:lnTo>
                  <a:pt x="3751462" y="2418817"/>
                </a:lnTo>
                <a:lnTo>
                  <a:pt x="3789647" y="2385444"/>
                </a:lnTo>
                <a:lnTo>
                  <a:pt x="3799179" y="2377148"/>
                </a:lnTo>
                <a:lnTo>
                  <a:pt x="3808701" y="2368858"/>
                </a:lnTo>
                <a:lnTo>
                  <a:pt x="3846644" y="2335637"/>
                </a:lnTo>
                <a:lnTo>
                  <a:pt x="3933373" y="2258568"/>
                </a:lnTo>
                <a:lnTo>
                  <a:pt x="4006525" y="2194560"/>
                </a:lnTo>
                <a:lnTo>
                  <a:pt x="4016145" y="2186264"/>
                </a:lnTo>
                <a:lnTo>
                  <a:pt x="4025852" y="2178064"/>
                </a:lnTo>
                <a:lnTo>
                  <a:pt x="4035590" y="2169898"/>
                </a:lnTo>
                <a:lnTo>
                  <a:pt x="4045303" y="2161704"/>
                </a:lnTo>
                <a:lnTo>
                  <a:pt x="4054934" y="2153421"/>
                </a:lnTo>
                <a:lnTo>
                  <a:pt x="4064428" y="2144989"/>
                </a:lnTo>
                <a:lnTo>
                  <a:pt x="4073729" y="2136345"/>
                </a:lnTo>
                <a:lnTo>
                  <a:pt x="4084059" y="2126243"/>
                </a:lnTo>
                <a:lnTo>
                  <a:pt x="4094007" y="2116757"/>
                </a:lnTo>
                <a:lnTo>
                  <a:pt x="4129842" y="2082044"/>
                </a:lnTo>
                <a:lnTo>
                  <a:pt x="4159865" y="2046638"/>
                </a:lnTo>
                <a:lnTo>
                  <a:pt x="4189181" y="2010178"/>
                </a:lnTo>
                <a:lnTo>
                  <a:pt x="4214775" y="1976685"/>
                </a:lnTo>
                <a:lnTo>
                  <a:pt x="4237606" y="1944436"/>
                </a:lnTo>
                <a:lnTo>
                  <a:pt x="4258636" y="1911710"/>
                </a:lnTo>
                <a:lnTo>
                  <a:pt x="4278825" y="1876787"/>
                </a:lnTo>
                <a:lnTo>
                  <a:pt x="4299133" y="1837944"/>
                </a:lnTo>
                <a:lnTo>
                  <a:pt x="4320174" y="1791726"/>
                </a:lnTo>
                <a:lnTo>
                  <a:pt x="4325157" y="1780033"/>
                </a:lnTo>
                <a:lnTo>
                  <a:pt x="4330157" y="1768349"/>
                </a:lnTo>
                <a:lnTo>
                  <a:pt x="4335240" y="1756706"/>
                </a:lnTo>
                <a:lnTo>
                  <a:pt x="4336871" y="1744008"/>
                </a:lnTo>
                <a:lnTo>
                  <a:pt x="4338731" y="1731350"/>
                </a:lnTo>
                <a:lnTo>
                  <a:pt x="4340749" y="1718728"/>
                </a:lnTo>
                <a:lnTo>
                  <a:pt x="4342855" y="1706138"/>
                </a:lnTo>
                <a:lnTo>
                  <a:pt x="4344978" y="1693573"/>
                </a:lnTo>
                <a:lnTo>
                  <a:pt x="4347047" y="1681030"/>
                </a:lnTo>
                <a:lnTo>
                  <a:pt x="4353382" y="1630977"/>
                </a:lnTo>
                <a:lnTo>
                  <a:pt x="4354396" y="1605955"/>
                </a:lnTo>
                <a:lnTo>
                  <a:pt x="4354117" y="1593429"/>
                </a:lnTo>
                <a:lnTo>
                  <a:pt x="4353414" y="1580426"/>
                </a:lnTo>
                <a:lnTo>
                  <a:pt x="4352741" y="1567495"/>
                </a:lnTo>
                <a:lnTo>
                  <a:pt x="4352091" y="1554632"/>
                </a:lnTo>
                <a:lnTo>
                  <a:pt x="4351456" y="1541831"/>
                </a:lnTo>
                <a:lnTo>
                  <a:pt x="4350826" y="1529087"/>
                </a:lnTo>
                <a:lnTo>
                  <a:pt x="4350195" y="1516394"/>
                </a:lnTo>
                <a:lnTo>
                  <a:pt x="4347477" y="1466033"/>
                </a:lnTo>
                <a:lnTo>
                  <a:pt x="4344021" y="1416135"/>
                </a:lnTo>
                <a:lnTo>
                  <a:pt x="4340207" y="1377906"/>
                </a:lnTo>
                <a:lnTo>
                  <a:pt x="4334879" y="1339181"/>
                </a:lnTo>
                <a:lnTo>
                  <a:pt x="4327738" y="1301231"/>
                </a:lnTo>
                <a:lnTo>
                  <a:pt x="4313994" y="1252473"/>
                </a:lnTo>
                <a:lnTo>
                  <a:pt x="4298621" y="1217536"/>
                </a:lnTo>
                <a:lnTo>
                  <a:pt x="4293586" y="1206423"/>
                </a:lnTo>
                <a:lnTo>
                  <a:pt x="4287098" y="1190012"/>
                </a:lnTo>
                <a:lnTo>
                  <a:pt x="4281584" y="1175565"/>
                </a:lnTo>
                <a:lnTo>
                  <a:pt x="4276828" y="1162747"/>
                </a:lnTo>
                <a:lnTo>
                  <a:pt x="4272615" y="1151225"/>
                </a:lnTo>
                <a:lnTo>
                  <a:pt x="4268731" y="1140667"/>
                </a:lnTo>
                <a:lnTo>
                  <a:pt x="4252181" y="1101391"/>
                </a:lnTo>
                <a:lnTo>
                  <a:pt x="4232348" y="1065761"/>
                </a:lnTo>
                <a:lnTo>
                  <a:pt x="4210716" y="1033800"/>
                </a:lnTo>
                <a:lnTo>
                  <a:pt x="4204395" y="1024411"/>
                </a:lnTo>
                <a:lnTo>
                  <a:pt x="4198596" y="1015063"/>
                </a:lnTo>
                <a:lnTo>
                  <a:pt x="4192701" y="1003787"/>
                </a:lnTo>
                <a:lnTo>
                  <a:pt x="4187455" y="992166"/>
                </a:lnTo>
                <a:lnTo>
                  <a:pt x="4182290" y="980520"/>
                </a:lnTo>
                <a:lnTo>
                  <a:pt x="4176637" y="969167"/>
                </a:lnTo>
                <a:lnTo>
                  <a:pt x="4152786" y="934668"/>
                </a:lnTo>
                <a:lnTo>
                  <a:pt x="4122156" y="895067"/>
                </a:lnTo>
                <a:lnTo>
                  <a:pt x="4087695" y="858326"/>
                </a:lnTo>
                <a:lnTo>
                  <a:pt x="4078176" y="848637"/>
                </a:lnTo>
                <a:lnTo>
                  <a:pt x="4044873" y="816286"/>
                </a:lnTo>
                <a:lnTo>
                  <a:pt x="4002384" y="783815"/>
                </a:lnTo>
                <a:lnTo>
                  <a:pt x="3961367" y="759257"/>
                </a:lnTo>
                <a:lnTo>
                  <a:pt x="3917726" y="737108"/>
                </a:lnTo>
                <a:lnTo>
                  <a:pt x="3877892" y="719293"/>
                </a:lnTo>
                <a:lnTo>
                  <a:pt x="3839493" y="709571"/>
                </a:lnTo>
                <a:lnTo>
                  <a:pt x="3803483" y="705052"/>
                </a:lnTo>
                <a:lnTo>
                  <a:pt x="3785695" y="706739"/>
                </a:lnTo>
                <a:lnTo>
                  <a:pt x="3769197" y="708289"/>
                </a:lnTo>
                <a:lnTo>
                  <a:pt x="3753862" y="709721"/>
                </a:lnTo>
                <a:lnTo>
                  <a:pt x="3739562" y="711055"/>
                </a:lnTo>
                <a:lnTo>
                  <a:pt x="3726172" y="712310"/>
                </a:lnTo>
                <a:lnTo>
                  <a:pt x="3679167" y="716914"/>
                </a:lnTo>
                <a:lnTo>
                  <a:pt x="3636565" y="721773"/>
                </a:lnTo>
                <a:lnTo>
                  <a:pt x="3590251" y="728106"/>
                </a:lnTo>
                <a:lnTo>
                  <a:pt x="3577142" y="730063"/>
                </a:lnTo>
                <a:lnTo>
                  <a:pt x="3561891" y="732314"/>
                </a:lnTo>
                <a:lnTo>
                  <a:pt x="3514209" y="740309"/>
                </a:lnTo>
                <a:lnTo>
                  <a:pt x="3477489" y="752047"/>
                </a:lnTo>
                <a:lnTo>
                  <a:pt x="3465756" y="756247"/>
                </a:lnTo>
                <a:lnTo>
                  <a:pt x="3192709" y="740663"/>
                </a:lnTo>
                <a:lnTo>
                  <a:pt x="3145815" y="734264"/>
                </a:lnTo>
                <a:lnTo>
                  <a:pt x="3100815" y="726515"/>
                </a:lnTo>
                <a:lnTo>
                  <a:pt x="3047287" y="711221"/>
                </a:lnTo>
                <a:lnTo>
                  <a:pt x="3000685" y="694944"/>
                </a:lnTo>
                <a:lnTo>
                  <a:pt x="2990992" y="687783"/>
                </a:lnTo>
                <a:lnTo>
                  <a:pt x="2980955" y="680512"/>
                </a:lnTo>
                <a:lnTo>
                  <a:pt x="2949854" y="657783"/>
                </a:lnTo>
                <a:lnTo>
                  <a:pt x="2919531" y="633138"/>
                </a:lnTo>
                <a:lnTo>
                  <a:pt x="2892895" y="605883"/>
                </a:lnTo>
                <a:lnTo>
                  <a:pt x="2870843" y="573487"/>
                </a:lnTo>
                <a:lnTo>
                  <a:pt x="2864264" y="562999"/>
                </a:lnTo>
                <a:lnTo>
                  <a:pt x="2857473" y="552875"/>
                </a:lnTo>
                <a:lnTo>
                  <a:pt x="2848752" y="541859"/>
                </a:lnTo>
                <a:lnTo>
                  <a:pt x="2840047" y="531750"/>
                </a:lnTo>
                <a:lnTo>
                  <a:pt x="2831532" y="522236"/>
                </a:lnTo>
                <a:lnTo>
                  <a:pt x="2823384" y="513002"/>
                </a:lnTo>
                <a:lnTo>
                  <a:pt x="2795838" y="472206"/>
                </a:lnTo>
                <a:lnTo>
                  <a:pt x="2778281" y="438140"/>
                </a:lnTo>
                <a:lnTo>
                  <a:pt x="2772565" y="426729"/>
                </a:lnTo>
                <a:lnTo>
                  <a:pt x="2747690" y="382552"/>
                </a:lnTo>
                <a:lnTo>
                  <a:pt x="2722375" y="350144"/>
                </a:lnTo>
                <a:lnTo>
                  <a:pt x="2714413" y="340568"/>
                </a:lnTo>
                <a:lnTo>
                  <a:pt x="2686504" y="300114"/>
                </a:lnTo>
                <a:lnTo>
                  <a:pt x="2667374" y="267041"/>
                </a:lnTo>
                <a:lnTo>
                  <a:pt x="2661118" y="256204"/>
                </a:lnTo>
                <a:lnTo>
                  <a:pt x="2654768" y="245509"/>
                </a:lnTo>
                <a:lnTo>
                  <a:pt x="2648230" y="234984"/>
                </a:lnTo>
                <a:lnTo>
                  <a:pt x="2639569" y="222164"/>
                </a:lnTo>
                <a:lnTo>
                  <a:pt x="2632564" y="211935"/>
                </a:lnTo>
                <a:lnTo>
                  <a:pt x="2626801" y="202913"/>
                </a:lnTo>
                <a:lnTo>
                  <a:pt x="2620939" y="190790"/>
                </a:lnTo>
                <a:lnTo>
                  <a:pt x="2615982" y="178986"/>
                </a:lnTo>
                <a:lnTo>
                  <a:pt x="2610231" y="168236"/>
                </a:lnTo>
                <a:lnTo>
                  <a:pt x="2577350" y="145440"/>
                </a:lnTo>
                <a:lnTo>
                  <a:pt x="2554308" y="137712"/>
                </a:lnTo>
                <a:lnTo>
                  <a:pt x="2541266" y="139801"/>
                </a:lnTo>
                <a:lnTo>
                  <a:pt x="2528635" y="142318"/>
                </a:lnTo>
                <a:lnTo>
                  <a:pt x="2516255" y="144626"/>
                </a:lnTo>
                <a:lnTo>
                  <a:pt x="2503966" y="146089"/>
                </a:lnTo>
                <a:lnTo>
                  <a:pt x="2491095" y="145981"/>
                </a:lnTo>
                <a:lnTo>
                  <a:pt x="2478167" y="145587"/>
                </a:lnTo>
                <a:lnTo>
                  <a:pt x="2439269" y="142955"/>
                </a:lnTo>
                <a:lnTo>
                  <a:pt x="2400678" y="138725"/>
                </a:lnTo>
                <a:lnTo>
                  <a:pt x="2350761" y="131873"/>
                </a:lnTo>
                <a:lnTo>
                  <a:pt x="2338708" y="130126"/>
                </a:lnTo>
                <a:lnTo>
                  <a:pt x="2326870" y="128421"/>
                </a:lnTo>
                <a:lnTo>
                  <a:pt x="2289624" y="142728"/>
                </a:lnTo>
                <a:lnTo>
                  <a:pt x="2269022" y="160735"/>
                </a:lnTo>
                <a:lnTo>
                  <a:pt x="2259181" y="168171"/>
                </a:lnTo>
                <a:lnTo>
                  <a:pt x="2248805" y="172822"/>
                </a:lnTo>
                <a:lnTo>
                  <a:pt x="2196013" y="192024"/>
                </a:lnTo>
                <a:close/>
              </a:path>
            </a:pathLst>
          </a:custGeom>
          <a:ln w="42500">
            <a:solidFill>
              <a:srgbClr val="AF5C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13271" y="4040123"/>
            <a:ext cx="475418" cy="493775"/>
          </a:xfrm>
          <a:custGeom>
            <a:avLst/>
            <a:gdLst/>
            <a:ahLst/>
            <a:cxnLst/>
            <a:rect l="l" t="t" r="r" b="b"/>
            <a:pathLst>
              <a:path w="475418" h="493775">
                <a:moveTo>
                  <a:pt x="158244" y="0"/>
                </a:moveTo>
                <a:lnTo>
                  <a:pt x="116416" y="7954"/>
                </a:lnTo>
                <a:lnTo>
                  <a:pt x="69031" y="32430"/>
                </a:lnTo>
                <a:lnTo>
                  <a:pt x="32766" y="59808"/>
                </a:lnTo>
                <a:lnTo>
                  <a:pt x="12167" y="89010"/>
                </a:lnTo>
                <a:lnTo>
                  <a:pt x="9015" y="97091"/>
                </a:lnTo>
                <a:lnTo>
                  <a:pt x="0" y="130857"/>
                </a:lnTo>
                <a:lnTo>
                  <a:pt x="192" y="136122"/>
                </a:lnTo>
                <a:lnTo>
                  <a:pt x="784" y="142133"/>
                </a:lnTo>
                <a:lnTo>
                  <a:pt x="1745" y="149207"/>
                </a:lnTo>
                <a:lnTo>
                  <a:pt x="3041" y="157665"/>
                </a:lnTo>
                <a:lnTo>
                  <a:pt x="4641" y="167823"/>
                </a:lnTo>
                <a:lnTo>
                  <a:pt x="6514" y="180001"/>
                </a:lnTo>
                <a:lnTo>
                  <a:pt x="8627" y="194517"/>
                </a:lnTo>
                <a:lnTo>
                  <a:pt x="10950" y="211690"/>
                </a:lnTo>
                <a:lnTo>
                  <a:pt x="12967" y="227063"/>
                </a:lnTo>
                <a:lnTo>
                  <a:pt x="15257" y="239767"/>
                </a:lnTo>
                <a:lnTo>
                  <a:pt x="33326" y="277684"/>
                </a:lnTo>
                <a:lnTo>
                  <a:pt x="53949" y="311061"/>
                </a:lnTo>
                <a:lnTo>
                  <a:pt x="84046" y="346205"/>
                </a:lnTo>
                <a:lnTo>
                  <a:pt x="125675" y="377283"/>
                </a:lnTo>
                <a:lnTo>
                  <a:pt x="159893" y="397867"/>
                </a:lnTo>
                <a:lnTo>
                  <a:pt x="201831" y="419628"/>
                </a:lnTo>
                <a:lnTo>
                  <a:pt x="239708" y="433888"/>
                </a:lnTo>
                <a:lnTo>
                  <a:pt x="259249" y="438991"/>
                </a:lnTo>
                <a:lnTo>
                  <a:pt x="268816" y="441687"/>
                </a:lnTo>
                <a:lnTo>
                  <a:pt x="314236" y="462697"/>
                </a:lnTo>
                <a:lnTo>
                  <a:pt x="343441" y="483411"/>
                </a:lnTo>
                <a:lnTo>
                  <a:pt x="343193" y="484031"/>
                </a:lnTo>
                <a:lnTo>
                  <a:pt x="342566" y="484364"/>
                </a:lnTo>
                <a:lnTo>
                  <a:pt x="341799" y="484510"/>
                </a:lnTo>
                <a:lnTo>
                  <a:pt x="340819" y="484637"/>
                </a:lnTo>
                <a:lnTo>
                  <a:pt x="341088" y="484816"/>
                </a:lnTo>
                <a:lnTo>
                  <a:pt x="342185" y="485205"/>
                </a:lnTo>
                <a:lnTo>
                  <a:pt x="368556" y="493775"/>
                </a:lnTo>
                <a:lnTo>
                  <a:pt x="393685" y="489441"/>
                </a:lnTo>
                <a:lnTo>
                  <a:pt x="405073" y="484671"/>
                </a:lnTo>
                <a:lnTo>
                  <a:pt x="413412" y="475357"/>
                </a:lnTo>
                <a:lnTo>
                  <a:pt x="419464" y="463811"/>
                </a:lnTo>
                <a:lnTo>
                  <a:pt x="428221" y="451419"/>
                </a:lnTo>
                <a:lnTo>
                  <a:pt x="457564" y="409166"/>
                </a:lnTo>
                <a:lnTo>
                  <a:pt x="475418" y="365336"/>
                </a:lnTo>
                <a:lnTo>
                  <a:pt x="475354" y="349862"/>
                </a:lnTo>
                <a:lnTo>
                  <a:pt x="463894" y="301367"/>
                </a:lnTo>
                <a:lnTo>
                  <a:pt x="461518" y="297440"/>
                </a:lnTo>
                <a:lnTo>
                  <a:pt x="434619" y="297440"/>
                </a:lnTo>
                <a:lnTo>
                  <a:pt x="432616" y="296293"/>
                </a:lnTo>
                <a:lnTo>
                  <a:pt x="412188" y="249308"/>
                </a:lnTo>
                <a:lnTo>
                  <a:pt x="405132" y="228600"/>
                </a:lnTo>
                <a:lnTo>
                  <a:pt x="400869" y="216634"/>
                </a:lnTo>
                <a:lnTo>
                  <a:pt x="390906" y="178080"/>
                </a:lnTo>
                <a:lnTo>
                  <a:pt x="383346" y="129665"/>
                </a:lnTo>
                <a:lnTo>
                  <a:pt x="378929" y="92305"/>
                </a:lnTo>
                <a:lnTo>
                  <a:pt x="375534" y="91400"/>
                </a:lnTo>
                <a:lnTo>
                  <a:pt x="342907" y="91400"/>
                </a:lnTo>
                <a:lnTo>
                  <a:pt x="325695" y="90762"/>
                </a:lnTo>
                <a:lnTo>
                  <a:pt x="282960" y="74321"/>
                </a:lnTo>
                <a:lnTo>
                  <a:pt x="262599" y="42116"/>
                </a:lnTo>
                <a:lnTo>
                  <a:pt x="252874" y="32863"/>
                </a:lnTo>
                <a:lnTo>
                  <a:pt x="219047" y="11889"/>
                </a:lnTo>
                <a:lnTo>
                  <a:pt x="181931" y="1259"/>
                </a:lnTo>
                <a:lnTo>
                  <a:pt x="169647" y="52"/>
                </a:lnTo>
                <a:lnTo>
                  <a:pt x="158244" y="0"/>
                </a:lnTo>
                <a:close/>
              </a:path>
              <a:path w="475418" h="493775">
                <a:moveTo>
                  <a:pt x="446974" y="281082"/>
                </a:moveTo>
                <a:lnTo>
                  <a:pt x="438750" y="292251"/>
                </a:lnTo>
                <a:lnTo>
                  <a:pt x="437559" y="294982"/>
                </a:lnTo>
                <a:lnTo>
                  <a:pt x="436225" y="296857"/>
                </a:lnTo>
                <a:lnTo>
                  <a:pt x="434619" y="297440"/>
                </a:lnTo>
                <a:lnTo>
                  <a:pt x="461518" y="297440"/>
                </a:lnTo>
                <a:lnTo>
                  <a:pt x="458295" y="292112"/>
                </a:lnTo>
                <a:lnTo>
                  <a:pt x="453693" y="285937"/>
                </a:lnTo>
                <a:lnTo>
                  <a:pt x="449962" y="282407"/>
                </a:lnTo>
                <a:lnTo>
                  <a:pt x="446974" y="281082"/>
                </a:lnTo>
                <a:close/>
              </a:path>
              <a:path w="475418" h="493775">
                <a:moveTo>
                  <a:pt x="366555" y="89010"/>
                </a:moveTo>
                <a:lnTo>
                  <a:pt x="354700" y="89935"/>
                </a:lnTo>
                <a:lnTo>
                  <a:pt x="342907" y="91400"/>
                </a:lnTo>
                <a:lnTo>
                  <a:pt x="375534" y="91400"/>
                </a:lnTo>
                <a:lnTo>
                  <a:pt x="366555" y="89010"/>
                </a:lnTo>
                <a:close/>
              </a:path>
            </a:pathLst>
          </a:custGeom>
          <a:solidFill>
            <a:srgbClr val="9F8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13271" y="4040123"/>
            <a:ext cx="475418" cy="493775"/>
          </a:xfrm>
          <a:custGeom>
            <a:avLst/>
            <a:gdLst/>
            <a:ahLst/>
            <a:cxnLst/>
            <a:rect l="l" t="t" r="r" b="b"/>
            <a:pathLst>
              <a:path w="475418" h="493775">
                <a:moveTo>
                  <a:pt x="158244" y="0"/>
                </a:moveTo>
                <a:lnTo>
                  <a:pt x="116416" y="7954"/>
                </a:lnTo>
                <a:lnTo>
                  <a:pt x="69031" y="32430"/>
                </a:lnTo>
                <a:lnTo>
                  <a:pt x="32766" y="59808"/>
                </a:lnTo>
                <a:lnTo>
                  <a:pt x="12510" y="88129"/>
                </a:lnTo>
                <a:lnTo>
                  <a:pt x="9015" y="97091"/>
                </a:lnTo>
                <a:lnTo>
                  <a:pt x="0" y="130857"/>
                </a:lnTo>
                <a:lnTo>
                  <a:pt x="192" y="136122"/>
                </a:lnTo>
                <a:lnTo>
                  <a:pt x="784" y="142133"/>
                </a:lnTo>
                <a:lnTo>
                  <a:pt x="1745" y="149207"/>
                </a:lnTo>
                <a:lnTo>
                  <a:pt x="3041" y="157665"/>
                </a:lnTo>
                <a:lnTo>
                  <a:pt x="4641" y="167823"/>
                </a:lnTo>
                <a:lnTo>
                  <a:pt x="6514" y="180001"/>
                </a:lnTo>
                <a:lnTo>
                  <a:pt x="8627" y="194517"/>
                </a:lnTo>
                <a:lnTo>
                  <a:pt x="10950" y="211690"/>
                </a:lnTo>
                <a:lnTo>
                  <a:pt x="12967" y="227063"/>
                </a:lnTo>
                <a:lnTo>
                  <a:pt x="15257" y="239767"/>
                </a:lnTo>
                <a:lnTo>
                  <a:pt x="33326" y="277684"/>
                </a:lnTo>
                <a:lnTo>
                  <a:pt x="53949" y="311061"/>
                </a:lnTo>
                <a:lnTo>
                  <a:pt x="84046" y="346205"/>
                </a:lnTo>
                <a:lnTo>
                  <a:pt x="125675" y="377283"/>
                </a:lnTo>
                <a:lnTo>
                  <a:pt x="159893" y="397867"/>
                </a:lnTo>
                <a:lnTo>
                  <a:pt x="201831" y="419628"/>
                </a:lnTo>
                <a:lnTo>
                  <a:pt x="239708" y="433888"/>
                </a:lnTo>
                <a:lnTo>
                  <a:pt x="259249" y="438991"/>
                </a:lnTo>
                <a:lnTo>
                  <a:pt x="268816" y="441687"/>
                </a:lnTo>
                <a:lnTo>
                  <a:pt x="314236" y="462697"/>
                </a:lnTo>
                <a:lnTo>
                  <a:pt x="343441" y="483411"/>
                </a:lnTo>
                <a:lnTo>
                  <a:pt x="343193" y="484031"/>
                </a:lnTo>
                <a:lnTo>
                  <a:pt x="342566" y="484364"/>
                </a:lnTo>
                <a:lnTo>
                  <a:pt x="341799" y="484510"/>
                </a:lnTo>
                <a:lnTo>
                  <a:pt x="341137" y="484568"/>
                </a:lnTo>
                <a:lnTo>
                  <a:pt x="340819" y="484637"/>
                </a:lnTo>
                <a:lnTo>
                  <a:pt x="341088" y="484816"/>
                </a:lnTo>
                <a:lnTo>
                  <a:pt x="342185" y="485205"/>
                </a:lnTo>
                <a:lnTo>
                  <a:pt x="344353" y="485904"/>
                </a:lnTo>
                <a:lnTo>
                  <a:pt x="347832" y="487011"/>
                </a:lnTo>
                <a:lnTo>
                  <a:pt x="352865" y="488625"/>
                </a:lnTo>
                <a:lnTo>
                  <a:pt x="359692" y="490847"/>
                </a:lnTo>
                <a:lnTo>
                  <a:pt x="368556" y="493775"/>
                </a:lnTo>
                <a:lnTo>
                  <a:pt x="381119" y="491606"/>
                </a:lnTo>
                <a:lnTo>
                  <a:pt x="393685" y="489441"/>
                </a:lnTo>
                <a:lnTo>
                  <a:pt x="405073" y="484671"/>
                </a:lnTo>
                <a:lnTo>
                  <a:pt x="413412" y="475357"/>
                </a:lnTo>
                <a:lnTo>
                  <a:pt x="419464" y="463811"/>
                </a:lnTo>
                <a:lnTo>
                  <a:pt x="428221" y="451419"/>
                </a:lnTo>
                <a:lnTo>
                  <a:pt x="436163" y="440923"/>
                </a:lnTo>
                <a:lnTo>
                  <a:pt x="443304" y="431542"/>
                </a:lnTo>
                <a:lnTo>
                  <a:pt x="449654" y="422497"/>
                </a:lnTo>
                <a:lnTo>
                  <a:pt x="467830" y="387422"/>
                </a:lnTo>
                <a:lnTo>
                  <a:pt x="475418" y="365336"/>
                </a:lnTo>
                <a:lnTo>
                  <a:pt x="475354" y="349862"/>
                </a:lnTo>
                <a:lnTo>
                  <a:pt x="463894" y="301367"/>
                </a:lnTo>
                <a:lnTo>
                  <a:pt x="446974" y="281082"/>
                </a:lnTo>
                <a:lnTo>
                  <a:pt x="444603" y="281527"/>
                </a:lnTo>
                <a:lnTo>
                  <a:pt x="442722" y="283304"/>
                </a:lnTo>
                <a:lnTo>
                  <a:pt x="441204" y="285975"/>
                </a:lnTo>
                <a:lnTo>
                  <a:pt x="439922" y="289103"/>
                </a:lnTo>
                <a:lnTo>
                  <a:pt x="438750" y="292251"/>
                </a:lnTo>
                <a:lnTo>
                  <a:pt x="437559" y="294982"/>
                </a:lnTo>
                <a:lnTo>
                  <a:pt x="436225" y="296857"/>
                </a:lnTo>
                <a:lnTo>
                  <a:pt x="434619" y="297440"/>
                </a:lnTo>
                <a:lnTo>
                  <a:pt x="432616" y="296293"/>
                </a:lnTo>
                <a:lnTo>
                  <a:pt x="412188" y="249308"/>
                </a:lnTo>
                <a:lnTo>
                  <a:pt x="405132" y="228600"/>
                </a:lnTo>
                <a:lnTo>
                  <a:pt x="400869" y="216634"/>
                </a:lnTo>
                <a:lnTo>
                  <a:pt x="390906" y="178080"/>
                </a:lnTo>
                <a:lnTo>
                  <a:pt x="383346" y="129665"/>
                </a:lnTo>
                <a:lnTo>
                  <a:pt x="380447" y="105179"/>
                </a:lnTo>
                <a:lnTo>
                  <a:pt x="378929" y="92305"/>
                </a:lnTo>
                <a:lnTo>
                  <a:pt x="366555" y="89010"/>
                </a:lnTo>
                <a:lnTo>
                  <a:pt x="354700" y="89935"/>
                </a:lnTo>
                <a:lnTo>
                  <a:pt x="342907" y="91400"/>
                </a:lnTo>
                <a:lnTo>
                  <a:pt x="325695" y="90762"/>
                </a:lnTo>
                <a:lnTo>
                  <a:pt x="282960" y="74321"/>
                </a:lnTo>
                <a:lnTo>
                  <a:pt x="262599" y="42116"/>
                </a:lnTo>
                <a:lnTo>
                  <a:pt x="252874" y="32863"/>
                </a:lnTo>
                <a:lnTo>
                  <a:pt x="219047" y="11889"/>
                </a:lnTo>
                <a:lnTo>
                  <a:pt x="181931" y="1259"/>
                </a:lnTo>
                <a:lnTo>
                  <a:pt x="169647" y="52"/>
                </a:lnTo>
                <a:lnTo>
                  <a:pt x="158244" y="0"/>
                </a:lnTo>
                <a:close/>
              </a:path>
            </a:pathLst>
          </a:custGeom>
          <a:ln w="42500">
            <a:solidFill>
              <a:srgbClr val="9F87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" y="2667000"/>
            <a:ext cx="3200400" cy="381000"/>
          </a:xfrm>
          <a:custGeom>
            <a:avLst/>
            <a:gdLst/>
            <a:ahLst/>
            <a:cxnLst/>
            <a:rect l="l" t="t" r="r" b="b"/>
            <a:pathLst>
              <a:path w="3200400" h="381000">
                <a:moveTo>
                  <a:pt x="0" y="381000"/>
                </a:moveTo>
                <a:lnTo>
                  <a:pt x="3200400" y="381000"/>
                </a:lnTo>
                <a:lnTo>
                  <a:pt x="3200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9F8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000" y="2667000"/>
            <a:ext cx="3200400" cy="381000"/>
          </a:xfrm>
          <a:custGeom>
            <a:avLst/>
            <a:gdLst/>
            <a:ahLst/>
            <a:cxnLst/>
            <a:rect l="l" t="t" r="r" b="b"/>
            <a:pathLst>
              <a:path w="3200400" h="381000">
                <a:moveTo>
                  <a:pt x="0" y="381000"/>
                </a:moveTo>
                <a:lnTo>
                  <a:pt x="3200400" y="381000"/>
                </a:lnTo>
                <a:lnTo>
                  <a:pt x="3200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42500">
            <a:solidFill>
              <a:srgbClr val="9F87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Examples…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dirty="0" smtClean="0">
                <a:solidFill>
                  <a:srgbClr val="A7A299"/>
                </a:solidFill>
                <a:latin typeface="Verdana"/>
                <a:cs typeface="Verdana"/>
              </a:rPr>
              <a:t>27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62216" y="3498596"/>
            <a:ext cx="525145" cy="1170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76200">
              <a:lnSpc>
                <a:spcPts val="4890"/>
              </a:lnSpc>
            </a:pPr>
            <a:r>
              <a:rPr sz="2700" b="1" spc="-22" baseline="-32407" dirty="0" smtClean="0">
                <a:latin typeface="Verdana"/>
                <a:cs typeface="Verdana"/>
              </a:rPr>
              <a:t>X</a:t>
            </a:r>
            <a:r>
              <a:rPr sz="2700" b="1" spc="-52" baseline="-32407" dirty="0" smtClean="0">
                <a:latin typeface="Verdana"/>
                <a:cs typeface="Verdana"/>
              </a:rPr>
              <a:t> </a:t>
            </a:r>
            <a:r>
              <a:rPr sz="1800" b="1" spc="-15" dirty="0" smtClean="0">
                <a:latin typeface="Verdana"/>
                <a:cs typeface="Verdana"/>
              </a:rPr>
              <a:t>X</a:t>
            </a:r>
            <a:r>
              <a:rPr sz="1800" b="1" spc="-10" dirty="0" smtClean="0">
                <a:latin typeface="Verdana"/>
                <a:cs typeface="Verdana"/>
              </a:rPr>
              <a:t> 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19215" y="3718478"/>
            <a:ext cx="448945" cy="1126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5100" marR="12700" indent="95885">
              <a:lnSpc>
                <a:spcPct val="1304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r>
              <a:rPr sz="1800" b="1" spc="-10" dirty="0" smtClean="0">
                <a:latin typeface="Verdana"/>
                <a:cs typeface="Verdana"/>
              </a:rPr>
              <a:t> X</a:t>
            </a:r>
            <a:endParaRPr sz="1800">
              <a:latin typeface="Verdana"/>
              <a:cs typeface="Verdana"/>
            </a:endParaRPr>
          </a:p>
          <a:p>
            <a:pPr>
              <a:lnSpc>
                <a:spcPts val="1000"/>
              </a:lnSpc>
              <a:spcBef>
                <a:spcPts val="23"/>
              </a:spcBef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86016" y="2985993"/>
            <a:ext cx="296545" cy="7689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95885">
              <a:lnSpc>
                <a:spcPct val="1389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r>
              <a:rPr sz="1800" b="1" spc="-10" dirty="0" smtClean="0">
                <a:latin typeface="Verdana"/>
                <a:cs typeface="Verdana"/>
              </a:rPr>
              <a:t> 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38215" y="4540504"/>
            <a:ext cx="200025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85815" y="3473704"/>
            <a:ext cx="200025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71615" y="3016503"/>
            <a:ext cx="200025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09615" y="2787650"/>
            <a:ext cx="200025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00215" y="2482850"/>
            <a:ext cx="200025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34228" y="2254250"/>
            <a:ext cx="200025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96482" y="3332988"/>
            <a:ext cx="200025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34228" y="3104388"/>
            <a:ext cx="332740" cy="662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  <a:p>
            <a:pPr>
              <a:lnSpc>
                <a:spcPts val="800"/>
              </a:lnSpc>
              <a:spcBef>
                <a:spcPts val="39"/>
              </a:spcBef>
            </a:pPr>
            <a:endParaRPr sz="800"/>
          </a:p>
          <a:p>
            <a:pPr marL="14478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25081" y="2799334"/>
            <a:ext cx="200025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33415" y="4129064"/>
            <a:ext cx="504825" cy="3346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304800">
              <a:lnSpc>
                <a:spcPct val="598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r>
              <a:rPr sz="1800" b="1" spc="-10" dirty="0" smtClean="0">
                <a:latin typeface="Verdana"/>
                <a:cs typeface="Verdana"/>
              </a:rPr>
              <a:t> 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75961" y="3790188"/>
            <a:ext cx="276225" cy="1019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  <a:p>
            <a:pPr marL="12700" marR="12700" indent="76200">
              <a:lnSpc>
                <a:spcPct val="1346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r>
              <a:rPr sz="1800" b="1" spc="-10" dirty="0" smtClean="0">
                <a:latin typeface="Verdana"/>
                <a:cs typeface="Verdana"/>
              </a:rPr>
              <a:t> 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72682" y="4475988"/>
            <a:ext cx="200025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24015" y="4925943"/>
            <a:ext cx="220345" cy="593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9685">
              <a:lnSpc>
                <a:spcPct val="1069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r>
              <a:rPr sz="1800" b="1" spc="-10" dirty="0" smtClean="0">
                <a:latin typeface="Verdana"/>
                <a:cs typeface="Verdana"/>
              </a:rPr>
              <a:t> 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44281" y="2886476"/>
            <a:ext cx="352425" cy="815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52400">
              <a:lnSpc>
                <a:spcPct val="1474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r>
              <a:rPr sz="1800" b="1" spc="-10" dirty="0" smtClean="0">
                <a:latin typeface="Verdana"/>
                <a:cs typeface="Verdana"/>
              </a:rPr>
              <a:t> 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63281" y="3397504"/>
            <a:ext cx="200025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81216" y="3783157"/>
            <a:ext cx="276225" cy="745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76200">
              <a:lnSpc>
                <a:spcPct val="1346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r>
              <a:rPr sz="1800" b="1" spc="-10" dirty="0" smtClean="0">
                <a:latin typeface="Verdana"/>
                <a:cs typeface="Verdana"/>
              </a:rPr>
              <a:t> 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86882" y="4826843"/>
            <a:ext cx="276225" cy="745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76200">
              <a:lnSpc>
                <a:spcPct val="1346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r>
              <a:rPr sz="1800" b="1" spc="-10" dirty="0" smtClean="0">
                <a:latin typeface="Verdana"/>
                <a:cs typeface="Verdana"/>
              </a:rPr>
              <a:t> 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62216" y="4849743"/>
            <a:ext cx="220345" cy="593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9685">
              <a:lnSpc>
                <a:spcPct val="1069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r>
              <a:rPr sz="1800" b="1" spc="-10" dirty="0" smtClean="0">
                <a:latin typeface="Verdana"/>
                <a:cs typeface="Verdana"/>
              </a:rPr>
              <a:t> 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625081" y="4845557"/>
            <a:ext cx="276860" cy="6502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900">
              <a:lnSpc>
                <a:spcPct val="100000"/>
              </a:lnSpc>
            </a:pPr>
            <a:r>
              <a:rPr sz="1800" b="1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  <a:p>
            <a:pPr>
              <a:lnSpc>
                <a:spcPts val="700"/>
              </a:lnSpc>
              <a:spcBef>
                <a:spcPts val="48"/>
              </a:spcBef>
            </a:pPr>
            <a:endParaRPr sz="700"/>
          </a:p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13350" y="4475988"/>
            <a:ext cx="200025" cy="281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 smtClean="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9740" y="1476247"/>
            <a:ext cx="3061970" cy="11366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  <a:tabLst>
                <a:tab pos="433070" algn="l"/>
              </a:tabLst>
            </a:pPr>
            <a:r>
              <a:rPr sz="1800" spc="5" dirty="0" smtClean="0">
                <a:latin typeface="Symbol"/>
                <a:cs typeface="Symbol"/>
              </a:rPr>
              <a:t></a:t>
            </a:r>
            <a:r>
              <a:rPr sz="1800" spc="125" dirty="0" smtClean="0">
                <a:latin typeface="Arial"/>
                <a:cs typeface="Arial"/>
              </a:rPr>
              <a:t>x	</a:t>
            </a:r>
            <a:r>
              <a:rPr sz="1800" spc="120" dirty="0" smtClean="0">
                <a:latin typeface="Arial"/>
                <a:cs typeface="Arial"/>
              </a:rPr>
              <a:t>I</a:t>
            </a:r>
            <a:r>
              <a:rPr sz="1800" spc="235" dirty="0" smtClean="0">
                <a:latin typeface="Arial"/>
                <a:cs typeface="Arial"/>
              </a:rPr>
              <a:t>n</a:t>
            </a:r>
            <a:r>
              <a:rPr sz="1800" spc="-5" dirty="0" smtClean="0">
                <a:latin typeface="Verdana"/>
                <a:cs typeface="Verdana"/>
              </a:rPr>
              <a:t>(</a:t>
            </a:r>
            <a:r>
              <a:rPr sz="1800" spc="-100" dirty="0" smtClean="0">
                <a:latin typeface="Arial"/>
                <a:cs typeface="Arial"/>
              </a:rPr>
              <a:t>c</a:t>
            </a:r>
            <a:r>
              <a:rPr sz="1800" spc="-110" dirty="0" smtClean="0">
                <a:latin typeface="Arial"/>
                <a:cs typeface="Arial"/>
              </a:rPr>
              <a:t>s</a:t>
            </a:r>
            <a:r>
              <a:rPr sz="1800" spc="-80" dirty="0" smtClean="0">
                <a:latin typeface="Arial"/>
                <a:cs typeface="Arial"/>
              </a:rPr>
              <a:t>561</a:t>
            </a:r>
            <a:r>
              <a:rPr lang="en-US" sz="1800" spc="-80" dirty="0" smtClean="0">
                <a:latin typeface="Arial"/>
                <a:cs typeface="Arial"/>
              </a:rPr>
              <a:t>,</a:t>
            </a:r>
            <a:r>
              <a:rPr sz="1800" spc="25" dirty="0" smtClean="0">
                <a:latin typeface="Arial"/>
                <a:cs typeface="Arial"/>
              </a:rPr>
              <a:t> </a:t>
            </a:r>
            <a:r>
              <a:rPr sz="1800" spc="125" dirty="0" smtClean="0">
                <a:latin typeface="Arial"/>
                <a:cs typeface="Arial"/>
              </a:rPr>
              <a:t>x</a:t>
            </a:r>
            <a:r>
              <a:rPr sz="1800" spc="125" dirty="0" smtClean="0">
                <a:latin typeface="Verdana"/>
                <a:cs typeface="Verdana"/>
              </a:rPr>
              <a:t>)</a:t>
            </a:r>
            <a:r>
              <a:rPr sz="1800" spc="-90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Symbol"/>
                <a:cs typeface="Symbol"/>
              </a:rPr>
              <a:t></a:t>
            </a:r>
            <a:r>
              <a:rPr sz="1800" spc="100" dirty="0" smtClean="0">
                <a:latin typeface="Times New Roman"/>
                <a:cs typeface="Times New Roman"/>
              </a:rPr>
              <a:t> </a:t>
            </a:r>
            <a:r>
              <a:rPr sz="1800" spc="35" dirty="0" smtClean="0">
                <a:latin typeface="Arial"/>
                <a:cs typeface="Arial"/>
              </a:rPr>
              <a:t>Sma</a:t>
            </a:r>
            <a:r>
              <a:rPr sz="1800" spc="10" dirty="0" smtClean="0">
                <a:latin typeface="Arial"/>
                <a:cs typeface="Arial"/>
              </a:rPr>
              <a:t>r</a:t>
            </a:r>
            <a:r>
              <a:rPr sz="1800" spc="140" dirty="0" smtClean="0">
                <a:latin typeface="Arial"/>
                <a:cs typeface="Arial"/>
              </a:rPr>
              <a:t>t</a:t>
            </a:r>
            <a:r>
              <a:rPr sz="1800" spc="-5" dirty="0" smtClean="0">
                <a:latin typeface="Verdana"/>
                <a:cs typeface="Verdana"/>
              </a:rPr>
              <a:t>(</a:t>
            </a:r>
            <a:r>
              <a:rPr sz="1800" spc="120" dirty="0" smtClean="0">
                <a:latin typeface="Arial"/>
                <a:cs typeface="Arial"/>
              </a:rPr>
              <a:t>x</a:t>
            </a:r>
            <a:r>
              <a:rPr sz="1800" spc="0" dirty="0" smtClean="0">
                <a:latin typeface="Verdana"/>
                <a:cs typeface="Verdana"/>
              </a:rPr>
              <a:t>)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ts val="800"/>
              </a:lnSpc>
              <a:spcBef>
                <a:spcPts val="39"/>
              </a:spcBef>
            </a:pPr>
            <a:endParaRPr sz="800" dirty="0"/>
          </a:p>
          <a:p>
            <a:pPr marR="61594" algn="ctr">
              <a:lnSpc>
                <a:spcPct val="100000"/>
              </a:lnSpc>
              <a:tabLst>
                <a:tab pos="433070" algn="l"/>
              </a:tabLst>
            </a:pPr>
            <a:r>
              <a:rPr sz="1800" spc="5" dirty="0" smtClean="0">
                <a:latin typeface="Symbol"/>
                <a:cs typeface="Symbol"/>
              </a:rPr>
              <a:t></a:t>
            </a:r>
            <a:r>
              <a:rPr sz="1800" spc="125" dirty="0" smtClean="0">
                <a:latin typeface="Arial"/>
                <a:cs typeface="Arial"/>
              </a:rPr>
              <a:t>x	</a:t>
            </a:r>
            <a:r>
              <a:rPr sz="1800" spc="120" dirty="0" smtClean="0">
                <a:latin typeface="Arial"/>
                <a:cs typeface="Arial"/>
              </a:rPr>
              <a:t>I</a:t>
            </a:r>
            <a:r>
              <a:rPr sz="1800" spc="235" dirty="0" smtClean="0">
                <a:latin typeface="Arial"/>
                <a:cs typeface="Arial"/>
              </a:rPr>
              <a:t>n</a:t>
            </a:r>
            <a:r>
              <a:rPr sz="1800" spc="-5" dirty="0" smtClean="0">
                <a:latin typeface="Verdana"/>
                <a:cs typeface="Verdana"/>
              </a:rPr>
              <a:t>(</a:t>
            </a:r>
            <a:r>
              <a:rPr sz="1800" spc="-100" dirty="0" smtClean="0">
                <a:latin typeface="Arial"/>
                <a:cs typeface="Arial"/>
              </a:rPr>
              <a:t>c</a:t>
            </a:r>
            <a:r>
              <a:rPr sz="1800" spc="-110" dirty="0" smtClean="0">
                <a:latin typeface="Arial"/>
                <a:cs typeface="Arial"/>
              </a:rPr>
              <a:t>s</a:t>
            </a:r>
            <a:r>
              <a:rPr sz="1800" spc="-80" dirty="0" smtClean="0">
                <a:latin typeface="Arial"/>
                <a:cs typeface="Arial"/>
              </a:rPr>
              <a:t>561</a:t>
            </a:r>
            <a:r>
              <a:rPr lang="en-US" sz="1800" spc="-80" dirty="0" smtClean="0">
                <a:latin typeface="Arial"/>
                <a:cs typeface="Arial"/>
              </a:rPr>
              <a:t>,</a:t>
            </a:r>
            <a:r>
              <a:rPr sz="1800" spc="25" dirty="0" smtClean="0">
                <a:latin typeface="Arial"/>
                <a:cs typeface="Arial"/>
              </a:rPr>
              <a:t> </a:t>
            </a:r>
            <a:r>
              <a:rPr sz="1800" spc="125" dirty="0" smtClean="0">
                <a:latin typeface="Arial"/>
                <a:cs typeface="Arial"/>
              </a:rPr>
              <a:t>x</a:t>
            </a:r>
            <a:r>
              <a:rPr sz="1800" spc="125" dirty="0" smtClean="0">
                <a:latin typeface="Verdana"/>
                <a:cs typeface="Verdana"/>
              </a:rPr>
              <a:t>) </a:t>
            </a:r>
            <a:r>
              <a:rPr sz="1800" spc="350" dirty="0" smtClean="0">
                <a:latin typeface="Arial"/>
                <a:cs typeface="Arial"/>
              </a:rPr>
              <a:t>^</a:t>
            </a:r>
            <a:r>
              <a:rPr sz="1800" spc="50" dirty="0" smtClean="0">
                <a:latin typeface="Arial"/>
                <a:cs typeface="Arial"/>
              </a:rPr>
              <a:t> </a:t>
            </a:r>
            <a:r>
              <a:rPr sz="1800" spc="35" dirty="0" smtClean="0">
                <a:latin typeface="Arial"/>
                <a:cs typeface="Arial"/>
              </a:rPr>
              <a:t>Sma</a:t>
            </a:r>
            <a:r>
              <a:rPr sz="1800" spc="10" dirty="0" smtClean="0">
                <a:latin typeface="Arial"/>
                <a:cs typeface="Arial"/>
              </a:rPr>
              <a:t>r</a:t>
            </a:r>
            <a:r>
              <a:rPr sz="1800" spc="140" dirty="0" smtClean="0">
                <a:latin typeface="Arial"/>
                <a:cs typeface="Arial"/>
              </a:rPr>
              <a:t>t</a:t>
            </a:r>
            <a:r>
              <a:rPr sz="1800" spc="-5" dirty="0" smtClean="0">
                <a:latin typeface="Verdana"/>
                <a:cs typeface="Verdana"/>
              </a:rPr>
              <a:t>(</a:t>
            </a:r>
            <a:r>
              <a:rPr sz="1800" spc="120" dirty="0" smtClean="0">
                <a:latin typeface="Arial"/>
                <a:cs typeface="Arial"/>
              </a:rPr>
              <a:t>x</a:t>
            </a:r>
            <a:r>
              <a:rPr sz="1800" spc="0" dirty="0" smtClean="0">
                <a:latin typeface="Verdana"/>
                <a:cs typeface="Verdana"/>
              </a:rPr>
              <a:t>)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 dirty="0"/>
          </a:p>
          <a:p>
            <a:pPr marL="40640" algn="ctr">
              <a:lnSpc>
                <a:spcPct val="100000"/>
              </a:lnSpc>
              <a:tabLst>
                <a:tab pos="435609" algn="l"/>
              </a:tabLst>
            </a:pPr>
            <a:r>
              <a:rPr sz="1800" dirty="0" smtClean="0">
                <a:latin typeface="Symbol"/>
                <a:cs typeface="Symbol"/>
              </a:rPr>
              <a:t></a:t>
            </a:r>
            <a:r>
              <a:rPr sz="1800" spc="125" dirty="0" smtClean="0">
                <a:latin typeface="Arial"/>
                <a:cs typeface="Arial"/>
              </a:rPr>
              <a:t>x	</a:t>
            </a:r>
            <a:r>
              <a:rPr sz="1800" spc="180" dirty="0" smtClean="0">
                <a:latin typeface="Arial"/>
                <a:cs typeface="Arial"/>
              </a:rPr>
              <a:t>In</a:t>
            </a:r>
            <a:r>
              <a:rPr sz="1800" spc="-5" dirty="0" smtClean="0">
                <a:latin typeface="Verdana"/>
                <a:cs typeface="Verdana"/>
              </a:rPr>
              <a:t>(</a:t>
            </a:r>
            <a:r>
              <a:rPr sz="1800" spc="-90" dirty="0" smtClean="0">
                <a:latin typeface="Arial"/>
                <a:cs typeface="Arial"/>
              </a:rPr>
              <a:t>cs561</a:t>
            </a:r>
            <a:r>
              <a:rPr lang="en-US" sz="1800" spc="-90" dirty="0" smtClean="0">
                <a:latin typeface="Arial"/>
                <a:cs typeface="Arial"/>
              </a:rPr>
              <a:t>,</a:t>
            </a:r>
            <a:r>
              <a:rPr sz="1800" spc="25" dirty="0" smtClean="0">
                <a:latin typeface="Arial"/>
                <a:cs typeface="Arial"/>
              </a:rPr>
              <a:t> </a:t>
            </a:r>
            <a:r>
              <a:rPr sz="1800" spc="125" dirty="0" smtClean="0">
                <a:latin typeface="Arial"/>
                <a:cs typeface="Arial"/>
              </a:rPr>
              <a:t>x</a:t>
            </a:r>
            <a:r>
              <a:rPr sz="1800" spc="125" dirty="0" smtClean="0">
                <a:latin typeface="Verdana"/>
                <a:cs typeface="Verdana"/>
              </a:rPr>
              <a:t>)</a:t>
            </a:r>
            <a:r>
              <a:rPr sz="1800" spc="-90" dirty="0" smtClean="0">
                <a:latin typeface="Verdana"/>
                <a:cs typeface="Verdana"/>
              </a:rPr>
              <a:t> </a:t>
            </a:r>
            <a:r>
              <a:rPr sz="1800" spc="350" dirty="0" smtClean="0">
                <a:latin typeface="Arial"/>
                <a:cs typeface="Arial"/>
              </a:rPr>
              <a:t>^</a:t>
            </a:r>
            <a:r>
              <a:rPr sz="1800" spc="50" dirty="0" smtClean="0">
                <a:latin typeface="Arial"/>
                <a:cs typeface="Arial"/>
              </a:rPr>
              <a:t> </a:t>
            </a:r>
            <a:r>
              <a:rPr sz="1800" spc="35" dirty="0" smtClean="0">
                <a:latin typeface="Arial"/>
                <a:cs typeface="Arial"/>
              </a:rPr>
              <a:t>Sma</a:t>
            </a:r>
            <a:r>
              <a:rPr sz="1800" spc="10" dirty="0" smtClean="0">
                <a:latin typeface="Arial"/>
                <a:cs typeface="Arial"/>
              </a:rPr>
              <a:t>r</a:t>
            </a:r>
            <a:r>
              <a:rPr sz="1800" spc="140" dirty="0" smtClean="0">
                <a:latin typeface="Arial"/>
                <a:cs typeface="Arial"/>
              </a:rPr>
              <a:t>t</a:t>
            </a:r>
            <a:r>
              <a:rPr sz="1800" spc="-5" dirty="0" smtClean="0">
                <a:latin typeface="Verdana"/>
                <a:cs typeface="Verdana"/>
              </a:rPr>
              <a:t>(</a:t>
            </a:r>
            <a:r>
              <a:rPr sz="1800" spc="120" dirty="0" smtClean="0">
                <a:latin typeface="Arial"/>
                <a:cs typeface="Arial"/>
              </a:rPr>
              <a:t>x</a:t>
            </a:r>
            <a:r>
              <a:rPr sz="1800" spc="0" dirty="0" smtClean="0">
                <a:latin typeface="Verdana"/>
                <a:cs typeface="Verdana"/>
              </a:rPr>
              <a:t>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35940" y="2695447"/>
            <a:ext cx="3023870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407670" algn="l"/>
              </a:tabLst>
            </a:pPr>
            <a:r>
              <a:rPr sz="1800" dirty="0" smtClean="0">
                <a:latin typeface="Symbol"/>
                <a:cs typeface="Symbol"/>
              </a:rPr>
              <a:t></a:t>
            </a:r>
            <a:r>
              <a:rPr sz="1800" spc="125" dirty="0" smtClean="0">
                <a:latin typeface="Arial"/>
                <a:cs typeface="Arial"/>
              </a:rPr>
              <a:t>x	</a:t>
            </a:r>
            <a:r>
              <a:rPr sz="1800" spc="120" dirty="0" smtClean="0">
                <a:latin typeface="Arial"/>
                <a:cs typeface="Arial"/>
              </a:rPr>
              <a:t>I</a:t>
            </a:r>
            <a:r>
              <a:rPr sz="1800" spc="235" dirty="0" smtClean="0">
                <a:latin typeface="Arial"/>
                <a:cs typeface="Arial"/>
              </a:rPr>
              <a:t>n</a:t>
            </a:r>
            <a:r>
              <a:rPr sz="1800" spc="-5" dirty="0" smtClean="0">
                <a:latin typeface="Verdana"/>
                <a:cs typeface="Verdana"/>
              </a:rPr>
              <a:t>(</a:t>
            </a:r>
            <a:r>
              <a:rPr sz="1800" spc="-100" dirty="0" smtClean="0">
                <a:latin typeface="Arial"/>
                <a:cs typeface="Arial"/>
              </a:rPr>
              <a:t>c</a:t>
            </a:r>
            <a:r>
              <a:rPr sz="1800" spc="-110" dirty="0" smtClean="0">
                <a:latin typeface="Arial"/>
                <a:cs typeface="Arial"/>
              </a:rPr>
              <a:t>s</a:t>
            </a:r>
            <a:r>
              <a:rPr sz="1800" spc="-80" dirty="0" smtClean="0">
                <a:latin typeface="Arial"/>
                <a:cs typeface="Arial"/>
              </a:rPr>
              <a:t>561</a:t>
            </a:r>
            <a:r>
              <a:rPr lang="en-US" sz="1800" spc="-80" dirty="0" smtClean="0">
                <a:latin typeface="Arial"/>
                <a:cs typeface="Arial"/>
              </a:rPr>
              <a:t>,</a:t>
            </a:r>
            <a:r>
              <a:rPr sz="1800" spc="25" dirty="0" smtClean="0">
                <a:latin typeface="Arial"/>
                <a:cs typeface="Arial"/>
              </a:rPr>
              <a:t> </a:t>
            </a:r>
            <a:r>
              <a:rPr sz="1800" spc="125" dirty="0" smtClean="0">
                <a:latin typeface="Arial"/>
                <a:cs typeface="Arial"/>
              </a:rPr>
              <a:t>x</a:t>
            </a:r>
            <a:r>
              <a:rPr sz="1800" spc="125" dirty="0" smtClean="0">
                <a:latin typeface="Verdana"/>
                <a:cs typeface="Verdana"/>
              </a:rPr>
              <a:t>)</a:t>
            </a:r>
            <a:r>
              <a:rPr sz="1800" spc="-90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Symbol"/>
                <a:cs typeface="Symbol"/>
              </a:rPr>
              <a:t></a:t>
            </a:r>
            <a:r>
              <a:rPr sz="1800" spc="100" dirty="0" smtClean="0">
                <a:latin typeface="Times New Roman"/>
                <a:cs typeface="Times New Roman"/>
              </a:rPr>
              <a:t> </a:t>
            </a:r>
            <a:r>
              <a:rPr sz="1800" spc="35" dirty="0" smtClean="0">
                <a:latin typeface="Arial"/>
                <a:cs typeface="Arial"/>
              </a:rPr>
              <a:t>Sma</a:t>
            </a:r>
            <a:r>
              <a:rPr sz="1800" spc="10" dirty="0" smtClean="0">
                <a:latin typeface="Arial"/>
                <a:cs typeface="Arial"/>
              </a:rPr>
              <a:t>r</a:t>
            </a:r>
            <a:r>
              <a:rPr sz="1800" spc="140" dirty="0" smtClean="0">
                <a:latin typeface="Arial"/>
                <a:cs typeface="Arial"/>
              </a:rPr>
              <a:t>t</a:t>
            </a:r>
            <a:r>
              <a:rPr sz="1800" spc="-5" dirty="0" smtClean="0">
                <a:latin typeface="Verdana"/>
                <a:cs typeface="Verdana"/>
              </a:rPr>
              <a:t>(</a:t>
            </a:r>
            <a:r>
              <a:rPr sz="1800" spc="120" dirty="0" smtClean="0">
                <a:latin typeface="Arial"/>
                <a:cs typeface="Arial"/>
              </a:rPr>
              <a:t>x</a:t>
            </a:r>
            <a:r>
              <a:rPr sz="1800" spc="0" dirty="0" smtClean="0">
                <a:latin typeface="Verdana"/>
                <a:cs typeface="Verdana"/>
              </a:rPr>
              <a:t>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563620" y="2873248"/>
            <a:ext cx="1561718" cy="1249299"/>
          </a:xfrm>
          <a:custGeom>
            <a:avLst/>
            <a:gdLst/>
            <a:ahLst/>
            <a:cxnLst/>
            <a:rect l="l" t="t" r="r" b="b"/>
            <a:pathLst>
              <a:path w="1561718" h="1249299">
                <a:moveTo>
                  <a:pt x="1316013" y="1157471"/>
                </a:moveTo>
                <a:lnTo>
                  <a:pt x="1305013" y="1162295"/>
                </a:lnTo>
                <a:lnTo>
                  <a:pt x="1296696" y="1172249"/>
                </a:lnTo>
                <a:lnTo>
                  <a:pt x="1292332" y="1187015"/>
                </a:lnTo>
                <a:lnTo>
                  <a:pt x="1295886" y="1199473"/>
                </a:lnTo>
                <a:lnTo>
                  <a:pt x="1304438" y="1208982"/>
                </a:lnTo>
                <a:lnTo>
                  <a:pt x="1316735" y="1213865"/>
                </a:lnTo>
                <a:lnTo>
                  <a:pt x="1561718" y="1249299"/>
                </a:lnTo>
                <a:lnTo>
                  <a:pt x="1556675" y="1236345"/>
                </a:lnTo>
                <a:lnTo>
                  <a:pt x="1499489" y="1236345"/>
                </a:lnTo>
                <a:lnTo>
                  <a:pt x="1417838" y="1171457"/>
                </a:lnTo>
                <a:lnTo>
                  <a:pt x="1316013" y="1157471"/>
                </a:lnTo>
                <a:close/>
              </a:path>
              <a:path w="1561718" h="1249299">
                <a:moveTo>
                  <a:pt x="1417838" y="1171457"/>
                </a:moveTo>
                <a:lnTo>
                  <a:pt x="1499489" y="1236345"/>
                </a:lnTo>
                <a:lnTo>
                  <a:pt x="1509086" y="1224279"/>
                </a:lnTo>
                <a:lnTo>
                  <a:pt x="1490599" y="1224279"/>
                </a:lnTo>
                <a:lnTo>
                  <a:pt x="1472977" y="1179030"/>
                </a:lnTo>
                <a:lnTo>
                  <a:pt x="1417838" y="1171457"/>
                </a:lnTo>
                <a:close/>
              </a:path>
              <a:path w="1561718" h="1249299">
                <a:moveTo>
                  <a:pt x="1442227" y="1002235"/>
                </a:moveTo>
                <a:lnTo>
                  <a:pt x="1427900" y="1006370"/>
                </a:lnTo>
                <a:lnTo>
                  <a:pt x="1420062" y="1015571"/>
                </a:lnTo>
                <a:lnTo>
                  <a:pt x="1416722" y="1027091"/>
                </a:lnTo>
                <a:lnTo>
                  <a:pt x="1418589" y="1039368"/>
                </a:lnTo>
                <a:lnTo>
                  <a:pt x="1452271" y="1125857"/>
                </a:lnTo>
                <a:lnTo>
                  <a:pt x="1535049" y="1191640"/>
                </a:lnTo>
                <a:lnTo>
                  <a:pt x="1499489" y="1236345"/>
                </a:lnTo>
                <a:lnTo>
                  <a:pt x="1556675" y="1236345"/>
                </a:lnTo>
                <a:lnTo>
                  <a:pt x="1471929" y="1018666"/>
                </a:lnTo>
                <a:lnTo>
                  <a:pt x="1470718" y="1015969"/>
                </a:lnTo>
                <a:lnTo>
                  <a:pt x="1464089" y="1007760"/>
                </a:lnTo>
                <a:lnTo>
                  <a:pt x="1454441" y="1002940"/>
                </a:lnTo>
                <a:lnTo>
                  <a:pt x="1442227" y="1002235"/>
                </a:lnTo>
                <a:close/>
              </a:path>
              <a:path w="1561718" h="1249299">
                <a:moveTo>
                  <a:pt x="1472977" y="1179030"/>
                </a:moveTo>
                <a:lnTo>
                  <a:pt x="1490599" y="1224279"/>
                </a:lnTo>
                <a:lnTo>
                  <a:pt x="1521332" y="1185671"/>
                </a:lnTo>
                <a:lnTo>
                  <a:pt x="1472977" y="1179030"/>
                </a:lnTo>
                <a:close/>
              </a:path>
              <a:path w="1561718" h="1249299">
                <a:moveTo>
                  <a:pt x="1452271" y="1125857"/>
                </a:moveTo>
                <a:lnTo>
                  <a:pt x="1472977" y="1179030"/>
                </a:lnTo>
                <a:lnTo>
                  <a:pt x="1521332" y="1185671"/>
                </a:lnTo>
                <a:lnTo>
                  <a:pt x="1490599" y="1224279"/>
                </a:lnTo>
                <a:lnTo>
                  <a:pt x="1509086" y="1224279"/>
                </a:lnTo>
                <a:lnTo>
                  <a:pt x="1535049" y="1191640"/>
                </a:lnTo>
                <a:lnTo>
                  <a:pt x="1452271" y="1125857"/>
                </a:lnTo>
                <a:close/>
              </a:path>
              <a:path w="1561718" h="1249299">
                <a:moveTo>
                  <a:pt x="35559" y="0"/>
                </a:moveTo>
                <a:lnTo>
                  <a:pt x="0" y="44703"/>
                </a:lnTo>
                <a:lnTo>
                  <a:pt x="1417838" y="1171457"/>
                </a:lnTo>
                <a:lnTo>
                  <a:pt x="1472977" y="1179030"/>
                </a:lnTo>
                <a:lnTo>
                  <a:pt x="1452271" y="1125857"/>
                </a:lnTo>
                <a:lnTo>
                  <a:pt x="35559" y="0"/>
                </a:lnTo>
                <a:close/>
              </a:path>
            </a:pathLst>
          </a:custGeom>
          <a:solidFill>
            <a:srgbClr val="9F8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33600" y="4876787"/>
            <a:ext cx="1693037" cy="369328"/>
          </a:xfrm>
          <a:custGeom>
            <a:avLst/>
            <a:gdLst/>
            <a:ahLst/>
            <a:cxnLst/>
            <a:rect l="l" t="t" r="r" b="b"/>
            <a:pathLst>
              <a:path w="1693037" h="369328">
                <a:moveTo>
                  <a:pt x="0" y="369328"/>
                </a:moveTo>
                <a:lnTo>
                  <a:pt x="1693037" y="369328"/>
                </a:lnTo>
                <a:lnTo>
                  <a:pt x="1693037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solidFill>
            <a:srgbClr val="9F8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212594" y="4905755"/>
            <a:ext cx="1520190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 smtClean="0">
                <a:latin typeface="Verdana"/>
                <a:cs typeface="Verdana"/>
              </a:rPr>
              <a:t>¬</a:t>
            </a:r>
            <a:r>
              <a:rPr sz="1800" spc="185" dirty="0" smtClean="0">
                <a:latin typeface="Arial"/>
                <a:cs typeface="Arial"/>
              </a:rPr>
              <a:t>In</a:t>
            </a:r>
            <a:r>
              <a:rPr sz="1800" b="1" spc="-10" dirty="0" smtClean="0">
                <a:latin typeface="Verdana"/>
                <a:cs typeface="Verdana"/>
              </a:rPr>
              <a:t>(</a:t>
            </a:r>
            <a:r>
              <a:rPr sz="1800" spc="-100" dirty="0" smtClean="0">
                <a:latin typeface="Arial"/>
                <a:cs typeface="Arial"/>
              </a:rPr>
              <a:t>c</a:t>
            </a:r>
            <a:r>
              <a:rPr sz="1800" spc="-110" dirty="0" smtClean="0">
                <a:latin typeface="Arial"/>
                <a:cs typeface="Arial"/>
              </a:rPr>
              <a:t>s</a:t>
            </a:r>
            <a:r>
              <a:rPr sz="1800" spc="-80" dirty="0" smtClean="0">
                <a:latin typeface="Arial"/>
                <a:cs typeface="Arial"/>
              </a:rPr>
              <a:t>561</a:t>
            </a:r>
            <a:r>
              <a:rPr lang="en-US" sz="1800" spc="-80" dirty="0" smtClean="0">
                <a:latin typeface="Arial"/>
                <a:cs typeface="Arial"/>
              </a:rPr>
              <a:t>,</a:t>
            </a:r>
            <a:r>
              <a:rPr sz="1800" spc="25" dirty="0" smtClean="0">
                <a:latin typeface="Arial"/>
                <a:cs typeface="Arial"/>
              </a:rPr>
              <a:t> </a:t>
            </a:r>
            <a:r>
              <a:rPr sz="1800" spc="125" dirty="0" smtClean="0">
                <a:latin typeface="Arial"/>
                <a:cs typeface="Arial"/>
              </a:rPr>
              <a:t>x</a:t>
            </a:r>
            <a:r>
              <a:rPr sz="1800" b="1" spc="125" dirty="0" smtClean="0">
                <a:latin typeface="Verdana"/>
                <a:cs typeface="Verdana"/>
              </a:rPr>
              <a:t>)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Properties of quantifiers</a:t>
            </a:r>
          </a:p>
        </p:txBody>
      </p:sp>
      <p:sp>
        <p:nvSpPr>
          <p:cNvPr id="4" name="object 4"/>
          <p:cNvSpPr/>
          <p:nvPr/>
        </p:nvSpPr>
        <p:spPr>
          <a:xfrm>
            <a:off x="533400" y="1371600"/>
            <a:ext cx="674916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2942" y="6430771"/>
            <a:ext cx="207010" cy="1619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 smtClean="0">
                <a:solidFill>
                  <a:srgbClr val="A7A299"/>
                </a:solidFill>
                <a:latin typeface="Verdana"/>
                <a:cs typeface="Verdana"/>
              </a:rPr>
              <a:t>30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ct val="100000"/>
              </a:lnSpc>
            </a:pPr>
            <a:fld id="{81D60167-4931-47E6-BA6A-407CBD079E47}" type="slidenum">
              <a:rPr lang="en-US" sz="1000" b="1" smtClean="0">
                <a:solidFill>
                  <a:srgbClr val="A7A299"/>
                </a:solidFill>
                <a:latin typeface="Verdana"/>
                <a:cs typeface="Verdana"/>
              </a:rPr>
              <a:t>28</a:t>
            </a:fld>
            <a:endParaRPr lang="en-US"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Fun with sentences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dirty="0" smtClean="0">
                <a:solidFill>
                  <a:srgbClr val="A7A299"/>
                </a:solidFill>
                <a:latin typeface="Verdana"/>
                <a:cs typeface="Verdana"/>
              </a:rPr>
              <a:t>29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980" y="1421129"/>
            <a:ext cx="8040370" cy="47091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78846"/>
              <a:buFont typeface="Wingdings 2"/>
              <a:buChar char="·"/>
              <a:tabLst>
                <a:tab pos="277495" algn="l"/>
              </a:tabLst>
            </a:pPr>
            <a:r>
              <a:rPr sz="2600" spc="-15" dirty="0" smtClean="0">
                <a:latin typeface="Verdana"/>
                <a:cs typeface="Verdana"/>
              </a:rPr>
              <a:t>Brothers</a:t>
            </a:r>
            <a:r>
              <a:rPr sz="2600" spc="10" dirty="0" smtClean="0">
                <a:latin typeface="Verdana"/>
                <a:cs typeface="Verdana"/>
              </a:rPr>
              <a:t> </a:t>
            </a:r>
            <a:r>
              <a:rPr sz="2600" spc="-15" dirty="0" smtClean="0">
                <a:latin typeface="Verdana"/>
                <a:cs typeface="Verdana"/>
              </a:rPr>
              <a:t>are siblings</a:t>
            </a:r>
            <a:endParaRPr sz="2600" dirty="0">
              <a:latin typeface="Verdana"/>
              <a:cs typeface="Verdana"/>
            </a:endParaRPr>
          </a:p>
          <a:p>
            <a:pPr marL="277495">
              <a:lnSpc>
                <a:spcPts val="2945"/>
              </a:lnSpc>
              <a:tabLst>
                <a:tab pos="1361440" algn="l"/>
              </a:tabLst>
            </a:pPr>
            <a:r>
              <a:rPr sz="2600" spc="-20" dirty="0" smtClean="0">
                <a:latin typeface="Symbol"/>
                <a:cs typeface="Symbol"/>
              </a:rPr>
              <a:t></a:t>
            </a:r>
            <a:r>
              <a:rPr sz="2600" spc="140" dirty="0" smtClean="0">
                <a:latin typeface="Times New Roman"/>
                <a:cs typeface="Times New Roman"/>
              </a:rPr>
              <a:t> </a:t>
            </a:r>
            <a:r>
              <a:rPr sz="2600" spc="40" dirty="0" err="1" smtClean="0">
                <a:latin typeface="Arial"/>
                <a:cs typeface="Arial"/>
              </a:rPr>
              <a:t>x</a:t>
            </a:r>
            <a:r>
              <a:rPr lang="en-US" sz="2600" spc="40" dirty="0" err="1" smtClean="0">
                <a:latin typeface="Arial"/>
                <a:cs typeface="Arial"/>
              </a:rPr>
              <a:t>,</a:t>
            </a:r>
            <a:r>
              <a:rPr sz="2600" spc="40" dirty="0" err="1" smtClean="0">
                <a:latin typeface="Arial"/>
                <a:cs typeface="Arial"/>
              </a:rPr>
              <a:t>y</a:t>
            </a:r>
            <a:r>
              <a:rPr sz="2600" spc="40" dirty="0" smtClean="0">
                <a:latin typeface="Arial"/>
                <a:cs typeface="Arial"/>
              </a:rPr>
              <a:t>	</a:t>
            </a:r>
            <a:r>
              <a:rPr sz="2600" spc="95" dirty="0" smtClean="0">
                <a:latin typeface="Arial"/>
                <a:cs typeface="Arial"/>
              </a:rPr>
              <a:t>Brother</a:t>
            </a:r>
            <a:r>
              <a:rPr sz="2600" spc="-15" dirty="0" smtClean="0">
                <a:latin typeface="Verdana"/>
                <a:cs typeface="Verdana"/>
              </a:rPr>
              <a:t>(</a:t>
            </a:r>
            <a:r>
              <a:rPr sz="2600" spc="40" dirty="0" err="1" smtClean="0">
                <a:latin typeface="Arial"/>
                <a:cs typeface="Arial"/>
              </a:rPr>
              <a:t>x</a:t>
            </a:r>
            <a:r>
              <a:rPr lang="en-US" sz="2600" spc="40" dirty="0" err="1" smtClean="0">
                <a:latin typeface="Arial"/>
                <a:cs typeface="Arial"/>
              </a:rPr>
              <a:t>,</a:t>
            </a:r>
            <a:r>
              <a:rPr sz="2600" spc="40" dirty="0" err="1" smtClean="0">
                <a:latin typeface="Arial"/>
                <a:cs typeface="Arial"/>
              </a:rPr>
              <a:t>y</a:t>
            </a:r>
            <a:r>
              <a:rPr sz="2600" spc="-15" dirty="0" smtClean="0">
                <a:latin typeface="Verdana"/>
                <a:cs typeface="Verdana"/>
              </a:rPr>
              <a:t>)</a:t>
            </a:r>
            <a:r>
              <a:rPr sz="2600" spc="-100" dirty="0" smtClean="0">
                <a:latin typeface="Verdana"/>
                <a:cs typeface="Verdana"/>
              </a:rPr>
              <a:t> </a:t>
            </a:r>
            <a:r>
              <a:rPr sz="2600" spc="-30" dirty="0" smtClean="0">
                <a:latin typeface="Symbol"/>
                <a:cs typeface="Symbol"/>
              </a:rPr>
              <a:t></a:t>
            </a:r>
            <a:r>
              <a:rPr sz="2600" spc="145" dirty="0" smtClean="0">
                <a:latin typeface="Times New Roman"/>
                <a:cs typeface="Times New Roman"/>
              </a:rPr>
              <a:t> </a:t>
            </a:r>
            <a:r>
              <a:rPr sz="2600" spc="30" dirty="0" smtClean="0">
                <a:latin typeface="Arial"/>
                <a:cs typeface="Arial"/>
              </a:rPr>
              <a:t>Sibling</a:t>
            </a:r>
            <a:r>
              <a:rPr sz="2600" spc="-15" dirty="0" smtClean="0">
                <a:latin typeface="Verdana"/>
                <a:cs typeface="Verdana"/>
              </a:rPr>
              <a:t>(</a:t>
            </a:r>
            <a:r>
              <a:rPr sz="2600" spc="40" dirty="0" err="1" smtClean="0">
                <a:latin typeface="Arial"/>
                <a:cs typeface="Arial"/>
              </a:rPr>
              <a:t>x</a:t>
            </a:r>
            <a:r>
              <a:rPr lang="en-US" sz="2600" spc="40" dirty="0" err="1" smtClean="0">
                <a:latin typeface="Arial"/>
                <a:cs typeface="Arial"/>
              </a:rPr>
              <a:t>,</a:t>
            </a:r>
            <a:r>
              <a:rPr sz="2600" spc="45" dirty="0" err="1" smtClean="0">
                <a:latin typeface="Arial"/>
                <a:cs typeface="Arial"/>
              </a:rPr>
              <a:t>y</a:t>
            </a:r>
            <a:r>
              <a:rPr sz="2600" spc="-15" dirty="0" smtClean="0">
                <a:latin typeface="Verdana"/>
                <a:cs typeface="Verdana"/>
              </a:rPr>
              <a:t>)</a:t>
            </a:r>
            <a:endParaRPr sz="2600" dirty="0">
              <a:latin typeface="Verdana"/>
              <a:cs typeface="Verdana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200"/>
              </a:lnSpc>
              <a:spcBef>
                <a:spcPts val="58"/>
              </a:spcBef>
            </a:pPr>
            <a:endParaRPr sz="1200" dirty="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78846"/>
              <a:buFont typeface="Wingdings 2"/>
              <a:buChar char="·"/>
              <a:tabLst>
                <a:tab pos="277495" algn="l"/>
              </a:tabLst>
            </a:pPr>
            <a:r>
              <a:rPr sz="2600" spc="-15" dirty="0" smtClean="0">
                <a:latin typeface="Verdana"/>
                <a:cs typeface="Verdana"/>
              </a:rPr>
              <a:t>“Sibl</a:t>
            </a:r>
            <a:r>
              <a:rPr sz="2600" spc="-5" dirty="0" smtClean="0">
                <a:latin typeface="Verdana"/>
                <a:cs typeface="Verdana"/>
              </a:rPr>
              <a:t>i</a:t>
            </a:r>
            <a:r>
              <a:rPr sz="2600" spc="-15" dirty="0" smtClean="0">
                <a:latin typeface="Verdana"/>
                <a:cs typeface="Verdana"/>
              </a:rPr>
              <a:t>ng”</a:t>
            </a:r>
            <a:r>
              <a:rPr sz="2600" spc="-5" dirty="0" smtClean="0">
                <a:latin typeface="Verdana"/>
                <a:cs typeface="Verdana"/>
              </a:rPr>
              <a:t> </a:t>
            </a:r>
            <a:r>
              <a:rPr sz="2600" spc="-15" dirty="0" smtClean="0">
                <a:latin typeface="Verdana"/>
                <a:cs typeface="Verdana"/>
              </a:rPr>
              <a:t>is </a:t>
            </a:r>
            <a:r>
              <a:rPr sz="2600" spc="-20" dirty="0" smtClean="0">
                <a:latin typeface="Verdana"/>
                <a:cs typeface="Verdana"/>
              </a:rPr>
              <a:t>symmetric</a:t>
            </a:r>
            <a:endParaRPr sz="2600" dirty="0">
              <a:latin typeface="Verdana"/>
              <a:cs typeface="Verdana"/>
            </a:endParaRPr>
          </a:p>
          <a:p>
            <a:pPr marL="277495">
              <a:lnSpc>
                <a:spcPts val="2950"/>
              </a:lnSpc>
              <a:tabLst>
                <a:tab pos="1361440" algn="l"/>
              </a:tabLst>
            </a:pPr>
            <a:r>
              <a:rPr sz="2600" spc="-20" dirty="0" smtClean="0">
                <a:latin typeface="Symbol"/>
                <a:cs typeface="Symbol"/>
              </a:rPr>
              <a:t></a:t>
            </a:r>
            <a:r>
              <a:rPr sz="2600" spc="140" dirty="0" smtClean="0">
                <a:latin typeface="Times New Roman"/>
                <a:cs typeface="Times New Roman"/>
              </a:rPr>
              <a:t> </a:t>
            </a:r>
            <a:r>
              <a:rPr sz="2600" spc="40" dirty="0" err="1" smtClean="0">
                <a:latin typeface="Arial"/>
                <a:cs typeface="Arial"/>
              </a:rPr>
              <a:t>x</a:t>
            </a:r>
            <a:r>
              <a:rPr lang="en-US" sz="2600" spc="40" dirty="0" err="1" smtClean="0">
                <a:latin typeface="Arial"/>
                <a:cs typeface="Arial"/>
              </a:rPr>
              <a:t>,</a:t>
            </a:r>
            <a:r>
              <a:rPr sz="2600" spc="40" dirty="0" err="1" smtClean="0">
                <a:latin typeface="Arial"/>
                <a:cs typeface="Arial"/>
              </a:rPr>
              <a:t>y</a:t>
            </a:r>
            <a:r>
              <a:rPr sz="2600" spc="40" dirty="0" smtClean="0">
                <a:latin typeface="Arial"/>
                <a:cs typeface="Arial"/>
              </a:rPr>
              <a:t>	</a:t>
            </a:r>
            <a:r>
              <a:rPr sz="2600" spc="30" dirty="0" smtClean="0">
                <a:latin typeface="Arial"/>
                <a:cs typeface="Arial"/>
              </a:rPr>
              <a:t>Sibling</a:t>
            </a:r>
            <a:r>
              <a:rPr sz="2600" spc="-15" dirty="0" smtClean="0">
                <a:latin typeface="Verdana"/>
                <a:cs typeface="Verdana"/>
              </a:rPr>
              <a:t>(</a:t>
            </a:r>
            <a:r>
              <a:rPr sz="2600" spc="40" dirty="0" err="1" smtClean="0">
                <a:latin typeface="Arial"/>
                <a:cs typeface="Arial"/>
              </a:rPr>
              <a:t>x</a:t>
            </a:r>
            <a:r>
              <a:rPr lang="en-US" sz="2600" spc="40" dirty="0" err="1" smtClean="0">
                <a:latin typeface="Arial"/>
                <a:cs typeface="Arial"/>
              </a:rPr>
              <a:t>,</a:t>
            </a:r>
            <a:r>
              <a:rPr sz="2600" spc="45" dirty="0" err="1" smtClean="0">
                <a:latin typeface="Arial"/>
                <a:cs typeface="Arial"/>
              </a:rPr>
              <a:t>y</a:t>
            </a:r>
            <a:r>
              <a:rPr sz="2600" spc="-15" dirty="0" smtClean="0">
                <a:latin typeface="Verdana"/>
                <a:cs typeface="Verdana"/>
              </a:rPr>
              <a:t>)</a:t>
            </a:r>
            <a:r>
              <a:rPr sz="2600" spc="-110" dirty="0" smtClean="0">
                <a:latin typeface="Verdana"/>
                <a:cs typeface="Verdana"/>
              </a:rPr>
              <a:t> </a:t>
            </a:r>
            <a:r>
              <a:rPr lang="en-US" sz="2600" spc="1870" dirty="0" smtClean="0">
                <a:latin typeface="Arial"/>
                <a:cs typeface="Arial"/>
                <a:sym typeface="Wingdings" panose="05000000000000000000" pitchFamily="2" charset="2"/>
              </a:rPr>
              <a:t></a:t>
            </a:r>
            <a:r>
              <a:rPr sz="2600" spc="80" dirty="0" smtClean="0">
                <a:latin typeface="Arial"/>
                <a:cs typeface="Arial"/>
              </a:rPr>
              <a:t> </a:t>
            </a:r>
            <a:r>
              <a:rPr sz="2600" spc="30" dirty="0" smtClean="0">
                <a:latin typeface="Arial"/>
                <a:cs typeface="Arial"/>
              </a:rPr>
              <a:t>Sibling</a:t>
            </a:r>
            <a:r>
              <a:rPr sz="2600" spc="-15" dirty="0" smtClean="0">
                <a:latin typeface="Verdana"/>
                <a:cs typeface="Verdana"/>
              </a:rPr>
              <a:t>(</a:t>
            </a:r>
            <a:r>
              <a:rPr sz="2600" spc="40" dirty="0" err="1" smtClean="0">
                <a:latin typeface="Arial"/>
                <a:cs typeface="Arial"/>
              </a:rPr>
              <a:t>y</a:t>
            </a:r>
            <a:r>
              <a:rPr lang="en-US" sz="2600" spc="40" dirty="0" err="1" smtClean="0">
                <a:latin typeface="Arial"/>
                <a:cs typeface="Arial"/>
              </a:rPr>
              <a:t>,</a:t>
            </a:r>
            <a:r>
              <a:rPr sz="2600" spc="45" dirty="0" err="1" smtClean="0">
                <a:latin typeface="Arial"/>
                <a:cs typeface="Arial"/>
              </a:rPr>
              <a:t>x</a:t>
            </a:r>
            <a:r>
              <a:rPr sz="2600" spc="-15" dirty="0" smtClean="0">
                <a:latin typeface="Verdana"/>
                <a:cs typeface="Verdana"/>
              </a:rPr>
              <a:t>)</a:t>
            </a:r>
            <a:endParaRPr sz="2600" dirty="0">
              <a:latin typeface="Verdana"/>
              <a:cs typeface="Verdana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200"/>
              </a:lnSpc>
              <a:spcBef>
                <a:spcPts val="57"/>
              </a:spcBef>
            </a:pPr>
            <a:endParaRPr sz="1200" dirty="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78846"/>
              <a:buFont typeface="Wingdings 2"/>
              <a:buChar char="·"/>
              <a:tabLst>
                <a:tab pos="277495" algn="l"/>
              </a:tabLst>
            </a:pPr>
            <a:r>
              <a:rPr sz="2600" spc="-20" dirty="0" smtClean="0">
                <a:latin typeface="Verdana"/>
                <a:cs typeface="Verdana"/>
              </a:rPr>
              <a:t>One</a:t>
            </a:r>
            <a:r>
              <a:rPr sz="2600" spc="-105" dirty="0" smtClean="0">
                <a:latin typeface="Verdana"/>
                <a:cs typeface="Verdana"/>
              </a:rPr>
              <a:t>’</a:t>
            </a:r>
            <a:r>
              <a:rPr sz="2600" spc="-15" dirty="0" smtClean="0">
                <a:latin typeface="Verdana"/>
                <a:cs typeface="Verdana"/>
              </a:rPr>
              <a:t>s</a:t>
            </a:r>
            <a:r>
              <a:rPr sz="2600" spc="-5" dirty="0" smtClean="0">
                <a:latin typeface="Verdana"/>
                <a:cs typeface="Verdana"/>
              </a:rPr>
              <a:t> </a:t>
            </a:r>
            <a:r>
              <a:rPr sz="2600" spc="-20" dirty="0" smtClean="0">
                <a:latin typeface="Verdana"/>
                <a:cs typeface="Verdana"/>
              </a:rPr>
              <a:t>mother</a:t>
            </a:r>
            <a:r>
              <a:rPr sz="2600" spc="5" dirty="0" smtClean="0">
                <a:latin typeface="Verdana"/>
                <a:cs typeface="Verdana"/>
              </a:rPr>
              <a:t> </a:t>
            </a:r>
            <a:r>
              <a:rPr sz="2600" spc="-15" dirty="0" smtClean="0">
                <a:latin typeface="Verdana"/>
                <a:cs typeface="Verdana"/>
              </a:rPr>
              <a:t>is</a:t>
            </a:r>
            <a:r>
              <a:rPr sz="2600" spc="-5" dirty="0" smtClean="0">
                <a:latin typeface="Verdana"/>
                <a:cs typeface="Verdana"/>
              </a:rPr>
              <a:t> </a:t>
            </a:r>
            <a:r>
              <a:rPr sz="2600" spc="-20" dirty="0" smtClean="0">
                <a:latin typeface="Verdana"/>
                <a:cs typeface="Verdana"/>
              </a:rPr>
              <a:t>one</a:t>
            </a:r>
            <a:r>
              <a:rPr sz="2600" spc="-110" dirty="0" smtClean="0">
                <a:latin typeface="Verdana"/>
                <a:cs typeface="Verdana"/>
              </a:rPr>
              <a:t>’</a:t>
            </a:r>
            <a:r>
              <a:rPr sz="2600" spc="-15" dirty="0" smtClean="0">
                <a:latin typeface="Verdana"/>
                <a:cs typeface="Verdana"/>
              </a:rPr>
              <a:t>s</a:t>
            </a:r>
            <a:r>
              <a:rPr sz="2600" spc="-5" dirty="0" smtClean="0">
                <a:latin typeface="Verdana"/>
                <a:cs typeface="Verdana"/>
              </a:rPr>
              <a:t> </a:t>
            </a:r>
            <a:r>
              <a:rPr sz="2600" spc="-15" dirty="0" smtClean="0">
                <a:latin typeface="Verdana"/>
                <a:cs typeface="Verdana"/>
              </a:rPr>
              <a:t>female</a:t>
            </a:r>
            <a:r>
              <a:rPr sz="2600" spc="-5" dirty="0" smtClean="0">
                <a:latin typeface="Verdana"/>
                <a:cs typeface="Verdana"/>
              </a:rPr>
              <a:t> </a:t>
            </a:r>
            <a:r>
              <a:rPr sz="2600" spc="-15" dirty="0" smtClean="0">
                <a:latin typeface="Verdana"/>
                <a:cs typeface="Verdana"/>
              </a:rPr>
              <a:t>parent</a:t>
            </a:r>
            <a:endParaRPr sz="2600" dirty="0">
              <a:latin typeface="Verdana"/>
              <a:cs typeface="Verdana"/>
            </a:endParaRPr>
          </a:p>
          <a:p>
            <a:pPr marL="277495">
              <a:lnSpc>
                <a:spcPts val="2945"/>
              </a:lnSpc>
            </a:pPr>
            <a:r>
              <a:rPr sz="2600" spc="-20" dirty="0" smtClean="0">
                <a:latin typeface="Symbol"/>
                <a:cs typeface="Symbol"/>
              </a:rPr>
              <a:t></a:t>
            </a:r>
            <a:r>
              <a:rPr sz="2600" spc="140" dirty="0" smtClean="0">
                <a:latin typeface="Times New Roman"/>
                <a:cs typeface="Times New Roman"/>
              </a:rPr>
              <a:t> </a:t>
            </a:r>
            <a:r>
              <a:rPr sz="2600" spc="40" dirty="0" err="1" smtClean="0">
                <a:latin typeface="Arial"/>
                <a:cs typeface="Arial"/>
              </a:rPr>
              <a:t>x</a:t>
            </a:r>
            <a:r>
              <a:rPr lang="en-US" sz="2600" spc="40" dirty="0" err="1" smtClean="0">
                <a:latin typeface="Arial"/>
                <a:cs typeface="Arial"/>
              </a:rPr>
              <a:t>,</a:t>
            </a:r>
            <a:r>
              <a:rPr sz="2600" spc="40" dirty="0" err="1" smtClean="0">
                <a:latin typeface="Arial"/>
                <a:cs typeface="Arial"/>
              </a:rPr>
              <a:t>y</a:t>
            </a:r>
            <a:r>
              <a:rPr sz="2600" spc="85" dirty="0" smtClean="0">
                <a:latin typeface="Arial"/>
                <a:cs typeface="Arial"/>
              </a:rPr>
              <a:t> </a:t>
            </a:r>
            <a:r>
              <a:rPr sz="2600" spc="80" dirty="0" smtClean="0">
                <a:latin typeface="Arial"/>
                <a:cs typeface="Arial"/>
              </a:rPr>
              <a:t>Mother</a:t>
            </a:r>
            <a:r>
              <a:rPr sz="2600" spc="-15" dirty="0" smtClean="0">
                <a:latin typeface="Verdana"/>
                <a:cs typeface="Verdana"/>
              </a:rPr>
              <a:t>(</a:t>
            </a:r>
            <a:r>
              <a:rPr sz="2600" spc="40" dirty="0" err="1" smtClean="0">
                <a:latin typeface="Arial"/>
                <a:cs typeface="Arial"/>
              </a:rPr>
              <a:t>x</a:t>
            </a:r>
            <a:r>
              <a:rPr lang="en-US" sz="2600" spc="40" dirty="0" err="1" smtClean="0">
                <a:latin typeface="Arial"/>
                <a:cs typeface="Arial"/>
              </a:rPr>
              <a:t>,</a:t>
            </a:r>
            <a:r>
              <a:rPr sz="2600" spc="40" dirty="0" err="1" smtClean="0">
                <a:latin typeface="Arial"/>
                <a:cs typeface="Arial"/>
              </a:rPr>
              <a:t>y</a:t>
            </a:r>
            <a:r>
              <a:rPr sz="2600" spc="-15" dirty="0" smtClean="0">
                <a:latin typeface="Verdana"/>
                <a:cs typeface="Verdana"/>
              </a:rPr>
              <a:t>)</a:t>
            </a:r>
            <a:r>
              <a:rPr sz="2600" spc="-100" dirty="0" smtClean="0">
                <a:latin typeface="Verdana"/>
                <a:cs typeface="Verdana"/>
              </a:rPr>
              <a:t> </a:t>
            </a:r>
            <a:r>
              <a:rPr lang="en-US" sz="2600" spc="1870" dirty="0" smtClean="0">
                <a:latin typeface="Arial"/>
                <a:cs typeface="Arial"/>
                <a:sym typeface="Wingdings" panose="05000000000000000000" pitchFamily="2" charset="2"/>
              </a:rPr>
              <a:t></a:t>
            </a:r>
            <a:r>
              <a:rPr sz="2600" spc="80" dirty="0" smtClean="0">
                <a:latin typeface="Arial"/>
                <a:cs typeface="Arial"/>
              </a:rPr>
              <a:t> </a:t>
            </a:r>
            <a:r>
              <a:rPr sz="2600" spc="-15" dirty="0" smtClean="0">
                <a:latin typeface="Verdana"/>
                <a:cs typeface="Verdana"/>
              </a:rPr>
              <a:t>(</a:t>
            </a:r>
            <a:r>
              <a:rPr sz="2600" spc="-30" dirty="0" smtClean="0">
                <a:latin typeface="Arial"/>
                <a:cs typeface="Arial"/>
              </a:rPr>
              <a:t>Femal</a:t>
            </a:r>
            <a:r>
              <a:rPr sz="2600" spc="-35" dirty="0" smtClean="0">
                <a:latin typeface="Arial"/>
                <a:cs typeface="Arial"/>
              </a:rPr>
              <a:t>e</a:t>
            </a:r>
            <a:r>
              <a:rPr sz="2600" spc="-15" dirty="0" smtClean="0">
                <a:latin typeface="Verdana"/>
                <a:cs typeface="Verdana"/>
              </a:rPr>
              <a:t>(</a:t>
            </a:r>
            <a:r>
              <a:rPr sz="2600" spc="175" dirty="0" smtClean="0">
                <a:latin typeface="Arial"/>
                <a:cs typeface="Arial"/>
              </a:rPr>
              <a:t>x</a:t>
            </a:r>
            <a:r>
              <a:rPr sz="2600" spc="-15" dirty="0" smtClean="0">
                <a:latin typeface="Verdana"/>
                <a:cs typeface="Verdana"/>
              </a:rPr>
              <a:t>)</a:t>
            </a:r>
            <a:r>
              <a:rPr sz="2600" spc="500" dirty="0" smtClean="0">
                <a:latin typeface="Arial"/>
                <a:cs typeface="Arial"/>
              </a:rPr>
              <a:t>^</a:t>
            </a:r>
            <a:r>
              <a:rPr sz="2600" spc="-90" dirty="0" smtClean="0">
                <a:latin typeface="Arial"/>
                <a:cs typeface="Arial"/>
              </a:rPr>
              <a:t>P</a:t>
            </a:r>
            <a:r>
              <a:rPr sz="2600" spc="-70" dirty="0" smtClean="0">
                <a:latin typeface="Arial"/>
                <a:cs typeface="Arial"/>
              </a:rPr>
              <a:t>a</a:t>
            </a:r>
            <a:r>
              <a:rPr sz="2600" spc="85" dirty="0" smtClean="0">
                <a:latin typeface="Arial"/>
                <a:cs typeface="Arial"/>
              </a:rPr>
              <a:t>rent</a:t>
            </a:r>
            <a:r>
              <a:rPr sz="2600" spc="-15" dirty="0" smtClean="0">
                <a:latin typeface="Verdana"/>
                <a:cs typeface="Verdana"/>
              </a:rPr>
              <a:t>(</a:t>
            </a:r>
            <a:r>
              <a:rPr sz="2600" spc="100" dirty="0" err="1" smtClean="0">
                <a:latin typeface="Arial"/>
                <a:cs typeface="Arial"/>
              </a:rPr>
              <a:t>x</a:t>
            </a:r>
            <a:r>
              <a:rPr lang="en-US" sz="2600" spc="60" dirty="0" err="1" smtClean="0">
                <a:latin typeface="Arial"/>
                <a:cs typeface="Arial"/>
              </a:rPr>
              <a:t>,</a:t>
            </a:r>
            <a:r>
              <a:rPr sz="2600" spc="-40" dirty="0" err="1" smtClean="0">
                <a:latin typeface="Arial"/>
                <a:cs typeface="Arial"/>
              </a:rPr>
              <a:t>y</a:t>
            </a:r>
            <a:r>
              <a:rPr sz="2600" spc="-15" dirty="0" smtClean="0">
                <a:latin typeface="Verdana"/>
                <a:cs typeface="Verdana"/>
              </a:rPr>
              <a:t>))</a:t>
            </a:r>
            <a:endParaRPr sz="2600" dirty="0">
              <a:latin typeface="Verdana"/>
              <a:cs typeface="Verdana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200"/>
              </a:lnSpc>
              <a:spcBef>
                <a:spcPts val="60"/>
              </a:spcBef>
            </a:pPr>
            <a:endParaRPr sz="1200" dirty="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78846"/>
              <a:buFont typeface="Wingdings 2"/>
              <a:buChar char="·"/>
              <a:tabLst>
                <a:tab pos="277495" algn="l"/>
              </a:tabLst>
            </a:pPr>
            <a:r>
              <a:rPr sz="2600" spc="-20" dirty="0" smtClean="0">
                <a:latin typeface="Verdana"/>
                <a:cs typeface="Verdana"/>
              </a:rPr>
              <a:t>A</a:t>
            </a:r>
            <a:r>
              <a:rPr sz="2600" spc="-15" dirty="0" smtClean="0">
                <a:latin typeface="Verdana"/>
                <a:cs typeface="Verdana"/>
              </a:rPr>
              <a:t> first</a:t>
            </a:r>
            <a:r>
              <a:rPr sz="2600" spc="-5" dirty="0" smtClean="0">
                <a:latin typeface="Verdana"/>
                <a:cs typeface="Verdana"/>
              </a:rPr>
              <a:t> </a:t>
            </a:r>
            <a:r>
              <a:rPr sz="2600" spc="-15" dirty="0" smtClean="0">
                <a:latin typeface="Verdana"/>
                <a:cs typeface="Verdana"/>
              </a:rPr>
              <a:t>cousin</a:t>
            </a:r>
            <a:r>
              <a:rPr sz="2600" spc="-5" dirty="0" smtClean="0">
                <a:latin typeface="Verdana"/>
                <a:cs typeface="Verdana"/>
              </a:rPr>
              <a:t> </a:t>
            </a:r>
            <a:r>
              <a:rPr sz="2600" spc="-15" dirty="0" smtClean="0">
                <a:latin typeface="Verdana"/>
                <a:cs typeface="Verdana"/>
              </a:rPr>
              <a:t>is</a:t>
            </a:r>
            <a:r>
              <a:rPr sz="2600" spc="-10" dirty="0" smtClean="0">
                <a:latin typeface="Verdana"/>
                <a:cs typeface="Verdana"/>
              </a:rPr>
              <a:t> </a:t>
            </a:r>
            <a:r>
              <a:rPr sz="2600" spc="-20" dirty="0" smtClean="0">
                <a:latin typeface="Verdana"/>
                <a:cs typeface="Verdana"/>
              </a:rPr>
              <a:t>a</a:t>
            </a:r>
            <a:r>
              <a:rPr sz="2600" spc="-5" dirty="0" smtClean="0">
                <a:latin typeface="Verdana"/>
                <a:cs typeface="Verdana"/>
              </a:rPr>
              <a:t> </a:t>
            </a:r>
            <a:r>
              <a:rPr sz="2600" spc="-15" dirty="0" smtClean="0">
                <a:latin typeface="Verdana"/>
                <a:cs typeface="Verdana"/>
              </a:rPr>
              <a:t>chi</a:t>
            </a:r>
            <a:r>
              <a:rPr sz="2600" spc="-5" dirty="0" smtClean="0">
                <a:latin typeface="Verdana"/>
                <a:cs typeface="Verdana"/>
              </a:rPr>
              <a:t>l</a:t>
            </a:r>
            <a:r>
              <a:rPr sz="2600" spc="-20" dirty="0" smtClean="0">
                <a:latin typeface="Verdana"/>
                <a:cs typeface="Verdana"/>
              </a:rPr>
              <a:t>d</a:t>
            </a:r>
            <a:r>
              <a:rPr sz="2600" spc="-5" dirty="0" smtClean="0">
                <a:latin typeface="Verdana"/>
                <a:cs typeface="Verdana"/>
              </a:rPr>
              <a:t> </a:t>
            </a:r>
            <a:r>
              <a:rPr sz="2600" spc="-15" dirty="0" smtClean="0">
                <a:latin typeface="Verdana"/>
                <a:cs typeface="Verdana"/>
              </a:rPr>
              <a:t>of</a:t>
            </a:r>
            <a:r>
              <a:rPr sz="2600" spc="-5" dirty="0" smtClean="0">
                <a:latin typeface="Verdana"/>
                <a:cs typeface="Verdana"/>
              </a:rPr>
              <a:t> </a:t>
            </a:r>
            <a:r>
              <a:rPr sz="2600" spc="-20" dirty="0" smtClean="0">
                <a:latin typeface="Verdana"/>
                <a:cs typeface="Verdana"/>
              </a:rPr>
              <a:t>a</a:t>
            </a:r>
            <a:r>
              <a:rPr sz="2600" spc="-10" dirty="0" smtClean="0">
                <a:latin typeface="Verdana"/>
                <a:cs typeface="Verdana"/>
              </a:rPr>
              <a:t> </a:t>
            </a:r>
            <a:r>
              <a:rPr sz="2600" spc="-15" dirty="0" smtClean="0">
                <a:latin typeface="Verdana"/>
                <a:cs typeface="Verdana"/>
              </a:rPr>
              <a:t>paren</a:t>
            </a:r>
            <a:r>
              <a:rPr sz="2600" spc="5" dirty="0" smtClean="0">
                <a:latin typeface="Verdana"/>
                <a:cs typeface="Verdana"/>
              </a:rPr>
              <a:t>t</a:t>
            </a:r>
            <a:r>
              <a:rPr sz="2600" spc="-105" dirty="0" smtClean="0">
                <a:latin typeface="Verdana"/>
                <a:cs typeface="Verdana"/>
              </a:rPr>
              <a:t>’</a:t>
            </a:r>
            <a:r>
              <a:rPr sz="2600" spc="-15" dirty="0" smtClean="0">
                <a:latin typeface="Verdana"/>
                <a:cs typeface="Verdana"/>
              </a:rPr>
              <a:t>s</a:t>
            </a:r>
            <a:r>
              <a:rPr sz="2600" spc="10" dirty="0" smtClean="0">
                <a:latin typeface="Verdana"/>
                <a:cs typeface="Verdana"/>
              </a:rPr>
              <a:t> </a:t>
            </a:r>
            <a:r>
              <a:rPr sz="2600" spc="-15" dirty="0" smtClean="0">
                <a:latin typeface="Verdana"/>
                <a:cs typeface="Verdana"/>
              </a:rPr>
              <a:t>sib</a:t>
            </a:r>
            <a:r>
              <a:rPr sz="2600" spc="-5" dirty="0" smtClean="0">
                <a:latin typeface="Verdana"/>
                <a:cs typeface="Verdana"/>
              </a:rPr>
              <a:t>l</a:t>
            </a:r>
            <a:r>
              <a:rPr sz="2600" spc="-15" dirty="0" smtClean="0">
                <a:latin typeface="Verdana"/>
                <a:cs typeface="Verdana"/>
              </a:rPr>
              <a:t>ing</a:t>
            </a:r>
            <a:endParaRPr sz="2600" dirty="0">
              <a:latin typeface="Verdana"/>
              <a:cs typeface="Verdana"/>
            </a:endParaRPr>
          </a:p>
          <a:p>
            <a:pPr marL="277495">
              <a:lnSpc>
                <a:spcPts val="2945"/>
              </a:lnSpc>
            </a:pPr>
            <a:r>
              <a:rPr sz="2600" spc="-20" dirty="0" smtClean="0">
                <a:latin typeface="Symbol"/>
                <a:cs typeface="Symbol"/>
              </a:rPr>
              <a:t></a:t>
            </a:r>
            <a:r>
              <a:rPr sz="2600" spc="140" dirty="0" smtClean="0">
                <a:latin typeface="Times New Roman"/>
                <a:cs typeface="Times New Roman"/>
              </a:rPr>
              <a:t> </a:t>
            </a:r>
            <a:r>
              <a:rPr sz="2600" spc="40" dirty="0" err="1" smtClean="0">
                <a:latin typeface="Arial"/>
                <a:cs typeface="Arial"/>
              </a:rPr>
              <a:t>x</a:t>
            </a:r>
            <a:r>
              <a:rPr lang="en-US" sz="2600" spc="40" dirty="0" err="1" smtClean="0">
                <a:latin typeface="Arial"/>
                <a:cs typeface="Arial"/>
              </a:rPr>
              <a:t>,</a:t>
            </a:r>
            <a:r>
              <a:rPr sz="2600" spc="40" dirty="0" err="1" smtClean="0">
                <a:latin typeface="Arial"/>
                <a:cs typeface="Arial"/>
              </a:rPr>
              <a:t>y</a:t>
            </a:r>
            <a:r>
              <a:rPr sz="2600" spc="85" dirty="0" smtClean="0">
                <a:latin typeface="Arial"/>
                <a:cs typeface="Arial"/>
              </a:rPr>
              <a:t> </a:t>
            </a:r>
            <a:r>
              <a:rPr sz="2600" spc="80" dirty="0" err="1" smtClean="0">
                <a:latin typeface="Arial"/>
                <a:cs typeface="Arial"/>
              </a:rPr>
              <a:t>FirstCousi</a:t>
            </a:r>
            <a:r>
              <a:rPr sz="2600" spc="105" dirty="0" err="1" smtClean="0">
                <a:latin typeface="Arial"/>
                <a:cs typeface="Arial"/>
              </a:rPr>
              <a:t>n</a:t>
            </a:r>
            <a:r>
              <a:rPr sz="2600" spc="-15" dirty="0" smtClean="0">
                <a:latin typeface="Verdana"/>
                <a:cs typeface="Verdana"/>
              </a:rPr>
              <a:t>(</a:t>
            </a:r>
            <a:r>
              <a:rPr sz="2600" spc="40" dirty="0" err="1" smtClean="0">
                <a:latin typeface="Arial"/>
                <a:cs typeface="Arial"/>
              </a:rPr>
              <a:t>x</a:t>
            </a:r>
            <a:r>
              <a:rPr lang="en-US" sz="2600" spc="40" dirty="0" err="1" smtClean="0">
                <a:latin typeface="Arial"/>
                <a:cs typeface="Arial"/>
              </a:rPr>
              <a:t>,</a:t>
            </a:r>
            <a:r>
              <a:rPr sz="2600" spc="45" dirty="0" err="1" smtClean="0">
                <a:latin typeface="Arial"/>
                <a:cs typeface="Arial"/>
              </a:rPr>
              <a:t>y</a:t>
            </a:r>
            <a:r>
              <a:rPr sz="2600" spc="-15" dirty="0" smtClean="0">
                <a:latin typeface="Verdana"/>
                <a:cs typeface="Verdana"/>
              </a:rPr>
              <a:t>)</a:t>
            </a:r>
            <a:r>
              <a:rPr sz="2600" spc="-100" dirty="0" smtClean="0">
                <a:latin typeface="Verdana"/>
                <a:cs typeface="Verdana"/>
              </a:rPr>
              <a:t> </a:t>
            </a:r>
            <a:r>
              <a:rPr lang="en-US" sz="2600" spc="1870" dirty="0" smtClean="0">
                <a:latin typeface="Arial"/>
                <a:cs typeface="Arial"/>
                <a:sym typeface="Wingdings" panose="05000000000000000000" pitchFamily="2" charset="2"/>
              </a:rPr>
              <a:t></a:t>
            </a:r>
            <a:r>
              <a:rPr sz="2600" spc="80" dirty="0" smtClean="0">
                <a:latin typeface="Arial"/>
                <a:cs typeface="Arial"/>
              </a:rPr>
              <a:t> </a:t>
            </a:r>
            <a:r>
              <a:rPr sz="2600" spc="-15" dirty="0" smtClean="0">
                <a:latin typeface="Symbol"/>
                <a:cs typeface="Symbol"/>
              </a:rPr>
              <a:t></a:t>
            </a:r>
            <a:r>
              <a:rPr sz="2600" spc="150" dirty="0" smtClean="0">
                <a:latin typeface="Times New Roman"/>
                <a:cs typeface="Times New Roman"/>
              </a:rPr>
              <a:t> </a:t>
            </a:r>
            <a:r>
              <a:rPr sz="2600" spc="-100" dirty="0" err="1" smtClean="0">
                <a:latin typeface="Arial"/>
                <a:cs typeface="Arial"/>
              </a:rPr>
              <a:t>p</a:t>
            </a:r>
            <a:r>
              <a:rPr lang="en-US" sz="2600" spc="-100" dirty="0" err="1" smtClean="0">
                <a:latin typeface="Arial"/>
                <a:cs typeface="Arial"/>
              </a:rPr>
              <a:t>,</a:t>
            </a:r>
            <a:r>
              <a:rPr sz="2600" spc="-100" dirty="0" err="1" smtClean="0">
                <a:latin typeface="Arial"/>
                <a:cs typeface="Arial"/>
              </a:rPr>
              <a:t>ps</a:t>
            </a:r>
            <a:r>
              <a:rPr sz="2600" spc="80" dirty="0" smtClean="0">
                <a:latin typeface="Arial"/>
                <a:cs typeface="Arial"/>
              </a:rPr>
              <a:t> </a:t>
            </a:r>
            <a:r>
              <a:rPr sz="2600" spc="40" dirty="0" smtClean="0">
                <a:latin typeface="Arial"/>
                <a:cs typeface="Arial"/>
              </a:rPr>
              <a:t>Paren</a:t>
            </a:r>
            <a:r>
              <a:rPr sz="2600" spc="15" dirty="0" smtClean="0">
                <a:latin typeface="Arial"/>
                <a:cs typeface="Arial"/>
              </a:rPr>
              <a:t>t</a:t>
            </a:r>
            <a:r>
              <a:rPr sz="2600" spc="-15" dirty="0" smtClean="0">
                <a:latin typeface="Verdana"/>
                <a:cs typeface="Verdana"/>
              </a:rPr>
              <a:t>(</a:t>
            </a:r>
            <a:r>
              <a:rPr sz="2600" spc="15" dirty="0" err="1" smtClean="0">
                <a:latin typeface="Arial"/>
                <a:cs typeface="Arial"/>
              </a:rPr>
              <a:t>p</a:t>
            </a:r>
            <a:r>
              <a:rPr lang="en-US" sz="2600" spc="15" dirty="0" err="1" smtClean="0">
                <a:latin typeface="Arial"/>
                <a:cs typeface="Arial"/>
              </a:rPr>
              <a:t>,</a:t>
            </a:r>
            <a:r>
              <a:rPr sz="2600" spc="5" dirty="0" err="1" smtClean="0">
                <a:latin typeface="Arial"/>
                <a:cs typeface="Arial"/>
              </a:rPr>
              <a:t>x</a:t>
            </a:r>
            <a:r>
              <a:rPr sz="2600" spc="-15" dirty="0" smtClean="0">
                <a:latin typeface="Verdana"/>
                <a:cs typeface="Verdana"/>
              </a:rPr>
              <a:t>)</a:t>
            </a:r>
            <a:endParaRPr sz="2600" dirty="0">
              <a:latin typeface="Verdana"/>
              <a:cs typeface="Verdana"/>
            </a:endParaRPr>
          </a:p>
          <a:p>
            <a:pPr marL="277495">
              <a:lnSpc>
                <a:spcPts val="2810"/>
              </a:lnSpc>
            </a:pPr>
            <a:r>
              <a:rPr sz="2600" spc="495" dirty="0" smtClean="0">
                <a:latin typeface="Arial"/>
                <a:cs typeface="Arial"/>
              </a:rPr>
              <a:t>^</a:t>
            </a:r>
            <a:r>
              <a:rPr sz="2600" spc="30" dirty="0" smtClean="0">
                <a:latin typeface="Arial"/>
                <a:cs typeface="Arial"/>
              </a:rPr>
              <a:t>Sibling</a:t>
            </a:r>
            <a:r>
              <a:rPr sz="2600" spc="-15" dirty="0" smtClean="0">
                <a:latin typeface="Verdana"/>
                <a:cs typeface="Verdana"/>
              </a:rPr>
              <a:t>(</a:t>
            </a:r>
            <a:r>
              <a:rPr sz="2600" spc="-100" dirty="0" err="1" smtClean="0">
                <a:latin typeface="Arial"/>
                <a:cs typeface="Arial"/>
              </a:rPr>
              <a:t>ps</a:t>
            </a:r>
            <a:r>
              <a:rPr lang="en-US" sz="2600" spc="-100" dirty="0" err="1" smtClean="0">
                <a:latin typeface="Arial"/>
                <a:cs typeface="Arial"/>
              </a:rPr>
              <a:t>,</a:t>
            </a:r>
            <a:r>
              <a:rPr sz="2600" spc="-100" dirty="0" err="1" smtClean="0">
                <a:latin typeface="Arial"/>
                <a:cs typeface="Arial"/>
              </a:rPr>
              <a:t>p</a:t>
            </a:r>
            <a:r>
              <a:rPr sz="2600" spc="-15" dirty="0" smtClean="0">
                <a:latin typeface="Verdana"/>
                <a:cs typeface="Verdana"/>
              </a:rPr>
              <a:t>)</a:t>
            </a:r>
            <a:r>
              <a:rPr sz="2600" spc="5" dirty="0" smtClean="0">
                <a:latin typeface="Verdana"/>
                <a:cs typeface="Verdana"/>
              </a:rPr>
              <a:t> </a:t>
            </a:r>
            <a:r>
              <a:rPr sz="2600" spc="495" dirty="0" smtClean="0">
                <a:latin typeface="Arial"/>
                <a:cs typeface="Arial"/>
              </a:rPr>
              <a:t>^</a:t>
            </a:r>
            <a:r>
              <a:rPr sz="2600" spc="35" dirty="0" smtClean="0">
                <a:latin typeface="Arial"/>
                <a:cs typeface="Arial"/>
              </a:rPr>
              <a:t>Parent</a:t>
            </a:r>
            <a:r>
              <a:rPr sz="2600" spc="-15" dirty="0" smtClean="0">
                <a:latin typeface="Verdana"/>
                <a:cs typeface="Verdana"/>
              </a:rPr>
              <a:t>(</a:t>
            </a:r>
            <a:r>
              <a:rPr sz="2600" spc="-75" dirty="0" err="1" smtClean="0">
                <a:latin typeface="Arial"/>
                <a:cs typeface="Arial"/>
              </a:rPr>
              <a:t>ps</a:t>
            </a:r>
            <a:r>
              <a:rPr lang="en-US" sz="2600" spc="-75" dirty="0" err="1" smtClean="0">
                <a:latin typeface="Arial"/>
                <a:cs typeface="Arial"/>
              </a:rPr>
              <a:t>,</a:t>
            </a:r>
            <a:r>
              <a:rPr sz="2600" spc="-75" dirty="0" err="1" smtClean="0">
                <a:latin typeface="Arial"/>
                <a:cs typeface="Arial"/>
              </a:rPr>
              <a:t>y</a:t>
            </a:r>
            <a:r>
              <a:rPr sz="2600" spc="-15" dirty="0" smtClean="0">
                <a:latin typeface="Verdana"/>
                <a:cs typeface="Verdana"/>
              </a:rPr>
              <a:t>))</a:t>
            </a:r>
            <a:endParaRPr sz="2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471665" y="469391"/>
            <a:ext cx="749808" cy="676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Review: Propositional logic - syntax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570">
              <a:lnSpc>
                <a:spcPct val="100000"/>
              </a:lnSpc>
            </a:pPr>
            <a:fld id="{81D60167-4931-47E6-BA6A-407CBD079E47}" type="slidenum">
              <a:rPr sz="1000" b="1" dirty="0" smtClean="0">
                <a:solidFill>
                  <a:srgbClr val="A7A299"/>
                </a:solidFill>
                <a:latin typeface="Verdana"/>
                <a:cs typeface="Verdana"/>
              </a:rPr>
              <a:t>3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8779" y="1461515"/>
            <a:ext cx="8434070" cy="308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sz="2000" spc="-15" dirty="0" smtClean="0">
                <a:latin typeface="Verdana"/>
                <a:cs typeface="Verdana"/>
              </a:rPr>
              <a:t>Propo</a:t>
            </a:r>
            <a:r>
              <a:rPr sz="2000" spc="-25" dirty="0" smtClean="0">
                <a:latin typeface="Verdana"/>
                <a:cs typeface="Verdana"/>
              </a:rPr>
              <a:t>s</a:t>
            </a:r>
            <a:r>
              <a:rPr sz="2000" spc="-10" dirty="0" smtClean="0">
                <a:latin typeface="Verdana"/>
                <a:cs typeface="Verdana"/>
              </a:rPr>
              <a:t>itional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lo</a:t>
            </a:r>
            <a:r>
              <a:rPr sz="2000" spc="-25" dirty="0" smtClean="0">
                <a:latin typeface="Verdana"/>
                <a:cs typeface="Verdana"/>
              </a:rPr>
              <a:t>g</a:t>
            </a:r>
            <a:r>
              <a:rPr sz="2000" spc="-10" dirty="0" smtClean="0">
                <a:latin typeface="Verdana"/>
                <a:cs typeface="Verdana"/>
              </a:rPr>
              <a:t>ic is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20" dirty="0" smtClean="0">
                <a:latin typeface="Verdana"/>
                <a:cs typeface="Verdana"/>
              </a:rPr>
              <a:t>t</a:t>
            </a:r>
            <a:r>
              <a:rPr sz="2000" spc="-15" dirty="0" smtClean="0">
                <a:latin typeface="Verdana"/>
                <a:cs typeface="Verdana"/>
              </a:rPr>
              <a:t>he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sim</a:t>
            </a:r>
            <a:r>
              <a:rPr sz="2000" spc="-25" dirty="0" smtClean="0">
                <a:latin typeface="Verdana"/>
                <a:cs typeface="Verdana"/>
              </a:rPr>
              <a:t>p</a:t>
            </a:r>
            <a:r>
              <a:rPr sz="2000" spc="-10" dirty="0" smtClean="0">
                <a:latin typeface="Verdana"/>
                <a:cs typeface="Verdana"/>
              </a:rPr>
              <a:t>le</a:t>
            </a:r>
            <a:r>
              <a:rPr sz="2000" spc="-25" dirty="0" smtClean="0">
                <a:latin typeface="Verdana"/>
                <a:cs typeface="Verdana"/>
              </a:rPr>
              <a:t>s</a:t>
            </a:r>
            <a:r>
              <a:rPr sz="2000" spc="-10" dirty="0" smtClean="0">
                <a:latin typeface="Verdana"/>
                <a:cs typeface="Verdana"/>
              </a:rPr>
              <a:t>t</a:t>
            </a:r>
            <a:r>
              <a:rPr sz="2000" spc="1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log</a:t>
            </a:r>
            <a:r>
              <a:rPr sz="2000" spc="-20" dirty="0" smtClean="0">
                <a:latin typeface="Verdana"/>
                <a:cs typeface="Verdana"/>
              </a:rPr>
              <a:t>i</a:t>
            </a:r>
            <a:r>
              <a:rPr sz="2000" spc="-30" dirty="0" smtClean="0">
                <a:latin typeface="Verdana"/>
                <a:cs typeface="Verdana"/>
              </a:rPr>
              <a:t>c</a:t>
            </a:r>
            <a:r>
              <a:rPr sz="2000" spc="-20" dirty="0" smtClean="0">
                <a:latin typeface="Verdana"/>
                <a:cs typeface="Verdana"/>
              </a:rPr>
              <a:t>—</a:t>
            </a:r>
            <a:r>
              <a:rPr sz="2000" spc="-10" dirty="0" smtClean="0">
                <a:latin typeface="Verdana"/>
                <a:cs typeface="Verdana"/>
              </a:rPr>
              <a:t>illu</a:t>
            </a:r>
            <a:r>
              <a:rPr sz="2000" spc="-25" dirty="0" smtClean="0">
                <a:latin typeface="Verdana"/>
                <a:cs typeface="Verdana"/>
              </a:rPr>
              <a:t>s</a:t>
            </a:r>
            <a:r>
              <a:rPr sz="2000" spc="-10" dirty="0" smtClean="0">
                <a:latin typeface="Verdana"/>
                <a:cs typeface="Verdana"/>
              </a:rPr>
              <a:t>t</a:t>
            </a:r>
            <a:r>
              <a:rPr sz="2000" spc="-50" dirty="0" smtClean="0">
                <a:latin typeface="Verdana"/>
                <a:cs typeface="Verdana"/>
              </a:rPr>
              <a:t>r</a:t>
            </a:r>
            <a:r>
              <a:rPr sz="2000" spc="-15" dirty="0" smtClean="0">
                <a:latin typeface="Verdana"/>
                <a:cs typeface="Verdana"/>
              </a:rPr>
              <a:t>ates</a:t>
            </a:r>
            <a:r>
              <a:rPr sz="2000" spc="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ba</a:t>
            </a:r>
            <a:r>
              <a:rPr sz="2000" spc="-25" dirty="0" smtClean="0">
                <a:latin typeface="Verdana"/>
                <a:cs typeface="Verdana"/>
              </a:rPr>
              <a:t>s</a:t>
            </a:r>
            <a:r>
              <a:rPr sz="2000" spc="-10" dirty="0" smtClean="0">
                <a:latin typeface="Verdana"/>
                <a:cs typeface="Verdana"/>
              </a:rPr>
              <a:t>ic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id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as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ts val="850"/>
              </a:lnSpc>
              <a:spcBef>
                <a:spcPts val="6"/>
              </a:spcBef>
              <a:buClr>
                <a:srgbClr val="EF7E09"/>
              </a:buClr>
              <a:buFont typeface="Wingdings 2"/>
              <a:buChar char="·"/>
            </a:pPr>
            <a:endParaRPr sz="850" dirty="0"/>
          </a:p>
          <a:p>
            <a:pPr>
              <a:lnSpc>
                <a:spcPts val="1000"/>
              </a:lnSpc>
              <a:buClr>
                <a:srgbClr val="EF7E09"/>
              </a:buClr>
              <a:buFont typeface="Wingdings 2"/>
              <a:buChar char="·"/>
            </a:pPr>
            <a:endParaRPr sz="1000" dirty="0"/>
          </a:p>
          <a:p>
            <a:pPr>
              <a:lnSpc>
                <a:spcPts val="1000"/>
              </a:lnSpc>
              <a:buClr>
                <a:srgbClr val="EF7E09"/>
              </a:buClr>
              <a:buFont typeface="Wingdings 2"/>
              <a:buChar char="·"/>
            </a:pPr>
            <a:endParaRPr sz="1000" dirty="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sz="2000" spc="-15" dirty="0" smtClean="0">
                <a:latin typeface="Verdana"/>
                <a:cs typeface="Verdana"/>
              </a:rPr>
              <a:t>The pro</a:t>
            </a:r>
            <a:r>
              <a:rPr sz="2000" spc="-25" dirty="0" smtClean="0">
                <a:latin typeface="Verdana"/>
                <a:cs typeface="Verdana"/>
              </a:rPr>
              <a:t>p</a:t>
            </a:r>
            <a:r>
              <a:rPr sz="2000" spc="-10" dirty="0" smtClean="0">
                <a:latin typeface="Verdana"/>
                <a:cs typeface="Verdana"/>
              </a:rPr>
              <a:t>osi</a:t>
            </a:r>
            <a:r>
              <a:rPr sz="2000" spc="-20" dirty="0" smtClean="0">
                <a:latin typeface="Verdana"/>
                <a:cs typeface="Verdana"/>
              </a:rPr>
              <a:t>t</a:t>
            </a:r>
            <a:r>
              <a:rPr sz="2000" spc="-10" dirty="0" smtClean="0">
                <a:latin typeface="Verdana"/>
                <a:cs typeface="Verdana"/>
              </a:rPr>
              <a:t>ion</a:t>
            </a:r>
            <a:r>
              <a:rPr sz="2000" spc="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sym</a:t>
            </a:r>
            <a:r>
              <a:rPr sz="2000" spc="-20" dirty="0" smtClean="0">
                <a:latin typeface="Verdana"/>
                <a:cs typeface="Verdana"/>
              </a:rPr>
              <a:t>b</a:t>
            </a:r>
            <a:r>
              <a:rPr sz="2000" spc="-10" dirty="0" smtClean="0">
                <a:latin typeface="Verdana"/>
                <a:cs typeface="Verdana"/>
              </a:rPr>
              <a:t>ols</a:t>
            </a:r>
            <a:r>
              <a:rPr sz="2000" spc="15" dirty="0" smtClean="0">
                <a:latin typeface="Verdana"/>
                <a:cs typeface="Verdana"/>
              </a:rPr>
              <a:t> </a:t>
            </a:r>
            <a:r>
              <a:rPr sz="2000" spc="-50" dirty="0" smtClean="0">
                <a:solidFill>
                  <a:srgbClr val="6F2F9F"/>
                </a:solidFill>
                <a:latin typeface="Arial"/>
                <a:cs typeface="Arial"/>
              </a:rPr>
              <a:t>P</a:t>
            </a:r>
            <a:r>
              <a:rPr sz="1950" i="1" spc="15" baseline="-21367" dirty="0" smtClean="0">
                <a:solidFill>
                  <a:srgbClr val="6F2F9F"/>
                </a:solidFill>
                <a:latin typeface="Verdana"/>
                <a:cs typeface="Verdana"/>
              </a:rPr>
              <a:t>1</a:t>
            </a:r>
            <a:r>
              <a:rPr sz="2000" spc="-10" dirty="0" smtClean="0">
                <a:solidFill>
                  <a:srgbClr val="6F2F9F"/>
                </a:solidFill>
                <a:latin typeface="Verdana"/>
                <a:cs typeface="Verdana"/>
              </a:rPr>
              <a:t>,</a:t>
            </a:r>
            <a:r>
              <a:rPr sz="2000" spc="-5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2000" spc="-50" dirty="0" smtClean="0">
                <a:solidFill>
                  <a:srgbClr val="6F2F9F"/>
                </a:solidFill>
                <a:latin typeface="Arial"/>
                <a:cs typeface="Arial"/>
              </a:rPr>
              <a:t>P</a:t>
            </a:r>
            <a:r>
              <a:rPr sz="1950" i="1" spc="22" baseline="-21367" dirty="0" smtClean="0">
                <a:solidFill>
                  <a:srgbClr val="6F2F9F"/>
                </a:solidFill>
                <a:latin typeface="Verdana"/>
                <a:cs typeface="Verdana"/>
              </a:rPr>
              <a:t>2 </a:t>
            </a:r>
            <a:r>
              <a:rPr sz="1950" i="1" spc="-322" baseline="-21367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etc</a:t>
            </a:r>
            <a:r>
              <a:rPr sz="2000" spc="-15" dirty="0" smtClean="0">
                <a:latin typeface="Verdana"/>
                <a:cs typeface="Verdana"/>
              </a:rPr>
              <a:t> are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sent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nces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ts val="1000"/>
              </a:lnSpc>
              <a:buClr>
                <a:srgbClr val="EF7E09"/>
              </a:buClr>
              <a:buFont typeface="Wingdings 2"/>
              <a:buChar char="·"/>
            </a:pPr>
            <a:endParaRPr sz="1000" dirty="0"/>
          </a:p>
          <a:p>
            <a:pPr>
              <a:lnSpc>
                <a:spcPts val="1000"/>
              </a:lnSpc>
              <a:buClr>
                <a:srgbClr val="EF7E09"/>
              </a:buClr>
              <a:buFont typeface="Wingdings 2"/>
              <a:buChar char="·"/>
            </a:pPr>
            <a:endParaRPr sz="1000" dirty="0"/>
          </a:p>
          <a:p>
            <a:pPr>
              <a:lnSpc>
                <a:spcPts val="1000"/>
              </a:lnSpc>
              <a:spcBef>
                <a:spcPts val="1"/>
              </a:spcBef>
              <a:buClr>
                <a:srgbClr val="EF7E09"/>
              </a:buClr>
              <a:buFont typeface="Wingdings 2"/>
              <a:buChar char="·"/>
            </a:pPr>
            <a:endParaRPr sz="1000" dirty="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10" dirty="0" smtClean="0">
                <a:latin typeface="Verdana"/>
                <a:cs typeface="Verdana"/>
              </a:rPr>
              <a:t>f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-120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2000" spc="14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is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a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s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nte</a:t>
            </a:r>
            <a:r>
              <a:rPr sz="2000" spc="-20" dirty="0" smtClean="0">
                <a:latin typeface="Verdana"/>
                <a:cs typeface="Verdana"/>
              </a:rPr>
              <a:t>n</a:t>
            </a:r>
            <a:r>
              <a:rPr sz="2000" spc="-15" dirty="0" smtClean="0">
                <a:latin typeface="Verdana"/>
                <a:cs typeface="Verdana"/>
              </a:rPr>
              <a:t>c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10" dirty="0" smtClean="0">
                <a:latin typeface="Verdana"/>
                <a:cs typeface="Verdana"/>
              </a:rPr>
              <a:t>,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solidFill>
                  <a:srgbClr val="6F2F9F"/>
                </a:solidFill>
                <a:latin typeface="Verdana"/>
                <a:cs typeface="Verdana"/>
              </a:rPr>
              <a:t>¬</a:t>
            </a:r>
            <a:r>
              <a:rPr sz="2000" spc="-120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2000" spc="14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is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a s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nte</a:t>
            </a:r>
            <a:r>
              <a:rPr sz="2000" spc="-20" dirty="0" smtClean="0">
                <a:latin typeface="Verdana"/>
                <a:cs typeface="Verdana"/>
              </a:rPr>
              <a:t>n</a:t>
            </a:r>
            <a:r>
              <a:rPr sz="2000" spc="-15" dirty="0" smtClean="0">
                <a:latin typeface="Verdana"/>
                <a:cs typeface="Verdana"/>
              </a:rPr>
              <a:t>ce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(n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g</a:t>
            </a:r>
            <a:r>
              <a:rPr sz="2000" spc="-2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ti</a:t>
            </a:r>
            <a:r>
              <a:rPr sz="2000" spc="-10" dirty="0" smtClean="0">
                <a:latin typeface="Verdana"/>
                <a:cs typeface="Verdana"/>
              </a:rPr>
              <a:t>o</a:t>
            </a:r>
            <a:r>
              <a:rPr sz="2000" spc="-15" dirty="0" smtClean="0">
                <a:latin typeface="Verdana"/>
                <a:cs typeface="Verdana"/>
              </a:rPr>
              <a:t>n)</a:t>
            </a:r>
            <a:endParaRPr sz="2000" dirty="0">
              <a:latin typeface="Verdana"/>
              <a:cs typeface="Verdana"/>
            </a:endParaRPr>
          </a:p>
          <a:p>
            <a:pPr marL="277495" indent="-265430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10" dirty="0" smtClean="0">
                <a:latin typeface="Verdana"/>
                <a:cs typeface="Verdana"/>
              </a:rPr>
              <a:t>f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-114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1950" i="1" spc="22" baseline="-21367" dirty="0" smtClean="0">
                <a:solidFill>
                  <a:srgbClr val="6F2F9F"/>
                </a:solidFill>
                <a:latin typeface="Verdana"/>
                <a:cs typeface="Verdana"/>
              </a:rPr>
              <a:t>1 </a:t>
            </a:r>
            <a:r>
              <a:rPr sz="1950" i="1" spc="-330" baseline="-21367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and </a:t>
            </a:r>
            <a:r>
              <a:rPr sz="2000" spc="-114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1950" i="1" spc="22" baseline="-21367" dirty="0" smtClean="0">
                <a:solidFill>
                  <a:srgbClr val="6F2F9F"/>
                </a:solidFill>
                <a:latin typeface="Verdana"/>
                <a:cs typeface="Verdana"/>
              </a:rPr>
              <a:t>2 </a:t>
            </a:r>
            <a:r>
              <a:rPr sz="1950" i="1" spc="-330" baseline="-21367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are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sent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nce</a:t>
            </a:r>
            <a:r>
              <a:rPr sz="2000" spc="-25" dirty="0" smtClean="0">
                <a:latin typeface="Verdana"/>
                <a:cs typeface="Verdana"/>
              </a:rPr>
              <a:t>s</a:t>
            </a:r>
            <a:r>
              <a:rPr sz="2000" spc="-10" dirty="0" smtClean="0">
                <a:latin typeface="Verdana"/>
                <a:cs typeface="Verdana"/>
              </a:rPr>
              <a:t>,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-114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1950" i="1" spc="22" baseline="-21367" dirty="0" smtClean="0">
                <a:solidFill>
                  <a:srgbClr val="6F2F9F"/>
                </a:solidFill>
                <a:latin typeface="Verdana"/>
                <a:cs typeface="Verdana"/>
              </a:rPr>
              <a:t>1 </a:t>
            </a:r>
            <a:r>
              <a:rPr sz="1950" i="1" spc="-330" baseline="-21367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2000" spc="380" dirty="0" smtClean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sz="2000" spc="15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-114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1950" i="1" spc="22" baseline="-21367" dirty="0" smtClean="0">
                <a:solidFill>
                  <a:srgbClr val="6F2F9F"/>
                </a:solidFill>
                <a:latin typeface="Verdana"/>
                <a:cs typeface="Verdana"/>
              </a:rPr>
              <a:t>2 </a:t>
            </a:r>
            <a:r>
              <a:rPr sz="1950" i="1" spc="-330" baseline="-21367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is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a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sent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nce (conjunction)</a:t>
            </a:r>
            <a:endParaRPr sz="2000" dirty="0">
              <a:latin typeface="Verdana"/>
              <a:cs typeface="Verdana"/>
            </a:endParaRPr>
          </a:p>
          <a:p>
            <a:pPr marL="277495" indent="-265430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10" dirty="0" smtClean="0">
                <a:latin typeface="Verdana"/>
                <a:cs typeface="Verdana"/>
              </a:rPr>
              <a:t>f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-114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1950" i="1" spc="22" baseline="-21367" dirty="0" smtClean="0">
                <a:solidFill>
                  <a:srgbClr val="6F2F9F"/>
                </a:solidFill>
                <a:latin typeface="Verdana"/>
                <a:cs typeface="Verdana"/>
              </a:rPr>
              <a:t>1 </a:t>
            </a:r>
            <a:r>
              <a:rPr sz="1950" i="1" spc="-330" baseline="-21367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and </a:t>
            </a:r>
            <a:r>
              <a:rPr sz="2000" spc="-114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1950" i="1" spc="22" baseline="-21367" dirty="0" smtClean="0">
                <a:solidFill>
                  <a:srgbClr val="6F2F9F"/>
                </a:solidFill>
                <a:latin typeface="Verdana"/>
                <a:cs typeface="Verdana"/>
              </a:rPr>
              <a:t>2 </a:t>
            </a:r>
            <a:r>
              <a:rPr sz="1950" i="1" spc="-330" baseline="-21367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are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sent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nce</a:t>
            </a:r>
            <a:r>
              <a:rPr sz="2000" spc="-25" dirty="0" smtClean="0">
                <a:latin typeface="Verdana"/>
                <a:cs typeface="Verdana"/>
              </a:rPr>
              <a:t>s</a:t>
            </a:r>
            <a:r>
              <a:rPr sz="2000" spc="-10" dirty="0" smtClean="0">
                <a:latin typeface="Verdana"/>
                <a:cs typeface="Verdana"/>
              </a:rPr>
              <a:t>,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-114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1950" i="1" spc="22" baseline="-21367" dirty="0" smtClean="0">
                <a:solidFill>
                  <a:srgbClr val="6F2F9F"/>
                </a:solidFill>
                <a:latin typeface="Verdana"/>
                <a:cs typeface="Verdana"/>
              </a:rPr>
              <a:t>1 </a:t>
            </a:r>
            <a:r>
              <a:rPr sz="1950" i="1" spc="-330" baseline="-21367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lang="en-US" sz="2000" spc="210" dirty="0">
                <a:solidFill>
                  <a:srgbClr val="6F2F9F"/>
                </a:solidFill>
                <a:latin typeface="Arial"/>
                <a:cs typeface="Arial"/>
              </a:rPr>
              <a:t>V</a:t>
            </a:r>
            <a:r>
              <a:rPr sz="2000" spc="15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-114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1950" i="1" spc="22" baseline="-21367" dirty="0" smtClean="0">
                <a:solidFill>
                  <a:srgbClr val="6F2F9F"/>
                </a:solidFill>
                <a:latin typeface="Verdana"/>
                <a:cs typeface="Verdana"/>
              </a:rPr>
              <a:t>2 </a:t>
            </a:r>
            <a:r>
              <a:rPr sz="1950" i="1" spc="-330" baseline="-21367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is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a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sent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nce </a:t>
            </a:r>
            <a:r>
              <a:rPr sz="2000" spc="-10" dirty="0" smtClean="0">
                <a:latin typeface="Verdana"/>
                <a:cs typeface="Verdana"/>
              </a:rPr>
              <a:t>(di</a:t>
            </a:r>
            <a:r>
              <a:rPr sz="2000" spc="-25" dirty="0" smtClean="0">
                <a:latin typeface="Verdana"/>
                <a:cs typeface="Verdana"/>
              </a:rPr>
              <a:t>s</a:t>
            </a:r>
            <a:r>
              <a:rPr sz="2000" spc="-10" dirty="0" smtClean="0">
                <a:latin typeface="Verdana"/>
                <a:cs typeface="Verdana"/>
              </a:rPr>
              <a:t>junction)</a:t>
            </a:r>
            <a:endParaRPr sz="2000" dirty="0">
              <a:latin typeface="Verdana"/>
              <a:cs typeface="Verdana"/>
            </a:endParaRPr>
          </a:p>
          <a:p>
            <a:pPr marL="277495" indent="-265430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10" dirty="0" smtClean="0">
                <a:latin typeface="Verdana"/>
                <a:cs typeface="Verdana"/>
              </a:rPr>
              <a:t>f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-114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1950" i="1" spc="22" baseline="-21367" dirty="0" smtClean="0">
                <a:solidFill>
                  <a:srgbClr val="6F2F9F"/>
                </a:solidFill>
                <a:latin typeface="Verdana"/>
                <a:cs typeface="Verdana"/>
              </a:rPr>
              <a:t>1 </a:t>
            </a:r>
            <a:r>
              <a:rPr sz="1950" i="1" spc="-330" baseline="-21367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and </a:t>
            </a:r>
            <a:r>
              <a:rPr sz="2000" spc="-114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1950" i="1" spc="22" baseline="-21367" dirty="0" smtClean="0">
                <a:solidFill>
                  <a:srgbClr val="6F2F9F"/>
                </a:solidFill>
                <a:latin typeface="Verdana"/>
                <a:cs typeface="Verdana"/>
              </a:rPr>
              <a:t>2 </a:t>
            </a:r>
            <a:r>
              <a:rPr sz="1950" i="1" spc="-330" baseline="-21367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are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sent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nce</a:t>
            </a:r>
            <a:r>
              <a:rPr sz="2000" spc="-25" dirty="0" smtClean="0">
                <a:latin typeface="Verdana"/>
                <a:cs typeface="Verdana"/>
              </a:rPr>
              <a:t>s</a:t>
            </a:r>
            <a:r>
              <a:rPr sz="2000" spc="-10" dirty="0" smtClean="0">
                <a:latin typeface="Verdana"/>
                <a:cs typeface="Verdana"/>
              </a:rPr>
              <a:t>,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-114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1950" i="1" spc="22" baseline="-21367" dirty="0" smtClean="0">
                <a:solidFill>
                  <a:srgbClr val="6F2F9F"/>
                </a:solidFill>
                <a:latin typeface="Verdana"/>
                <a:cs typeface="Verdana"/>
              </a:rPr>
              <a:t>1 </a:t>
            </a:r>
            <a:r>
              <a:rPr sz="1950" i="1" spc="-330" baseline="-21367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lang="en-US" sz="2000" spc="1330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sz="2000" spc="-114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1950" i="1" spc="22" baseline="-21367" dirty="0" smtClean="0">
                <a:solidFill>
                  <a:srgbClr val="6F2F9F"/>
                </a:solidFill>
                <a:latin typeface="Verdana"/>
                <a:cs typeface="Verdana"/>
              </a:rPr>
              <a:t>2 </a:t>
            </a:r>
            <a:r>
              <a:rPr sz="1950" i="1" spc="-322" baseline="-21367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is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a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s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ntence</a:t>
            </a:r>
            <a:r>
              <a:rPr sz="2000" spc="-2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(implication)</a:t>
            </a:r>
            <a:endParaRPr sz="2000" dirty="0">
              <a:latin typeface="Verdana"/>
              <a:cs typeface="Verdana"/>
            </a:endParaRPr>
          </a:p>
          <a:p>
            <a:pPr marL="277495" indent="-265430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10" dirty="0" smtClean="0">
                <a:latin typeface="Verdana"/>
                <a:cs typeface="Verdana"/>
              </a:rPr>
              <a:t>f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-114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1950" i="1" spc="22" baseline="-21367" dirty="0" smtClean="0">
                <a:solidFill>
                  <a:srgbClr val="6F2F9F"/>
                </a:solidFill>
                <a:latin typeface="Verdana"/>
                <a:cs typeface="Verdana"/>
              </a:rPr>
              <a:t>1 </a:t>
            </a:r>
            <a:r>
              <a:rPr sz="1950" i="1" spc="-330" baseline="-21367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and </a:t>
            </a:r>
            <a:r>
              <a:rPr sz="2000" spc="-114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1950" i="1" spc="22" baseline="-21367" dirty="0" smtClean="0">
                <a:solidFill>
                  <a:srgbClr val="6F2F9F"/>
                </a:solidFill>
                <a:latin typeface="Verdana"/>
                <a:cs typeface="Verdana"/>
              </a:rPr>
              <a:t>2 </a:t>
            </a:r>
            <a:r>
              <a:rPr sz="1950" i="1" spc="-330" baseline="-21367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are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sent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nce</a:t>
            </a:r>
            <a:r>
              <a:rPr sz="2000" spc="-25" dirty="0" smtClean="0">
                <a:latin typeface="Verdana"/>
                <a:cs typeface="Verdana"/>
              </a:rPr>
              <a:t>s</a:t>
            </a:r>
            <a:r>
              <a:rPr sz="2000" spc="-10" dirty="0" smtClean="0">
                <a:latin typeface="Verdana"/>
                <a:cs typeface="Verdana"/>
              </a:rPr>
              <a:t>,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-114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1950" i="1" spc="22" baseline="-21367" dirty="0" smtClean="0">
                <a:solidFill>
                  <a:srgbClr val="6F2F9F"/>
                </a:solidFill>
                <a:latin typeface="Verdana"/>
                <a:cs typeface="Verdana"/>
              </a:rPr>
              <a:t>1 </a:t>
            </a:r>
            <a:r>
              <a:rPr sz="1950" i="1" spc="-330" baseline="-21367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lang="en-US" sz="1950" i="1" spc="-330" baseline="-21367" dirty="0" smtClean="0">
                <a:solidFill>
                  <a:srgbClr val="6F2F9F"/>
                </a:solidFill>
                <a:latin typeface="Verdana"/>
                <a:cs typeface="Verdana"/>
                <a:sym typeface="Wingdings" panose="05000000000000000000" pitchFamily="2" charset="2"/>
              </a:rPr>
              <a:t></a:t>
            </a:r>
            <a:r>
              <a:rPr sz="2000" spc="14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-114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1950" i="1" spc="22" baseline="-21367" dirty="0" smtClean="0">
                <a:solidFill>
                  <a:srgbClr val="6F2F9F"/>
                </a:solidFill>
                <a:latin typeface="Verdana"/>
                <a:cs typeface="Verdana"/>
              </a:rPr>
              <a:t>2 </a:t>
            </a:r>
            <a:r>
              <a:rPr sz="1950" i="1" spc="-322" baseline="-21367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is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a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s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ntence</a:t>
            </a:r>
            <a:r>
              <a:rPr sz="2000" spc="-2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(bi</a:t>
            </a:r>
            <a:r>
              <a:rPr sz="2000" spc="-25" dirty="0" smtClean="0">
                <a:latin typeface="Verdana"/>
                <a:cs typeface="Verdana"/>
              </a:rPr>
              <a:t>c</a:t>
            </a:r>
            <a:r>
              <a:rPr sz="2000" spc="-15" dirty="0" smtClean="0">
                <a:latin typeface="Verdana"/>
                <a:cs typeface="Verdana"/>
              </a:rPr>
              <a:t>onditiona</a:t>
            </a:r>
            <a:r>
              <a:rPr sz="2000" spc="0" dirty="0" smtClean="0">
                <a:latin typeface="Verdana"/>
                <a:cs typeface="Verdana"/>
              </a:rPr>
              <a:t>l</a:t>
            </a:r>
            <a:r>
              <a:rPr sz="2000" spc="-10" dirty="0" smtClean="0">
                <a:latin typeface="Verdana"/>
                <a:cs typeface="Verdana"/>
              </a:rPr>
              <a:t>)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4540" y="371347"/>
            <a:ext cx="6027420" cy="489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300">
                <a:latin typeface="+mj-lt"/>
                <a:ea typeface="+mj-ea"/>
                <a:cs typeface="+mj-cs"/>
              </a:defRPr>
            </a:lvl1pPr>
          </a:lstStyle>
          <a:p>
            <a:r>
              <a:rPr dirty="0"/>
              <a:t>Translating English to FOL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dirty="0" smtClean="0">
                <a:solidFill>
                  <a:srgbClr val="A7A299"/>
                </a:solidFill>
                <a:latin typeface="Verdana"/>
                <a:cs typeface="Verdana"/>
              </a:rPr>
              <a:t>30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980" y="1964435"/>
            <a:ext cx="5126355" cy="6305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sz="2000" spc="-15" dirty="0" smtClean="0">
                <a:latin typeface="Verdana"/>
                <a:cs typeface="Verdana"/>
              </a:rPr>
              <a:t>E</a:t>
            </a:r>
            <a:r>
              <a:rPr sz="2000" spc="-35" dirty="0" smtClean="0">
                <a:latin typeface="Verdana"/>
                <a:cs typeface="Verdana"/>
              </a:rPr>
              <a:t>v</a:t>
            </a:r>
            <a:r>
              <a:rPr sz="2000" spc="-15" dirty="0" smtClean="0">
                <a:latin typeface="Verdana"/>
                <a:cs typeface="Verdana"/>
              </a:rPr>
              <a:t>ery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gar</a:t>
            </a:r>
            <a:r>
              <a:rPr sz="2000" spc="-25" dirty="0" smtClean="0">
                <a:latin typeface="Verdana"/>
                <a:cs typeface="Verdana"/>
              </a:rPr>
              <a:t>d</a:t>
            </a:r>
            <a:r>
              <a:rPr sz="2000" spc="-15" dirty="0" smtClean="0">
                <a:latin typeface="Verdana"/>
                <a:cs typeface="Verdana"/>
              </a:rPr>
              <a:t>ener </a:t>
            </a:r>
            <a:r>
              <a:rPr sz="2000" spc="-10" dirty="0" smtClean="0">
                <a:latin typeface="Verdana"/>
                <a:cs typeface="Verdana"/>
              </a:rPr>
              <a:t>li</a:t>
            </a:r>
            <a:r>
              <a:rPr sz="2000" spc="-40" dirty="0" smtClean="0">
                <a:latin typeface="Verdana"/>
                <a:cs typeface="Verdana"/>
              </a:rPr>
              <a:t>k</a:t>
            </a:r>
            <a:r>
              <a:rPr sz="2000" spc="-15" dirty="0" smtClean="0">
                <a:latin typeface="Verdana"/>
                <a:cs typeface="Verdana"/>
              </a:rPr>
              <a:t>es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the sun.</a:t>
            </a:r>
            <a:endParaRPr sz="2000">
              <a:latin typeface="Verdana"/>
              <a:cs typeface="Verdana"/>
            </a:endParaRPr>
          </a:p>
          <a:p>
            <a:pPr marL="360045">
              <a:lnSpc>
                <a:spcPts val="2335"/>
              </a:lnSpc>
              <a:tabLst>
                <a:tab pos="692785" algn="l"/>
              </a:tabLst>
            </a:pPr>
            <a:r>
              <a:rPr sz="2000" spc="-15" dirty="0" smtClean="0">
                <a:latin typeface="Symbol"/>
                <a:cs typeface="Symbol"/>
              </a:rPr>
              <a:t></a:t>
            </a:r>
            <a:r>
              <a:rPr sz="2000" spc="-15" dirty="0" smtClean="0">
                <a:latin typeface="Times New Roman"/>
                <a:cs typeface="Times New Roman"/>
              </a:rPr>
              <a:t>	</a:t>
            </a:r>
            <a:r>
              <a:rPr sz="2000" b="1" spc="-15" dirty="0" smtClean="0">
                <a:latin typeface="Courier New"/>
                <a:cs typeface="Courier New"/>
              </a:rPr>
              <a:t>x gardener(x)</a:t>
            </a:r>
            <a:r>
              <a:rPr sz="2000" b="1" spc="-5" dirty="0" smtClean="0">
                <a:latin typeface="Courier New"/>
                <a:cs typeface="Courier New"/>
              </a:rPr>
              <a:t> </a:t>
            </a:r>
            <a:r>
              <a:rPr sz="2000" b="1" spc="-15" dirty="0" smtClean="0">
                <a:latin typeface="Courier New"/>
                <a:cs typeface="Courier New"/>
              </a:rPr>
              <a:t>=&gt; likes(x,Sun)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980" y="3394202"/>
            <a:ext cx="7399020" cy="6305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sz="2000" spc="-140" dirty="0" smtClean="0">
                <a:latin typeface="Verdana"/>
                <a:cs typeface="Verdana"/>
              </a:rPr>
              <a:t>Y</a:t>
            </a:r>
            <a:r>
              <a:rPr sz="2000" spc="-15" dirty="0" smtClean="0">
                <a:latin typeface="Verdana"/>
                <a:cs typeface="Verdana"/>
              </a:rPr>
              <a:t>ou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can</a:t>
            </a:r>
            <a:r>
              <a:rPr sz="2000" spc="-10" dirty="0" smtClean="0">
                <a:latin typeface="Verdana"/>
                <a:cs typeface="Verdana"/>
              </a:rPr>
              <a:t> fool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25" dirty="0" smtClean="0">
                <a:latin typeface="Verdana"/>
                <a:cs typeface="Verdana"/>
              </a:rPr>
              <a:t>s</a:t>
            </a:r>
            <a:r>
              <a:rPr sz="2000" spc="-15" dirty="0" smtClean="0">
                <a:latin typeface="Verdana"/>
                <a:cs typeface="Verdana"/>
              </a:rPr>
              <a:t>ome </a:t>
            </a:r>
            <a:r>
              <a:rPr sz="2000" spc="-10" dirty="0" smtClean="0">
                <a:latin typeface="Verdana"/>
                <a:cs typeface="Verdana"/>
              </a:rPr>
              <a:t>of </a:t>
            </a:r>
            <a:r>
              <a:rPr sz="2000" spc="-15" dirty="0" smtClean="0">
                <a:latin typeface="Verdana"/>
                <a:cs typeface="Verdana"/>
              </a:rPr>
              <a:t>the </a:t>
            </a:r>
            <a:r>
              <a:rPr sz="2000" spc="-25" dirty="0" smtClean="0">
                <a:latin typeface="Verdana"/>
                <a:cs typeface="Verdana"/>
              </a:rPr>
              <a:t>p</a:t>
            </a:r>
            <a:r>
              <a:rPr sz="2000" spc="-15" dirty="0" smtClean="0">
                <a:latin typeface="Verdana"/>
                <a:cs typeface="Verdana"/>
              </a:rPr>
              <a:t>eo</a:t>
            </a:r>
            <a:r>
              <a:rPr sz="2000" spc="-25" dirty="0" smtClean="0">
                <a:latin typeface="Verdana"/>
                <a:cs typeface="Verdana"/>
              </a:rPr>
              <a:t>p</a:t>
            </a:r>
            <a:r>
              <a:rPr sz="2000" spc="-10" dirty="0" smtClean="0">
                <a:latin typeface="Verdana"/>
                <a:cs typeface="Verdana"/>
              </a:rPr>
              <a:t>le</a:t>
            </a:r>
            <a:r>
              <a:rPr sz="2000" spc="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all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of </a:t>
            </a:r>
            <a:r>
              <a:rPr sz="2000" spc="-15" dirty="0" smtClean="0">
                <a:latin typeface="Verdana"/>
                <a:cs typeface="Verdana"/>
              </a:rPr>
              <a:t>the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time.</a:t>
            </a:r>
            <a:endParaRPr sz="2000">
              <a:latin typeface="Verdana"/>
              <a:cs typeface="Verdana"/>
            </a:endParaRPr>
          </a:p>
          <a:p>
            <a:pPr marL="360045">
              <a:lnSpc>
                <a:spcPts val="2335"/>
              </a:lnSpc>
              <a:tabLst>
                <a:tab pos="650875" algn="l"/>
                <a:tab pos="1289685" algn="l"/>
              </a:tabLst>
            </a:pPr>
            <a:r>
              <a:rPr sz="2000" spc="-15" dirty="0" smtClean="0">
                <a:latin typeface="Symbol"/>
                <a:cs typeface="Symbol"/>
              </a:rPr>
              <a:t></a:t>
            </a:r>
            <a:r>
              <a:rPr sz="2000" spc="-15" dirty="0" smtClean="0">
                <a:latin typeface="Times New Roman"/>
                <a:cs typeface="Times New Roman"/>
              </a:rPr>
              <a:t>	</a:t>
            </a:r>
            <a:r>
              <a:rPr sz="2000" b="1" spc="-15" dirty="0" smtClean="0">
                <a:latin typeface="Courier New"/>
                <a:cs typeface="Courier New"/>
              </a:rPr>
              <a:t>x </a:t>
            </a:r>
            <a:r>
              <a:rPr sz="2000" spc="-15" dirty="0" smtClean="0">
                <a:latin typeface="Symbol"/>
                <a:cs typeface="Symbol"/>
              </a:rPr>
              <a:t></a:t>
            </a:r>
            <a:r>
              <a:rPr sz="2000" spc="-15" dirty="0" smtClean="0">
                <a:latin typeface="Times New Roman"/>
                <a:cs typeface="Times New Roman"/>
              </a:rPr>
              <a:t>	</a:t>
            </a:r>
            <a:r>
              <a:rPr sz="2000" b="1" spc="-15" dirty="0" smtClean="0">
                <a:latin typeface="Courier New"/>
                <a:cs typeface="Courier New"/>
              </a:rPr>
              <a:t>t (person(x)</a:t>
            </a:r>
            <a:r>
              <a:rPr sz="2000" b="1" spc="-5" dirty="0" smtClean="0">
                <a:latin typeface="Courier New"/>
                <a:cs typeface="Courier New"/>
              </a:rPr>
              <a:t> </a:t>
            </a:r>
            <a:r>
              <a:rPr sz="2000" b="1" spc="-15" dirty="0" smtClean="0">
                <a:latin typeface="Courier New"/>
                <a:cs typeface="Courier New"/>
              </a:rPr>
              <a:t>^ time(t))</a:t>
            </a:r>
            <a:r>
              <a:rPr sz="2000" b="1" spc="-5" dirty="0" smtClean="0">
                <a:latin typeface="Courier New"/>
                <a:cs typeface="Courier New"/>
              </a:rPr>
              <a:t> </a:t>
            </a:r>
            <a:r>
              <a:rPr sz="2000" b="1" spc="-15" dirty="0" smtClean="0">
                <a:latin typeface="Courier New"/>
                <a:cs typeface="Courier New"/>
              </a:rPr>
              <a:t>=&gt; can-fool(x,t)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9716" y="501014"/>
            <a:ext cx="6027420" cy="489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3300">
                <a:latin typeface="+mj-lt"/>
                <a:ea typeface="+mj-ea"/>
                <a:cs typeface="+mj-cs"/>
              </a:defRPr>
            </a:lvl1pPr>
          </a:lstStyle>
          <a:p>
            <a:r>
              <a:rPr sz="3600" dirty="0"/>
              <a:t>Translating English to FOL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dirty="0" smtClean="0">
                <a:solidFill>
                  <a:srgbClr val="A7A299"/>
                </a:solidFill>
                <a:latin typeface="Verdana"/>
                <a:cs typeface="Verdana"/>
              </a:rPr>
              <a:t>31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8779" y="1735835"/>
            <a:ext cx="7553959" cy="28105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sz="2000" spc="-140" dirty="0" smtClean="0">
                <a:latin typeface="Verdana"/>
                <a:cs typeface="Verdana"/>
              </a:rPr>
              <a:t>Y</a:t>
            </a:r>
            <a:r>
              <a:rPr sz="2000" spc="-15" dirty="0" smtClean="0">
                <a:latin typeface="Verdana"/>
                <a:cs typeface="Verdana"/>
              </a:rPr>
              <a:t>ou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can</a:t>
            </a:r>
            <a:r>
              <a:rPr sz="2000" spc="-10" dirty="0" smtClean="0">
                <a:latin typeface="Verdana"/>
                <a:cs typeface="Verdana"/>
              </a:rPr>
              <a:t> fool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2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ll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of </a:t>
            </a:r>
            <a:r>
              <a:rPr sz="2000" spc="-15" dirty="0" smtClean="0">
                <a:latin typeface="Verdana"/>
                <a:cs typeface="Verdana"/>
              </a:rPr>
              <a:t>the pe</a:t>
            </a:r>
            <a:r>
              <a:rPr sz="2000" spc="-25" dirty="0" smtClean="0">
                <a:latin typeface="Verdana"/>
                <a:cs typeface="Verdana"/>
              </a:rPr>
              <a:t>o</a:t>
            </a:r>
            <a:r>
              <a:rPr sz="2000" spc="-10" dirty="0" smtClean="0">
                <a:latin typeface="Verdana"/>
                <a:cs typeface="Verdana"/>
              </a:rPr>
              <a:t>ple</a:t>
            </a:r>
            <a:r>
              <a:rPr sz="2000" spc="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some</a:t>
            </a:r>
            <a:r>
              <a:rPr sz="2000" spc="-10" dirty="0" smtClean="0">
                <a:latin typeface="Verdana"/>
                <a:cs typeface="Verdana"/>
              </a:rPr>
              <a:t> of </a:t>
            </a:r>
            <a:r>
              <a:rPr sz="2000" spc="-15" dirty="0" smtClean="0">
                <a:latin typeface="Verdana"/>
                <a:cs typeface="Verdana"/>
              </a:rPr>
              <a:t>the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time.</a:t>
            </a:r>
            <a:endParaRPr sz="2000">
              <a:latin typeface="Verdana"/>
              <a:cs typeface="Verdana"/>
            </a:endParaRPr>
          </a:p>
          <a:p>
            <a:pPr>
              <a:lnSpc>
                <a:spcPts val="1000"/>
              </a:lnSpc>
              <a:buClr>
                <a:srgbClr val="EF7E09"/>
              </a:buClr>
              <a:buFont typeface="Wingdings 2"/>
              <a:buChar char="·"/>
            </a:pPr>
            <a:endParaRPr sz="1000"/>
          </a:p>
          <a:p>
            <a:pPr>
              <a:lnSpc>
                <a:spcPts val="1300"/>
              </a:lnSpc>
              <a:spcBef>
                <a:spcPts val="94"/>
              </a:spcBef>
              <a:buClr>
                <a:srgbClr val="EF7E09"/>
              </a:buClr>
              <a:buFont typeface="Wingdings 2"/>
              <a:buChar char="·"/>
            </a:pPr>
            <a:endParaRPr sz="1300"/>
          </a:p>
          <a:p>
            <a:pPr marL="277495">
              <a:lnSpc>
                <a:spcPct val="100000"/>
              </a:lnSpc>
              <a:tabLst>
                <a:tab pos="610235" algn="l"/>
                <a:tab pos="1207135" algn="l"/>
              </a:tabLst>
            </a:pPr>
            <a:r>
              <a:rPr sz="2000" spc="-15" dirty="0" smtClean="0">
                <a:latin typeface="Symbol"/>
                <a:cs typeface="Symbol"/>
              </a:rPr>
              <a:t></a:t>
            </a:r>
            <a:r>
              <a:rPr sz="2000" spc="-15" dirty="0" smtClean="0">
                <a:latin typeface="Times New Roman"/>
                <a:cs typeface="Times New Roman"/>
              </a:rPr>
              <a:t>	</a:t>
            </a:r>
            <a:r>
              <a:rPr sz="2000" b="1" spc="-15" dirty="0" smtClean="0">
                <a:latin typeface="Courier New"/>
                <a:cs typeface="Courier New"/>
              </a:rPr>
              <a:t>x </a:t>
            </a:r>
            <a:r>
              <a:rPr sz="2000" spc="-15" dirty="0" smtClean="0">
                <a:latin typeface="Symbol"/>
                <a:cs typeface="Symbol"/>
              </a:rPr>
              <a:t></a:t>
            </a:r>
            <a:r>
              <a:rPr sz="2000" spc="-15" dirty="0" smtClean="0">
                <a:latin typeface="Times New Roman"/>
                <a:cs typeface="Times New Roman"/>
              </a:rPr>
              <a:t>	</a:t>
            </a:r>
            <a:r>
              <a:rPr sz="2000" b="1" spc="-15" dirty="0" smtClean="0">
                <a:latin typeface="Courier New"/>
                <a:cs typeface="Courier New"/>
              </a:rPr>
              <a:t>t (person(x)</a:t>
            </a:r>
            <a:r>
              <a:rPr sz="2000" b="1" spc="-5" dirty="0" smtClean="0">
                <a:latin typeface="Courier New"/>
                <a:cs typeface="Courier New"/>
              </a:rPr>
              <a:t> </a:t>
            </a:r>
            <a:r>
              <a:rPr sz="2000" b="1" spc="-15" dirty="0" smtClean="0">
                <a:latin typeface="Courier New"/>
                <a:cs typeface="Courier New"/>
              </a:rPr>
              <a:t>^ time(t))</a:t>
            </a:r>
            <a:r>
              <a:rPr sz="2000" b="1" spc="-5" dirty="0" smtClean="0">
                <a:latin typeface="Courier New"/>
                <a:cs typeface="Courier New"/>
              </a:rPr>
              <a:t> </a:t>
            </a:r>
            <a:r>
              <a:rPr sz="2000" b="1" spc="-15" dirty="0" smtClean="0">
                <a:latin typeface="Courier New"/>
                <a:cs typeface="Courier New"/>
              </a:rPr>
              <a:t>=&gt; can-fool(x,t)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ts val="500"/>
              </a:lnSpc>
              <a:spcBef>
                <a:spcPts val="22"/>
              </a:spcBef>
            </a:pPr>
            <a:endParaRPr sz="5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360045">
              <a:lnSpc>
                <a:spcPct val="100000"/>
              </a:lnSpc>
              <a:tabLst>
                <a:tab pos="650875" algn="l"/>
                <a:tab pos="1289685" algn="l"/>
              </a:tabLst>
            </a:pPr>
            <a:r>
              <a:rPr sz="2000" spc="-15" dirty="0" smtClean="0">
                <a:latin typeface="Symbol"/>
                <a:cs typeface="Symbol"/>
              </a:rPr>
              <a:t></a:t>
            </a:r>
            <a:r>
              <a:rPr sz="2000" spc="-15" dirty="0" smtClean="0">
                <a:latin typeface="Times New Roman"/>
                <a:cs typeface="Times New Roman"/>
              </a:rPr>
              <a:t>	</a:t>
            </a:r>
            <a:r>
              <a:rPr sz="2000" b="1" spc="-15" dirty="0" smtClean="0">
                <a:latin typeface="Courier New"/>
                <a:cs typeface="Courier New"/>
              </a:rPr>
              <a:t>t </a:t>
            </a:r>
            <a:r>
              <a:rPr sz="2000" spc="-15" dirty="0" smtClean="0">
                <a:latin typeface="Symbol"/>
                <a:cs typeface="Symbol"/>
              </a:rPr>
              <a:t></a:t>
            </a:r>
            <a:r>
              <a:rPr sz="2000" spc="-15" dirty="0" smtClean="0">
                <a:latin typeface="Times New Roman"/>
                <a:cs typeface="Times New Roman"/>
              </a:rPr>
              <a:t>	</a:t>
            </a:r>
            <a:r>
              <a:rPr sz="2000" b="1" spc="-15" dirty="0" smtClean="0">
                <a:latin typeface="Courier New"/>
                <a:cs typeface="Courier New"/>
              </a:rPr>
              <a:t>x (person(x)</a:t>
            </a:r>
            <a:r>
              <a:rPr sz="2000" b="1" spc="-5" dirty="0" smtClean="0">
                <a:latin typeface="Courier New"/>
                <a:cs typeface="Courier New"/>
              </a:rPr>
              <a:t> </a:t>
            </a:r>
            <a:r>
              <a:rPr sz="2000" b="1" spc="-15" dirty="0" smtClean="0">
                <a:latin typeface="Courier New"/>
                <a:cs typeface="Courier New"/>
              </a:rPr>
              <a:t>^ time(t))</a:t>
            </a:r>
            <a:r>
              <a:rPr sz="2000" b="1" spc="-5" dirty="0" smtClean="0">
                <a:latin typeface="Courier New"/>
                <a:cs typeface="Courier New"/>
              </a:rPr>
              <a:t> </a:t>
            </a:r>
            <a:r>
              <a:rPr sz="2000" b="1" spc="-15" dirty="0" smtClean="0">
                <a:latin typeface="Courier New"/>
                <a:cs typeface="Courier New"/>
              </a:rPr>
              <a:t>=&gt; can-fool(x,t)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10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927100">
              <a:lnSpc>
                <a:spcPct val="100000"/>
              </a:lnSpc>
            </a:pPr>
            <a:r>
              <a:rPr sz="2000" spc="-20" dirty="0" smtClean="0">
                <a:latin typeface="Wingdings"/>
                <a:cs typeface="Wingdings"/>
              </a:rPr>
              <a:t></a:t>
            </a:r>
            <a:r>
              <a:rPr sz="2000" spc="200" dirty="0" smtClean="0">
                <a:latin typeface="Times New Roman"/>
                <a:cs typeface="Times New Roman"/>
              </a:rPr>
              <a:t> </a:t>
            </a:r>
            <a:r>
              <a:rPr sz="2000" spc="-140" dirty="0" smtClean="0">
                <a:latin typeface="Verdana"/>
                <a:cs typeface="Verdana"/>
              </a:rPr>
              <a:t>Y</a:t>
            </a:r>
            <a:r>
              <a:rPr sz="2000" spc="-15" dirty="0" smtClean="0">
                <a:latin typeface="Verdana"/>
                <a:cs typeface="Verdana"/>
              </a:rPr>
              <a:t>ou can</a:t>
            </a:r>
            <a:r>
              <a:rPr sz="2000" spc="-10" dirty="0" smtClean="0">
                <a:latin typeface="Verdana"/>
                <a:cs typeface="Verdana"/>
              </a:rPr>
              <a:t> fool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2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ll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of </a:t>
            </a:r>
            <a:r>
              <a:rPr sz="2000" spc="-15" dirty="0" smtClean="0">
                <a:latin typeface="Verdana"/>
                <a:cs typeface="Verdana"/>
              </a:rPr>
              <a:t>the pe</a:t>
            </a:r>
            <a:r>
              <a:rPr sz="2000" spc="-25" dirty="0" smtClean="0">
                <a:latin typeface="Verdana"/>
                <a:cs typeface="Verdana"/>
              </a:rPr>
              <a:t>o</a:t>
            </a:r>
            <a:r>
              <a:rPr sz="2000" spc="-10" dirty="0" smtClean="0">
                <a:latin typeface="Verdana"/>
                <a:cs typeface="Verdana"/>
              </a:rPr>
              <a:t>ple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b="1" i="1" spc="-15" dirty="0" smtClean="0">
                <a:latin typeface="Verdana"/>
                <a:cs typeface="Verdana"/>
              </a:rPr>
              <a:t>at the</a:t>
            </a:r>
            <a:r>
              <a:rPr sz="2000" b="1" i="1" spc="5" dirty="0" smtClean="0">
                <a:latin typeface="Verdana"/>
                <a:cs typeface="Verdana"/>
              </a:rPr>
              <a:t> </a:t>
            </a:r>
            <a:r>
              <a:rPr sz="2000" b="1" i="1" spc="-15" dirty="0" smtClean="0">
                <a:latin typeface="Verdana"/>
                <a:cs typeface="Verdana"/>
              </a:rPr>
              <a:t>same</a:t>
            </a:r>
            <a:r>
              <a:rPr sz="2000" b="1" i="1" spc="5" dirty="0" smtClean="0">
                <a:latin typeface="Verdana"/>
                <a:cs typeface="Verdana"/>
              </a:rPr>
              <a:t> </a:t>
            </a:r>
            <a:r>
              <a:rPr sz="2000" b="1" i="1" spc="-15" dirty="0" smtClean="0">
                <a:latin typeface="Verdana"/>
                <a:cs typeface="Verdana"/>
              </a:rPr>
              <a:t>time.</a:t>
            </a:r>
            <a:endParaRPr sz="2000">
              <a:latin typeface="Verdana"/>
              <a:cs typeface="Verdana"/>
            </a:endParaRPr>
          </a:p>
          <a:p>
            <a:pPr>
              <a:lnSpc>
                <a:spcPts val="550"/>
              </a:lnSpc>
              <a:spcBef>
                <a:spcPts val="5"/>
              </a:spcBef>
            </a:pPr>
            <a:endParaRPr sz="5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sz="2000" spc="-10" dirty="0" smtClean="0">
                <a:latin typeface="Verdana"/>
                <a:cs typeface="Verdana"/>
              </a:rPr>
              <a:t>All </a:t>
            </a:r>
            <a:r>
              <a:rPr sz="2000" spc="-15" dirty="0" smtClean="0">
                <a:latin typeface="Verdana"/>
                <a:cs typeface="Verdana"/>
              </a:rPr>
              <a:t>purp</a:t>
            </a:r>
            <a:r>
              <a:rPr sz="2000" spc="-20" dirty="0" smtClean="0">
                <a:latin typeface="Verdana"/>
                <a:cs typeface="Verdana"/>
              </a:rPr>
              <a:t>l</a:t>
            </a:r>
            <a:r>
              <a:rPr sz="2000" spc="-15" dirty="0" smtClean="0">
                <a:latin typeface="Verdana"/>
                <a:cs typeface="Verdana"/>
              </a:rPr>
              <a:t>e</a:t>
            </a:r>
            <a:r>
              <a:rPr sz="2000" spc="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mushrooms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are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po</a:t>
            </a:r>
            <a:r>
              <a:rPr sz="2000" spc="-20" dirty="0" smtClean="0">
                <a:latin typeface="Verdana"/>
                <a:cs typeface="Verdana"/>
              </a:rPr>
              <a:t>i</a:t>
            </a:r>
            <a:r>
              <a:rPr sz="2000" spc="-15" dirty="0" smtClean="0">
                <a:latin typeface="Verdana"/>
                <a:cs typeface="Verdana"/>
              </a:rPr>
              <a:t>sonous.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6251" y="4531867"/>
            <a:ext cx="2797175" cy="334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45440" algn="l"/>
              </a:tabLst>
            </a:pPr>
            <a:r>
              <a:rPr sz="2000" spc="-15" dirty="0" smtClean="0">
                <a:latin typeface="Symbol"/>
                <a:cs typeface="Symbol"/>
              </a:rPr>
              <a:t></a:t>
            </a:r>
            <a:r>
              <a:rPr sz="2000" spc="-15" dirty="0" smtClean="0">
                <a:latin typeface="Times New Roman"/>
                <a:cs typeface="Times New Roman"/>
              </a:rPr>
              <a:t>	</a:t>
            </a:r>
            <a:r>
              <a:rPr sz="2000" b="1" spc="-15" dirty="0" smtClean="0">
                <a:latin typeface="Courier New"/>
                <a:cs typeface="Courier New"/>
              </a:rPr>
              <a:t>x (mushroom(x)</a:t>
            </a:r>
            <a:r>
              <a:rPr sz="2000" b="1" spc="-5" dirty="0" smtClean="0">
                <a:latin typeface="Courier New"/>
                <a:cs typeface="Courier New"/>
              </a:rPr>
              <a:t> </a:t>
            </a:r>
            <a:r>
              <a:rPr sz="2000" b="1" spc="-15" dirty="0" smtClean="0">
                <a:latin typeface="Courier New"/>
                <a:cs typeface="Courier New"/>
              </a:rPr>
              <a:t>^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70046" y="4531867"/>
            <a:ext cx="3988435" cy="334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15" dirty="0" smtClean="0">
                <a:latin typeface="Courier New"/>
                <a:cs typeface="Courier New"/>
              </a:rPr>
              <a:t>purple(x))</a:t>
            </a:r>
            <a:r>
              <a:rPr sz="2000" b="1" spc="-5" dirty="0" smtClean="0">
                <a:latin typeface="Courier New"/>
                <a:cs typeface="Courier New"/>
              </a:rPr>
              <a:t> </a:t>
            </a:r>
            <a:r>
              <a:rPr sz="2000" b="1" spc="-15" dirty="0" smtClean="0">
                <a:latin typeface="Courier New"/>
                <a:cs typeface="Courier New"/>
              </a:rPr>
              <a:t>=&gt; poisonous(x)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299973"/>
            <a:ext cx="6453505" cy="489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dirty="0"/>
              <a:t>Translating English to FOL…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dirty="0" smtClean="0">
                <a:solidFill>
                  <a:srgbClr val="A7A299"/>
                </a:solidFill>
                <a:latin typeface="Verdana"/>
                <a:cs typeface="Verdana"/>
              </a:rPr>
              <a:t>32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980" y="2048509"/>
            <a:ext cx="4727575" cy="311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sz="2000" spc="-15" dirty="0" smtClean="0">
                <a:latin typeface="Verdana"/>
                <a:cs typeface="Verdana"/>
              </a:rPr>
              <a:t>No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pur</a:t>
            </a:r>
            <a:r>
              <a:rPr sz="2000" spc="-25" dirty="0" smtClean="0">
                <a:latin typeface="Verdana"/>
                <a:cs typeface="Verdana"/>
              </a:rPr>
              <a:t>p</a:t>
            </a:r>
            <a:r>
              <a:rPr sz="2000" spc="-10" dirty="0" smtClean="0">
                <a:latin typeface="Verdana"/>
                <a:cs typeface="Verdana"/>
              </a:rPr>
              <a:t>le </a:t>
            </a:r>
            <a:r>
              <a:rPr sz="2000" spc="-15" dirty="0" smtClean="0">
                <a:latin typeface="Verdana"/>
                <a:cs typeface="Verdana"/>
              </a:rPr>
              <a:t>mushroom </a:t>
            </a:r>
            <a:r>
              <a:rPr sz="2000" spc="-10" dirty="0" smtClean="0">
                <a:latin typeface="Verdana"/>
                <a:cs typeface="Verdana"/>
              </a:rPr>
              <a:t>i</a:t>
            </a:r>
            <a:r>
              <a:rPr sz="2000" spc="-15" dirty="0" smtClean="0">
                <a:latin typeface="Verdana"/>
                <a:cs typeface="Verdana"/>
              </a:rPr>
              <a:t>s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25" dirty="0" smtClean="0">
                <a:latin typeface="Verdana"/>
                <a:cs typeface="Verdana"/>
              </a:rPr>
              <a:t>p</a:t>
            </a:r>
            <a:r>
              <a:rPr sz="2000" spc="-15" dirty="0" smtClean="0">
                <a:latin typeface="Verdana"/>
                <a:cs typeface="Verdana"/>
              </a:rPr>
              <a:t>oisonou</a:t>
            </a:r>
            <a:r>
              <a:rPr sz="2000" spc="-25" dirty="0" smtClean="0">
                <a:latin typeface="Verdana"/>
                <a:cs typeface="Verdana"/>
              </a:rPr>
              <a:t>s</a:t>
            </a:r>
            <a:r>
              <a:rPr sz="2000" spc="-10" dirty="0" smtClean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980" y="2614929"/>
            <a:ext cx="4847590" cy="334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567055" algn="l"/>
              </a:tabLst>
            </a:pPr>
            <a:r>
              <a:rPr sz="2000" b="1" spc="-15" dirty="0" smtClean="0">
                <a:latin typeface="Courier New"/>
                <a:cs typeface="Courier New"/>
              </a:rPr>
              <a:t>¬(</a:t>
            </a:r>
            <a:r>
              <a:rPr sz="1400" spc="-10" dirty="0" smtClean="0">
                <a:latin typeface="Symbol"/>
                <a:cs typeface="Symbol"/>
              </a:rPr>
              <a:t></a:t>
            </a:r>
            <a:r>
              <a:rPr sz="1400" spc="-10" dirty="0" smtClean="0">
                <a:latin typeface="Times New Roman"/>
                <a:cs typeface="Times New Roman"/>
              </a:rPr>
              <a:t>	</a:t>
            </a:r>
            <a:r>
              <a:rPr sz="2000" b="1" spc="-15" dirty="0" smtClean="0">
                <a:latin typeface="Courier New"/>
                <a:cs typeface="Courier New"/>
              </a:rPr>
              <a:t>x) purple(x)</a:t>
            </a:r>
            <a:r>
              <a:rPr sz="2000" b="1" spc="-5" dirty="0" smtClean="0">
                <a:latin typeface="Courier New"/>
                <a:cs typeface="Courier New"/>
              </a:rPr>
              <a:t> </a:t>
            </a:r>
            <a:r>
              <a:rPr sz="2000" b="1" spc="-15" dirty="0" smtClean="0">
                <a:latin typeface="Courier New"/>
                <a:cs typeface="Courier New"/>
              </a:rPr>
              <a:t>^ mushroom(x)</a:t>
            </a:r>
            <a:r>
              <a:rPr sz="2000" b="1" spc="-5" dirty="0" smtClean="0">
                <a:latin typeface="Courier New"/>
                <a:cs typeface="Courier New"/>
              </a:rPr>
              <a:t> </a:t>
            </a:r>
            <a:r>
              <a:rPr sz="2000" b="1" spc="-15" dirty="0" smtClean="0">
                <a:latin typeface="Courier New"/>
                <a:cs typeface="Courier New"/>
              </a:rPr>
              <a:t>^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49316" y="2614929"/>
            <a:ext cx="1854835" cy="334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15" dirty="0" smtClean="0">
                <a:latin typeface="Courier New"/>
                <a:cs typeface="Courier New"/>
              </a:rPr>
              <a:t>poisonous(x)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0155" y="3222244"/>
            <a:ext cx="2037714" cy="311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 smtClean="0">
                <a:latin typeface="Verdana"/>
                <a:cs typeface="Verdana"/>
              </a:rPr>
              <a:t>o</a:t>
            </a:r>
            <a:r>
              <a:rPr sz="2000" spc="-295" dirty="0" smtClean="0">
                <a:latin typeface="Verdana"/>
                <a:cs typeface="Verdana"/>
              </a:rPr>
              <a:t>r</a:t>
            </a:r>
            <a:r>
              <a:rPr sz="2000" spc="-10" dirty="0" smtClean="0">
                <a:latin typeface="Verdana"/>
                <a:cs typeface="Verdana"/>
              </a:rPr>
              <a:t>,</a:t>
            </a:r>
            <a:r>
              <a:rPr sz="2000" spc="-15" dirty="0" smtClean="0">
                <a:latin typeface="Verdana"/>
                <a:cs typeface="Verdana"/>
              </a:rPr>
              <a:t> equi</a:t>
            </a:r>
            <a:r>
              <a:rPr sz="2000" spc="-65" dirty="0" smtClean="0">
                <a:latin typeface="Verdana"/>
                <a:cs typeface="Verdana"/>
              </a:rPr>
              <a:t>v</a:t>
            </a:r>
            <a:r>
              <a:rPr sz="2000" spc="-10" dirty="0" smtClean="0">
                <a:latin typeface="Verdana"/>
                <a:cs typeface="Verdana"/>
              </a:rPr>
              <a:t>alentl</a:t>
            </a:r>
            <a:r>
              <a:rPr sz="2000" spc="-204" dirty="0" smtClean="0">
                <a:latin typeface="Verdana"/>
                <a:cs typeface="Verdana"/>
              </a:rPr>
              <a:t>y</a:t>
            </a:r>
            <a:r>
              <a:rPr sz="2000" spc="-10" dirty="0" smtClean="0">
                <a:latin typeface="Verdana"/>
                <a:cs typeface="Verdana"/>
              </a:rPr>
              <a:t>,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980" y="3826509"/>
            <a:ext cx="3047365" cy="334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443865" algn="l"/>
              </a:tabLst>
            </a:pPr>
            <a:r>
              <a:rPr sz="2000" b="1" spc="-15" dirty="0" smtClean="0">
                <a:latin typeface="Courier New"/>
                <a:cs typeface="Courier New"/>
              </a:rPr>
              <a:t>(</a:t>
            </a:r>
            <a:r>
              <a:rPr sz="1400" spc="-10" dirty="0" smtClean="0">
                <a:latin typeface="Symbol"/>
                <a:cs typeface="Symbol"/>
              </a:rPr>
              <a:t></a:t>
            </a:r>
            <a:r>
              <a:rPr sz="1400" spc="-10" dirty="0" smtClean="0">
                <a:latin typeface="Times New Roman"/>
                <a:cs typeface="Times New Roman"/>
              </a:rPr>
              <a:t>	</a:t>
            </a:r>
            <a:r>
              <a:rPr sz="2000" b="1" spc="-15" dirty="0" smtClean="0">
                <a:latin typeface="Courier New"/>
                <a:cs typeface="Courier New"/>
              </a:rPr>
              <a:t>x) (mushroom(x)</a:t>
            </a:r>
            <a:r>
              <a:rPr sz="2000" b="1" spc="-5" dirty="0" smtClean="0">
                <a:latin typeface="Courier New"/>
                <a:cs typeface="Courier New"/>
              </a:rPr>
              <a:t> </a:t>
            </a:r>
            <a:r>
              <a:rPr sz="2000" b="1" spc="-15" dirty="0" smtClean="0">
                <a:latin typeface="Courier New"/>
                <a:cs typeface="Courier New"/>
              </a:rPr>
              <a:t>^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49472" y="3826509"/>
            <a:ext cx="2007235" cy="334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15" dirty="0" smtClean="0">
                <a:latin typeface="Courier New"/>
                <a:cs typeface="Courier New"/>
              </a:rPr>
              <a:t>purple(x))</a:t>
            </a:r>
            <a:r>
              <a:rPr sz="2000" b="1" spc="-5" dirty="0" smtClean="0">
                <a:latin typeface="Courier New"/>
                <a:cs typeface="Courier New"/>
              </a:rPr>
              <a:t> </a:t>
            </a:r>
            <a:r>
              <a:rPr sz="2000" b="1" spc="-15" dirty="0" smtClean="0">
                <a:latin typeface="Courier New"/>
                <a:cs typeface="Courier New"/>
              </a:rPr>
              <a:t>=&gt;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83579" y="3826509"/>
            <a:ext cx="2007235" cy="334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15" dirty="0" smtClean="0">
                <a:latin typeface="Courier New"/>
                <a:cs typeface="Courier New"/>
              </a:rPr>
              <a:t>¬poisonous(x)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20"/>
              </a:lnSpc>
            </a:pPr>
            <a:r>
              <a:rPr sz="3600" dirty="0"/>
              <a:t>Equality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dirty="0" smtClean="0">
                <a:solidFill>
                  <a:srgbClr val="A7A299"/>
                </a:solidFill>
                <a:latin typeface="Verdana"/>
                <a:cs typeface="Verdana"/>
              </a:rPr>
              <a:t>33</a:t>
            </a:fld>
            <a:endParaRPr sz="10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980" y="1439671"/>
            <a:ext cx="8239759" cy="37712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 marR="196215" indent="-265430">
              <a:lnSpc>
                <a:spcPct val="100000"/>
              </a:lnSpc>
              <a:buClr>
                <a:srgbClr val="EF7E09"/>
              </a:buClr>
              <a:buSzPct val="79166"/>
              <a:buFont typeface="Wingdings 2"/>
              <a:buChar char="·"/>
              <a:tabLst>
                <a:tab pos="277495" algn="l"/>
              </a:tabLst>
            </a:pPr>
            <a:r>
              <a:rPr sz="2400" spc="65" dirty="0" smtClean="0">
                <a:solidFill>
                  <a:srgbClr val="6F2F9F"/>
                </a:solidFill>
                <a:latin typeface="Arial"/>
                <a:cs typeface="Arial"/>
              </a:rPr>
              <a:t>ter</a:t>
            </a:r>
            <a:r>
              <a:rPr sz="2400" spc="130" dirty="0" smtClean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r>
              <a:rPr sz="2400" spc="-127" baseline="-20833" dirty="0" smtClean="0">
                <a:solidFill>
                  <a:srgbClr val="6F2F9F"/>
                </a:solidFill>
                <a:latin typeface="Arial"/>
                <a:cs typeface="Arial"/>
              </a:rPr>
              <a:t>1</a:t>
            </a:r>
            <a:r>
              <a:rPr sz="2400" spc="0" dirty="0" smtClean="0">
                <a:solidFill>
                  <a:srgbClr val="6F2F9F"/>
                </a:solidFill>
                <a:latin typeface="Verdana"/>
                <a:cs typeface="Verdana"/>
              </a:rPr>
              <a:t>= </a:t>
            </a:r>
            <a:r>
              <a:rPr sz="2400" spc="65" dirty="0" smtClean="0">
                <a:solidFill>
                  <a:srgbClr val="6F2F9F"/>
                </a:solidFill>
                <a:latin typeface="Arial"/>
                <a:cs typeface="Arial"/>
              </a:rPr>
              <a:t>ter</a:t>
            </a:r>
            <a:r>
              <a:rPr sz="2400" spc="130" dirty="0" smtClean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r>
              <a:rPr sz="2400" spc="-135" baseline="-20833" dirty="0" smtClean="0">
                <a:solidFill>
                  <a:srgbClr val="6F2F9F"/>
                </a:solidFill>
                <a:latin typeface="Arial"/>
                <a:cs typeface="Arial"/>
              </a:rPr>
              <a:t>2</a:t>
            </a:r>
            <a:r>
              <a:rPr sz="2400" spc="75" baseline="-20833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is</a:t>
            </a:r>
            <a:r>
              <a:rPr sz="2400" spc="-5" dirty="0" smtClean="0">
                <a:latin typeface="Verdana"/>
                <a:cs typeface="Verdana"/>
              </a:rPr>
              <a:t> </a:t>
            </a:r>
            <a:r>
              <a:rPr sz="2400" spc="5" dirty="0" smtClean="0">
                <a:latin typeface="Verdana"/>
                <a:cs typeface="Verdana"/>
              </a:rPr>
              <a:t>t</a:t>
            </a:r>
            <a:r>
              <a:rPr sz="2400" spc="-15" dirty="0" smtClean="0">
                <a:latin typeface="Verdana"/>
                <a:cs typeface="Verdana"/>
              </a:rPr>
              <a:t>rue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under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a gi</a:t>
            </a:r>
            <a:r>
              <a:rPr sz="2400" spc="-25" dirty="0" smtClean="0">
                <a:latin typeface="Verdana"/>
                <a:cs typeface="Verdana"/>
              </a:rPr>
              <a:t>v</a:t>
            </a:r>
            <a:r>
              <a:rPr sz="2400" spc="-15" dirty="0" smtClean="0">
                <a:latin typeface="Verdana"/>
                <a:cs typeface="Verdana"/>
              </a:rPr>
              <a:t>en</a:t>
            </a:r>
            <a:r>
              <a:rPr sz="2400" spc="20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interpretation</a:t>
            </a:r>
            <a:r>
              <a:rPr sz="2400" spc="35" dirty="0" smtClean="0">
                <a:latin typeface="Verdana"/>
                <a:cs typeface="Verdana"/>
              </a:rPr>
              <a:t> </a:t>
            </a:r>
            <a:r>
              <a:rPr sz="2400" spc="-10" dirty="0" smtClean="0">
                <a:latin typeface="Verdana"/>
                <a:cs typeface="Verdana"/>
              </a:rPr>
              <a:t>if</a:t>
            </a:r>
            <a:r>
              <a:rPr sz="2400" spc="-15" dirty="0" smtClean="0">
                <a:latin typeface="Verdana"/>
                <a:cs typeface="Verdana"/>
              </a:rPr>
              <a:t> and only</a:t>
            </a:r>
            <a:r>
              <a:rPr sz="2400" spc="25" dirty="0" smtClean="0">
                <a:latin typeface="Verdana"/>
                <a:cs typeface="Verdana"/>
              </a:rPr>
              <a:t> </a:t>
            </a:r>
            <a:r>
              <a:rPr sz="2400" spc="-10" dirty="0" smtClean="0">
                <a:latin typeface="Verdana"/>
                <a:cs typeface="Verdana"/>
              </a:rPr>
              <a:t>if</a:t>
            </a:r>
            <a:r>
              <a:rPr sz="2400" spc="20" dirty="0" smtClean="0">
                <a:latin typeface="Verdana"/>
                <a:cs typeface="Verdana"/>
              </a:rPr>
              <a:t> </a:t>
            </a:r>
            <a:r>
              <a:rPr sz="2400" spc="65" dirty="0" smtClean="0">
                <a:solidFill>
                  <a:srgbClr val="6F2F9F"/>
                </a:solidFill>
                <a:latin typeface="Arial"/>
                <a:cs typeface="Arial"/>
              </a:rPr>
              <a:t>ter</a:t>
            </a:r>
            <a:r>
              <a:rPr sz="2400" spc="130" dirty="0" smtClean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r>
              <a:rPr sz="2400" spc="-135" baseline="-20833" dirty="0" smtClean="0">
                <a:solidFill>
                  <a:srgbClr val="6F2F9F"/>
                </a:solidFill>
                <a:latin typeface="Arial"/>
                <a:cs typeface="Arial"/>
              </a:rPr>
              <a:t>1</a:t>
            </a:r>
            <a:r>
              <a:rPr sz="2400" spc="75" baseline="-20833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and</a:t>
            </a:r>
            <a:r>
              <a:rPr sz="2400" spc="5" dirty="0" smtClean="0">
                <a:latin typeface="Verdana"/>
                <a:cs typeface="Verdana"/>
              </a:rPr>
              <a:t> </a:t>
            </a:r>
            <a:r>
              <a:rPr sz="2400" spc="65" dirty="0" smtClean="0">
                <a:solidFill>
                  <a:srgbClr val="6F2F9F"/>
                </a:solidFill>
                <a:latin typeface="Arial"/>
                <a:cs typeface="Arial"/>
              </a:rPr>
              <a:t>ter</a:t>
            </a:r>
            <a:r>
              <a:rPr sz="2400" spc="130" dirty="0" smtClean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r>
              <a:rPr sz="2400" spc="-135" baseline="-20833" dirty="0" smtClean="0">
                <a:solidFill>
                  <a:srgbClr val="6F2F9F"/>
                </a:solidFill>
                <a:latin typeface="Arial"/>
                <a:cs typeface="Arial"/>
              </a:rPr>
              <a:t>2</a:t>
            </a:r>
            <a:r>
              <a:rPr sz="2400" spc="75" baseline="-20833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refer to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the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same</a:t>
            </a:r>
            <a:r>
              <a:rPr sz="2400" spc="-5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object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ts val="600"/>
              </a:lnSpc>
              <a:spcBef>
                <a:spcPts val="47"/>
              </a:spcBef>
              <a:buClr>
                <a:srgbClr val="EF7E09"/>
              </a:buClr>
              <a:buFont typeface="Wingdings 2"/>
              <a:buChar char="·"/>
            </a:pPr>
            <a:endParaRPr sz="600" dirty="0"/>
          </a:p>
          <a:p>
            <a:pPr>
              <a:lnSpc>
                <a:spcPts val="1000"/>
              </a:lnSpc>
              <a:buClr>
                <a:srgbClr val="EF7E09"/>
              </a:buClr>
              <a:buFont typeface="Wingdings 2"/>
              <a:buChar char="·"/>
            </a:pPr>
            <a:endParaRPr sz="1000" dirty="0"/>
          </a:p>
          <a:p>
            <a:pPr>
              <a:lnSpc>
                <a:spcPts val="1000"/>
              </a:lnSpc>
              <a:buClr>
                <a:srgbClr val="EF7E09"/>
              </a:buClr>
              <a:buFont typeface="Wingdings 2"/>
              <a:buChar char="·"/>
            </a:pPr>
            <a:endParaRPr sz="1000" dirty="0"/>
          </a:p>
          <a:p>
            <a:pPr>
              <a:lnSpc>
                <a:spcPts val="1000"/>
              </a:lnSpc>
              <a:buClr>
                <a:srgbClr val="EF7E09"/>
              </a:buClr>
              <a:buFont typeface="Wingdings 2"/>
              <a:buChar char="·"/>
            </a:pPr>
            <a:endParaRPr sz="1000" dirty="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79166"/>
              <a:buFont typeface="Wingdings 2"/>
              <a:buChar char="·"/>
              <a:tabLst>
                <a:tab pos="277495" algn="l"/>
              </a:tabLst>
            </a:pPr>
            <a:r>
              <a:rPr sz="2400" dirty="0" smtClean="0">
                <a:latin typeface="Verdana"/>
                <a:cs typeface="Verdana"/>
              </a:rPr>
              <a:t>E.</a:t>
            </a:r>
            <a:r>
              <a:rPr sz="2400" spc="-5" dirty="0" smtClean="0">
                <a:latin typeface="Verdana"/>
                <a:cs typeface="Verdana"/>
              </a:rPr>
              <a:t>g</a:t>
            </a:r>
            <a:r>
              <a:rPr sz="2400" spc="-160" dirty="0" smtClean="0">
                <a:latin typeface="Verdana"/>
                <a:cs typeface="Verdana"/>
              </a:rPr>
              <a:t>.</a:t>
            </a:r>
            <a:r>
              <a:rPr sz="2400" spc="-10" dirty="0" smtClean="0">
                <a:latin typeface="Verdana"/>
                <a:cs typeface="Verdana"/>
              </a:rPr>
              <a:t>,</a:t>
            </a:r>
            <a:endParaRPr sz="2400" dirty="0">
              <a:latin typeface="Verdana"/>
              <a:cs typeface="Verdana"/>
            </a:endParaRPr>
          </a:p>
          <a:p>
            <a:pPr marL="927100" marR="2384425">
              <a:lnSpc>
                <a:spcPct val="119500"/>
              </a:lnSpc>
              <a:spcBef>
                <a:spcPts val="150"/>
              </a:spcBef>
            </a:pPr>
            <a:r>
              <a:rPr sz="2000" spc="-15" dirty="0" smtClean="0">
                <a:latin typeface="Symbol"/>
                <a:cs typeface="Symbol"/>
              </a:rPr>
              <a:t></a:t>
            </a:r>
            <a:r>
              <a:rPr sz="2000" spc="105" dirty="0" smtClean="0">
                <a:latin typeface="Times New Roman"/>
                <a:cs typeface="Times New Roman"/>
              </a:rPr>
              <a:t> </a:t>
            </a:r>
            <a:r>
              <a:rPr sz="2000" spc="140" dirty="0" smtClean="0">
                <a:latin typeface="Arial"/>
                <a:cs typeface="Arial"/>
              </a:rPr>
              <a:t>x</a:t>
            </a:r>
            <a:r>
              <a:rPr sz="2000" spc="50" dirty="0" smtClean="0">
                <a:latin typeface="Arial"/>
                <a:cs typeface="Arial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(*</a:t>
            </a:r>
            <a:r>
              <a:rPr sz="2000" spc="10" dirty="0" smtClean="0">
                <a:latin typeface="Verdana"/>
                <a:cs typeface="Verdana"/>
              </a:rPr>
              <a:t> </a:t>
            </a:r>
            <a:r>
              <a:rPr sz="2000" spc="10" dirty="0" smtClean="0">
                <a:latin typeface="Arial"/>
                <a:cs typeface="Arial"/>
              </a:rPr>
              <a:t>Sqr</a:t>
            </a:r>
            <a:r>
              <a:rPr sz="2000" spc="-5" dirty="0" smtClean="0">
                <a:latin typeface="Arial"/>
                <a:cs typeface="Arial"/>
              </a:rPr>
              <a:t>t</a:t>
            </a:r>
            <a:r>
              <a:rPr sz="2000" spc="-15" dirty="0" smtClean="0">
                <a:latin typeface="Verdana"/>
                <a:cs typeface="Verdana"/>
              </a:rPr>
              <a:t>(</a:t>
            </a:r>
            <a:r>
              <a:rPr sz="2000" spc="135" dirty="0" smtClean="0">
                <a:latin typeface="Arial"/>
                <a:cs typeface="Arial"/>
              </a:rPr>
              <a:t>x</a:t>
            </a:r>
            <a:r>
              <a:rPr sz="2000" spc="-10" dirty="0" smtClean="0">
                <a:latin typeface="Verdana"/>
                <a:cs typeface="Verdana"/>
              </a:rPr>
              <a:t>)</a:t>
            </a:r>
            <a:r>
              <a:rPr sz="2000" spc="-85" dirty="0" smtClean="0">
                <a:latin typeface="Verdana"/>
                <a:cs typeface="Verdana"/>
              </a:rPr>
              <a:t> </a:t>
            </a:r>
            <a:r>
              <a:rPr sz="2000" spc="10" dirty="0" smtClean="0">
                <a:latin typeface="Arial"/>
                <a:cs typeface="Arial"/>
              </a:rPr>
              <a:t>Sqr</a:t>
            </a:r>
            <a:r>
              <a:rPr sz="2000" spc="-5" dirty="0" smtClean="0">
                <a:latin typeface="Arial"/>
                <a:cs typeface="Arial"/>
              </a:rPr>
              <a:t>t</a:t>
            </a:r>
            <a:r>
              <a:rPr sz="2000" spc="-15" dirty="0" smtClean="0">
                <a:latin typeface="Verdana"/>
                <a:cs typeface="Verdana"/>
              </a:rPr>
              <a:t>(</a:t>
            </a:r>
            <a:r>
              <a:rPr sz="2000" spc="135" dirty="0" smtClean="0">
                <a:latin typeface="Arial"/>
                <a:cs typeface="Arial"/>
              </a:rPr>
              <a:t>x</a:t>
            </a:r>
            <a:r>
              <a:rPr sz="2000" spc="-10" dirty="0" smtClean="0">
                <a:latin typeface="Verdana"/>
                <a:cs typeface="Verdana"/>
              </a:rPr>
              <a:t>))</a:t>
            </a:r>
            <a:r>
              <a:rPr sz="2000" spc="15" dirty="0" smtClean="0">
                <a:latin typeface="Verdana"/>
                <a:cs typeface="Verdana"/>
              </a:rPr>
              <a:t> </a:t>
            </a:r>
            <a:r>
              <a:rPr sz="2000" spc="-20" dirty="0" smtClean="0">
                <a:latin typeface="Verdana"/>
                <a:cs typeface="Verdana"/>
              </a:rPr>
              <a:t>=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140" dirty="0" smtClean="0">
                <a:latin typeface="Arial"/>
                <a:cs typeface="Arial"/>
              </a:rPr>
              <a:t>x</a:t>
            </a:r>
            <a:r>
              <a:rPr sz="2000" spc="145" dirty="0" smtClean="0">
                <a:latin typeface="Arial"/>
                <a:cs typeface="Arial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is sat</a:t>
            </a:r>
            <a:r>
              <a:rPr sz="2000" spc="-20" dirty="0" smtClean="0">
                <a:latin typeface="Verdana"/>
                <a:cs typeface="Verdana"/>
              </a:rPr>
              <a:t>i</a:t>
            </a:r>
            <a:r>
              <a:rPr sz="2000" spc="-10" dirty="0" smtClean="0">
                <a:latin typeface="Verdana"/>
                <a:cs typeface="Verdana"/>
              </a:rPr>
              <a:t>sfi</a:t>
            </a:r>
            <a:r>
              <a:rPr sz="2000" spc="-25" dirty="0" smtClean="0">
                <a:latin typeface="Verdana"/>
                <a:cs typeface="Verdana"/>
              </a:rPr>
              <a:t>a</a:t>
            </a:r>
            <a:r>
              <a:rPr sz="2000" spc="-10" dirty="0" smtClean="0">
                <a:latin typeface="Verdana"/>
                <a:cs typeface="Verdana"/>
              </a:rPr>
              <a:t>ble 2 </a:t>
            </a:r>
            <a:r>
              <a:rPr sz="2000" spc="-20" dirty="0" smtClean="0">
                <a:latin typeface="Verdana"/>
                <a:cs typeface="Verdana"/>
              </a:rPr>
              <a:t>=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2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is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65" dirty="0" smtClean="0">
                <a:latin typeface="Verdana"/>
                <a:cs typeface="Verdana"/>
              </a:rPr>
              <a:t>v</a:t>
            </a:r>
            <a:r>
              <a:rPr sz="2000" spc="-10" dirty="0" smtClean="0">
                <a:latin typeface="Verdana"/>
                <a:cs typeface="Verdana"/>
              </a:rPr>
              <a:t>alid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300"/>
              </a:lnSpc>
              <a:spcBef>
                <a:spcPts val="7"/>
              </a:spcBef>
            </a:pPr>
            <a:endParaRPr sz="1300" dirty="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79166"/>
              <a:buFont typeface="Wingdings 2"/>
              <a:buChar char="·"/>
              <a:tabLst>
                <a:tab pos="277495" algn="l"/>
              </a:tabLst>
            </a:pPr>
            <a:r>
              <a:rPr sz="2400" dirty="0" smtClean="0">
                <a:latin typeface="Verdana"/>
                <a:cs typeface="Verdana"/>
              </a:rPr>
              <a:t>E.</a:t>
            </a:r>
            <a:r>
              <a:rPr sz="2400" spc="-5" dirty="0" smtClean="0">
                <a:latin typeface="Verdana"/>
                <a:cs typeface="Verdana"/>
              </a:rPr>
              <a:t>g</a:t>
            </a:r>
            <a:r>
              <a:rPr sz="2400" spc="-160" dirty="0" smtClean="0">
                <a:latin typeface="Verdana"/>
                <a:cs typeface="Verdana"/>
              </a:rPr>
              <a:t>.</a:t>
            </a:r>
            <a:r>
              <a:rPr sz="2400" spc="-10" dirty="0" smtClean="0">
                <a:latin typeface="Verdana"/>
                <a:cs typeface="Verdana"/>
              </a:rPr>
              <a:t>, definit</a:t>
            </a:r>
            <a:r>
              <a:rPr sz="2400" spc="5" dirty="0" smtClean="0">
                <a:latin typeface="Verdana"/>
                <a:cs typeface="Verdana"/>
              </a:rPr>
              <a:t>i</a:t>
            </a:r>
            <a:r>
              <a:rPr sz="2400" spc="-10" dirty="0" smtClean="0">
                <a:latin typeface="Verdana"/>
                <a:cs typeface="Verdana"/>
              </a:rPr>
              <a:t>o</a:t>
            </a:r>
            <a:r>
              <a:rPr sz="2400" spc="-20" dirty="0" smtClean="0">
                <a:latin typeface="Verdana"/>
                <a:cs typeface="Verdana"/>
              </a:rPr>
              <a:t>n</a:t>
            </a:r>
            <a:r>
              <a:rPr sz="2400" spc="20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of</a:t>
            </a:r>
            <a:r>
              <a:rPr sz="2400" spc="1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(full)</a:t>
            </a:r>
            <a:r>
              <a:rPr sz="2400" spc="25" dirty="0" smtClean="0">
                <a:latin typeface="Verdana"/>
                <a:cs typeface="Verdana"/>
              </a:rPr>
              <a:t> </a:t>
            </a:r>
            <a:r>
              <a:rPr sz="2400" spc="30" dirty="0" smtClean="0">
                <a:solidFill>
                  <a:srgbClr val="6F2F9F"/>
                </a:solidFill>
                <a:latin typeface="Arial"/>
                <a:cs typeface="Arial"/>
              </a:rPr>
              <a:t>Sibling</a:t>
            </a:r>
            <a:r>
              <a:rPr sz="2400" spc="18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in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terms of</a:t>
            </a:r>
            <a:r>
              <a:rPr sz="2400" spc="20" dirty="0" smtClean="0">
                <a:latin typeface="Verdana"/>
                <a:cs typeface="Verdana"/>
              </a:rPr>
              <a:t> </a:t>
            </a:r>
            <a:r>
              <a:rPr sz="2400" spc="35" dirty="0" smtClean="0">
                <a:solidFill>
                  <a:srgbClr val="6F2F9F"/>
                </a:solidFill>
                <a:latin typeface="Arial"/>
                <a:cs typeface="Arial"/>
              </a:rPr>
              <a:t>Paren</a:t>
            </a:r>
            <a:r>
              <a:rPr sz="2400" spc="15" dirty="0" smtClean="0">
                <a:solidFill>
                  <a:srgbClr val="6F2F9F"/>
                </a:solidFill>
                <a:latin typeface="Arial"/>
                <a:cs typeface="Arial"/>
              </a:rPr>
              <a:t>t</a:t>
            </a:r>
            <a:r>
              <a:rPr sz="2400" spc="0" dirty="0" smtClean="0">
                <a:latin typeface="Verdana"/>
                <a:cs typeface="Verdana"/>
              </a:rPr>
              <a:t>:</a:t>
            </a:r>
            <a:endParaRPr sz="2400" dirty="0">
              <a:latin typeface="Verdana"/>
              <a:cs typeface="Verdana"/>
            </a:endParaRPr>
          </a:p>
          <a:p>
            <a:pPr marL="360045">
              <a:lnSpc>
                <a:spcPct val="100000"/>
              </a:lnSpc>
              <a:spcBef>
                <a:spcPts val="325"/>
              </a:spcBef>
              <a:tabLst>
                <a:tab pos="6449695" algn="l"/>
              </a:tabLst>
            </a:pPr>
            <a:r>
              <a:rPr sz="2000" spc="-15" dirty="0" smtClean="0">
                <a:solidFill>
                  <a:srgbClr val="6F2F9F"/>
                </a:solidFill>
                <a:latin typeface="Symbol"/>
                <a:cs typeface="Symbol"/>
              </a:rPr>
              <a:t></a:t>
            </a:r>
            <a:r>
              <a:rPr sz="2000" spc="105" dirty="0" smtClean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25" dirty="0" err="1" smtClean="0">
                <a:solidFill>
                  <a:srgbClr val="6F2F9F"/>
                </a:solidFill>
                <a:latin typeface="Arial"/>
                <a:cs typeface="Arial"/>
              </a:rPr>
              <a:t>x</a:t>
            </a:r>
            <a:r>
              <a:rPr lang="en-US" sz="2000" spc="25" dirty="0" err="1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2000" spc="40" dirty="0" err="1" smtClean="0">
                <a:solidFill>
                  <a:srgbClr val="6F2F9F"/>
                </a:solidFill>
                <a:latin typeface="Arial"/>
                <a:cs typeface="Arial"/>
              </a:rPr>
              <a:t>y</a:t>
            </a:r>
            <a:r>
              <a:rPr sz="2000" spc="13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20" dirty="0" smtClean="0">
                <a:solidFill>
                  <a:srgbClr val="6F2F9F"/>
                </a:solidFill>
                <a:latin typeface="Arial"/>
                <a:cs typeface="Arial"/>
              </a:rPr>
              <a:t>Siblin</a:t>
            </a:r>
            <a:r>
              <a:rPr sz="2000" spc="35" dirty="0" smtClean="0">
                <a:solidFill>
                  <a:srgbClr val="6F2F9F"/>
                </a:solidFill>
                <a:latin typeface="Arial"/>
                <a:cs typeface="Arial"/>
              </a:rPr>
              <a:t>g</a:t>
            </a:r>
            <a:r>
              <a:rPr sz="2000" spc="-1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2000" spc="60" dirty="0" smtClean="0">
                <a:solidFill>
                  <a:srgbClr val="6F2F9F"/>
                </a:solidFill>
                <a:latin typeface="Arial"/>
                <a:cs typeface="Arial"/>
              </a:rPr>
              <a:t>x</a:t>
            </a:r>
            <a:r>
              <a:rPr lang="en-US" sz="2000" spc="60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2000" spc="5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-30" dirty="0" smtClean="0">
                <a:solidFill>
                  <a:srgbClr val="6F2F9F"/>
                </a:solidFill>
                <a:latin typeface="Arial"/>
                <a:cs typeface="Arial"/>
              </a:rPr>
              <a:t>y</a:t>
            </a:r>
            <a:r>
              <a:rPr sz="2000" spc="-10" dirty="0" smtClean="0">
                <a:solidFill>
                  <a:srgbClr val="6F2F9F"/>
                </a:solidFill>
                <a:latin typeface="Verdana"/>
                <a:cs typeface="Verdana"/>
              </a:rPr>
              <a:t>)</a:t>
            </a:r>
            <a:r>
              <a:rPr sz="2000" spc="-5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lang="en-US" sz="2000" spc="-5" dirty="0" smtClean="0">
                <a:solidFill>
                  <a:srgbClr val="6F2F9F"/>
                </a:solidFill>
                <a:latin typeface="Verdana"/>
                <a:cs typeface="Verdana"/>
                <a:sym typeface="Wingdings" panose="05000000000000000000" pitchFamily="2" charset="2"/>
              </a:rPr>
              <a:t></a:t>
            </a:r>
            <a:r>
              <a:rPr sz="2000" spc="14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-15" dirty="0" smtClean="0">
                <a:solidFill>
                  <a:srgbClr val="6F2F9F"/>
                </a:solidFill>
                <a:latin typeface="Verdana"/>
                <a:cs typeface="Verdana"/>
              </a:rPr>
              <a:t>[</a:t>
            </a:r>
            <a:r>
              <a:rPr lang="en-US" sz="2000" b="1" spc="-15" dirty="0" smtClean="0">
                <a:latin typeface="Courier New"/>
                <a:cs typeface="Courier New"/>
              </a:rPr>
              <a:t>¬</a:t>
            </a:r>
            <a:r>
              <a:rPr sz="2000" spc="-1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2000" spc="135" dirty="0" smtClean="0">
                <a:solidFill>
                  <a:srgbClr val="6F2F9F"/>
                </a:solidFill>
                <a:latin typeface="Arial"/>
                <a:cs typeface="Arial"/>
              </a:rPr>
              <a:t>x</a:t>
            </a:r>
            <a:r>
              <a:rPr sz="2000" spc="-20" dirty="0" smtClean="0">
                <a:solidFill>
                  <a:srgbClr val="6F2F9F"/>
                </a:solidFill>
                <a:latin typeface="Verdana"/>
                <a:cs typeface="Verdana"/>
              </a:rPr>
              <a:t>=</a:t>
            </a:r>
            <a:r>
              <a:rPr sz="2000" spc="-35" dirty="0" smtClean="0">
                <a:solidFill>
                  <a:srgbClr val="6F2F9F"/>
                </a:solidFill>
                <a:latin typeface="Arial"/>
                <a:cs typeface="Arial"/>
              </a:rPr>
              <a:t>y</a:t>
            </a:r>
            <a:r>
              <a:rPr sz="2000" spc="-10" dirty="0" smtClean="0">
                <a:solidFill>
                  <a:srgbClr val="6F2F9F"/>
                </a:solidFill>
                <a:latin typeface="Verdana"/>
                <a:cs typeface="Verdana"/>
              </a:rPr>
              <a:t>)</a:t>
            </a:r>
            <a:r>
              <a:rPr sz="2000" spc="10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2000" spc="380" dirty="0" smtClean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sz="2000" spc="15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z="2000" spc="-10" dirty="0" smtClean="0">
                <a:latin typeface="Symbol"/>
                <a:cs typeface="Symbol"/>
              </a:rPr>
              <a:t></a:t>
            </a:r>
            <a:r>
              <a:rPr sz="2000" spc="14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30" dirty="0" smtClean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r>
              <a:rPr lang="en-US" sz="2000" spc="30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2000" spc="4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415" dirty="0" smtClean="0">
                <a:solidFill>
                  <a:srgbClr val="6F2F9F"/>
                </a:solidFill>
                <a:latin typeface="Arial"/>
                <a:cs typeface="Arial"/>
              </a:rPr>
              <a:t>f</a:t>
            </a:r>
            <a:r>
              <a:rPr sz="2000" spc="5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z="2000" b="1" spc="-15" dirty="0" smtClean="0">
                <a:latin typeface="Courier New"/>
                <a:cs typeface="Courier New"/>
              </a:rPr>
              <a:t>¬</a:t>
            </a:r>
            <a:r>
              <a:rPr sz="2000" spc="-1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2000" spc="75" dirty="0" smtClean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r>
              <a:rPr sz="2000" spc="-20" dirty="0" smtClean="0">
                <a:solidFill>
                  <a:srgbClr val="6F2F9F"/>
                </a:solidFill>
                <a:latin typeface="Verdana"/>
                <a:cs typeface="Verdana"/>
              </a:rPr>
              <a:t>=</a:t>
            </a:r>
            <a:r>
              <a:rPr sz="2000" spc="415" dirty="0" smtClean="0">
                <a:solidFill>
                  <a:srgbClr val="6F2F9F"/>
                </a:solidFill>
                <a:latin typeface="Arial"/>
                <a:cs typeface="Arial"/>
              </a:rPr>
              <a:t>f</a:t>
            </a:r>
            <a:r>
              <a:rPr sz="2000" spc="-10" dirty="0" smtClean="0">
                <a:solidFill>
                  <a:srgbClr val="6F2F9F"/>
                </a:solidFill>
                <a:latin typeface="Verdana"/>
                <a:cs typeface="Verdana"/>
              </a:rPr>
              <a:t>) </a:t>
            </a:r>
            <a:r>
              <a:rPr sz="2000" spc="380" dirty="0" smtClean="0">
                <a:solidFill>
                  <a:srgbClr val="6F2F9F"/>
                </a:solidFill>
                <a:latin typeface="Arial"/>
                <a:cs typeface="Arial"/>
              </a:rPr>
              <a:t>^	</a:t>
            </a:r>
            <a:r>
              <a:rPr sz="2000" spc="25" dirty="0" smtClean="0">
                <a:solidFill>
                  <a:srgbClr val="6F2F9F"/>
                </a:solidFill>
                <a:latin typeface="Arial"/>
                <a:cs typeface="Arial"/>
              </a:rPr>
              <a:t>Parent</a:t>
            </a:r>
            <a:r>
              <a:rPr sz="2000" spc="-1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2000" spc="30" dirty="0" smtClean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r>
              <a:rPr lang="en-US" sz="2000" spc="30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2000" spc="5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135" dirty="0" smtClean="0">
                <a:solidFill>
                  <a:srgbClr val="6F2F9F"/>
                </a:solidFill>
                <a:latin typeface="Arial"/>
                <a:cs typeface="Arial"/>
              </a:rPr>
              <a:t>x</a:t>
            </a:r>
            <a:r>
              <a:rPr sz="2000" spc="-10" dirty="0" smtClean="0">
                <a:solidFill>
                  <a:srgbClr val="6F2F9F"/>
                </a:solidFill>
                <a:latin typeface="Verdana"/>
                <a:cs typeface="Verdana"/>
              </a:rPr>
              <a:t>)</a:t>
            </a:r>
            <a:r>
              <a:rPr sz="2000" spc="-5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2000" spc="380" dirty="0" smtClean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endParaRPr sz="2000" dirty="0">
              <a:latin typeface="Arial"/>
              <a:cs typeface="Arial"/>
            </a:endParaRPr>
          </a:p>
          <a:p>
            <a:pPr marL="561340">
              <a:lnSpc>
                <a:spcPct val="100000"/>
              </a:lnSpc>
            </a:pPr>
            <a:r>
              <a:rPr sz="2000" spc="30" dirty="0" smtClean="0">
                <a:solidFill>
                  <a:srgbClr val="6F2F9F"/>
                </a:solidFill>
                <a:latin typeface="Arial"/>
                <a:cs typeface="Arial"/>
              </a:rPr>
              <a:t>Paren</a:t>
            </a:r>
            <a:r>
              <a:rPr sz="2000" spc="10" dirty="0" smtClean="0">
                <a:solidFill>
                  <a:srgbClr val="6F2F9F"/>
                </a:solidFill>
                <a:latin typeface="Arial"/>
                <a:cs typeface="Arial"/>
              </a:rPr>
              <a:t>t</a:t>
            </a:r>
            <a:r>
              <a:rPr sz="2000" spc="-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2000" spc="204" dirty="0" smtClean="0">
                <a:solidFill>
                  <a:srgbClr val="6F2F9F"/>
                </a:solidFill>
                <a:latin typeface="Arial"/>
                <a:cs typeface="Arial"/>
              </a:rPr>
              <a:t>f</a:t>
            </a:r>
            <a:r>
              <a:rPr lang="en-US" sz="2000" spc="204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2000" spc="4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135" dirty="0" smtClean="0">
                <a:solidFill>
                  <a:srgbClr val="6F2F9F"/>
                </a:solidFill>
                <a:latin typeface="Arial"/>
                <a:cs typeface="Arial"/>
              </a:rPr>
              <a:t>x</a:t>
            </a:r>
            <a:r>
              <a:rPr sz="2000" spc="0" dirty="0" smtClean="0">
                <a:solidFill>
                  <a:srgbClr val="6F2F9F"/>
                </a:solidFill>
                <a:latin typeface="Verdana"/>
                <a:cs typeface="Verdana"/>
              </a:rPr>
              <a:t>)</a:t>
            </a:r>
            <a:r>
              <a:rPr sz="2000" spc="-5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2000" spc="390" dirty="0" smtClean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sz="2000" spc="15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30" dirty="0" smtClean="0">
                <a:solidFill>
                  <a:srgbClr val="6F2F9F"/>
                </a:solidFill>
                <a:latin typeface="Arial"/>
                <a:cs typeface="Arial"/>
              </a:rPr>
              <a:t>Paren</a:t>
            </a:r>
            <a:r>
              <a:rPr sz="2000" spc="10" dirty="0" smtClean="0">
                <a:solidFill>
                  <a:srgbClr val="6F2F9F"/>
                </a:solidFill>
                <a:latin typeface="Arial"/>
                <a:cs typeface="Arial"/>
              </a:rPr>
              <a:t>t</a:t>
            </a:r>
            <a:r>
              <a:rPr sz="2000" spc="-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2000" spc="30" dirty="0" smtClean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r>
              <a:rPr lang="en-US" sz="2000" spc="30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2000" spc="5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-30" dirty="0" smtClean="0">
                <a:solidFill>
                  <a:srgbClr val="6F2F9F"/>
                </a:solidFill>
                <a:latin typeface="Arial"/>
                <a:cs typeface="Arial"/>
              </a:rPr>
              <a:t>y</a:t>
            </a:r>
            <a:r>
              <a:rPr sz="2000" spc="0" dirty="0" smtClean="0">
                <a:solidFill>
                  <a:srgbClr val="6F2F9F"/>
                </a:solidFill>
                <a:latin typeface="Verdana"/>
                <a:cs typeface="Verdana"/>
              </a:rPr>
              <a:t>)</a:t>
            </a:r>
            <a:r>
              <a:rPr sz="2000" spc="-5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2000" spc="390" dirty="0" smtClean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sz="2000" spc="15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30" dirty="0" smtClean="0">
                <a:solidFill>
                  <a:srgbClr val="6F2F9F"/>
                </a:solidFill>
                <a:latin typeface="Arial"/>
                <a:cs typeface="Arial"/>
              </a:rPr>
              <a:t>Paren</a:t>
            </a:r>
            <a:r>
              <a:rPr sz="2000" spc="10" dirty="0" smtClean="0">
                <a:solidFill>
                  <a:srgbClr val="6F2F9F"/>
                </a:solidFill>
                <a:latin typeface="Arial"/>
                <a:cs typeface="Arial"/>
              </a:rPr>
              <a:t>t</a:t>
            </a:r>
            <a:r>
              <a:rPr sz="2000" spc="-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2000" spc="204" dirty="0" smtClean="0">
                <a:solidFill>
                  <a:srgbClr val="6F2F9F"/>
                </a:solidFill>
                <a:latin typeface="Arial"/>
                <a:cs typeface="Arial"/>
              </a:rPr>
              <a:t>f</a:t>
            </a:r>
            <a:r>
              <a:rPr lang="en-US" sz="2000" spc="204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2000" spc="5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-25" dirty="0" smtClean="0">
                <a:solidFill>
                  <a:srgbClr val="6F2F9F"/>
                </a:solidFill>
                <a:latin typeface="Arial"/>
                <a:cs typeface="Arial"/>
              </a:rPr>
              <a:t>y</a:t>
            </a:r>
            <a:r>
              <a:rPr sz="2000" spc="-25" dirty="0" smtClean="0">
                <a:solidFill>
                  <a:srgbClr val="6F2F9F"/>
                </a:solidFill>
                <a:latin typeface="Verdana"/>
                <a:cs typeface="Verdana"/>
              </a:rPr>
              <a:t>)]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00605" y="391668"/>
            <a:ext cx="839724" cy="757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>
              <a:lnSpc>
                <a:spcPts val="4220"/>
              </a:lnSpc>
            </a:pPr>
            <a:r>
              <a:rPr sz="3600" dirty="0"/>
              <a:t>Higher-order logic?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dirty="0" smtClean="0">
                <a:solidFill>
                  <a:srgbClr val="A7A299"/>
                </a:solidFill>
                <a:latin typeface="Verdana"/>
                <a:cs typeface="Verdana"/>
              </a:rPr>
              <a:t>34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980" y="1465326"/>
            <a:ext cx="8220709" cy="44932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 marR="439420" indent="-265430">
              <a:lnSpc>
                <a:spcPts val="2380"/>
              </a:lnSpc>
              <a:buClr>
                <a:srgbClr val="EF7E09"/>
              </a:buClr>
              <a:buSzPct val="79545"/>
              <a:buFont typeface="Wingdings 2"/>
              <a:buChar char="·"/>
              <a:tabLst>
                <a:tab pos="277495" algn="l"/>
              </a:tabLst>
            </a:pPr>
            <a:r>
              <a:rPr sz="2200" dirty="0" smtClean="0">
                <a:latin typeface="Verdana"/>
                <a:cs typeface="Verdana"/>
              </a:rPr>
              <a:t>Firs</a:t>
            </a:r>
            <a:r>
              <a:rPr sz="2200" spc="-40" dirty="0" smtClean="0">
                <a:latin typeface="Verdana"/>
                <a:cs typeface="Verdana"/>
              </a:rPr>
              <a:t>t</a:t>
            </a:r>
            <a:r>
              <a:rPr sz="2200" spc="0" dirty="0" smtClean="0">
                <a:latin typeface="Verdana"/>
                <a:cs typeface="Verdana"/>
              </a:rPr>
              <a:t>-order</a:t>
            </a:r>
            <a:r>
              <a:rPr sz="2200" spc="-30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logic</a:t>
            </a:r>
            <a:r>
              <a:rPr sz="2200" spc="-10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allows</a:t>
            </a:r>
            <a:r>
              <a:rPr sz="2200" spc="-5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us to</a:t>
            </a:r>
            <a:r>
              <a:rPr sz="2200" spc="-10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quanti</a:t>
            </a:r>
            <a:r>
              <a:rPr sz="2200" spc="-15" dirty="0" smtClean="0">
                <a:latin typeface="Verdana"/>
                <a:cs typeface="Verdana"/>
              </a:rPr>
              <a:t>f</a:t>
            </a:r>
            <a:r>
              <a:rPr sz="2200" spc="0" dirty="0" smtClean="0">
                <a:latin typeface="Verdana"/>
                <a:cs typeface="Verdana"/>
              </a:rPr>
              <a:t>y</a:t>
            </a:r>
            <a:r>
              <a:rPr sz="2200" spc="-20" dirty="0" smtClean="0">
                <a:latin typeface="Verdana"/>
                <a:cs typeface="Verdana"/>
              </a:rPr>
              <a:t> ov</a:t>
            </a:r>
            <a:r>
              <a:rPr sz="2200" spc="0" dirty="0" smtClean="0">
                <a:latin typeface="Verdana"/>
                <a:cs typeface="Verdana"/>
              </a:rPr>
              <a:t>er objects (= the</a:t>
            </a:r>
            <a:r>
              <a:rPr sz="2200" spc="-20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firs</a:t>
            </a:r>
            <a:r>
              <a:rPr sz="2200" spc="-35" dirty="0" smtClean="0">
                <a:latin typeface="Verdana"/>
                <a:cs typeface="Verdana"/>
              </a:rPr>
              <a:t>t</a:t>
            </a:r>
            <a:r>
              <a:rPr sz="2200" spc="0" dirty="0" smtClean="0">
                <a:latin typeface="Verdana"/>
                <a:cs typeface="Verdana"/>
              </a:rPr>
              <a:t>-ord</a:t>
            </a:r>
            <a:r>
              <a:rPr sz="2200" spc="5" dirty="0" smtClean="0">
                <a:latin typeface="Verdana"/>
                <a:cs typeface="Verdana"/>
              </a:rPr>
              <a:t>e</a:t>
            </a:r>
            <a:r>
              <a:rPr sz="2200" spc="0" dirty="0" smtClean="0">
                <a:latin typeface="Verdana"/>
                <a:cs typeface="Verdana"/>
              </a:rPr>
              <a:t>r</a:t>
            </a:r>
            <a:r>
              <a:rPr sz="2200" spc="-25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entities</a:t>
            </a:r>
            <a:r>
              <a:rPr sz="2200" spc="-20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that</a:t>
            </a:r>
            <a:r>
              <a:rPr sz="2200" spc="-15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exist</a:t>
            </a:r>
            <a:r>
              <a:rPr sz="2200" spc="-10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in</a:t>
            </a:r>
            <a:r>
              <a:rPr sz="2200" spc="-15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the</a:t>
            </a:r>
            <a:r>
              <a:rPr sz="2200" spc="-10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world).</a:t>
            </a:r>
            <a:endParaRPr sz="2200" dirty="0">
              <a:latin typeface="Verdana"/>
              <a:cs typeface="Verdana"/>
            </a:endParaRPr>
          </a:p>
          <a:p>
            <a:pPr>
              <a:lnSpc>
                <a:spcPts val="650"/>
              </a:lnSpc>
              <a:spcBef>
                <a:spcPts val="26"/>
              </a:spcBef>
              <a:buClr>
                <a:srgbClr val="EF7E09"/>
              </a:buClr>
              <a:buFont typeface="Wingdings 2"/>
              <a:buChar char="·"/>
            </a:pPr>
            <a:endParaRPr sz="650" dirty="0"/>
          </a:p>
          <a:p>
            <a:pPr>
              <a:lnSpc>
                <a:spcPts val="1000"/>
              </a:lnSpc>
              <a:buClr>
                <a:srgbClr val="EF7E09"/>
              </a:buClr>
              <a:buFont typeface="Wingdings 2"/>
              <a:buChar char="·"/>
            </a:pPr>
            <a:endParaRPr sz="1000" dirty="0"/>
          </a:p>
          <a:p>
            <a:pPr>
              <a:lnSpc>
                <a:spcPts val="1000"/>
              </a:lnSpc>
              <a:buClr>
                <a:srgbClr val="EF7E09"/>
              </a:buClr>
              <a:buFont typeface="Wingdings 2"/>
              <a:buChar char="·"/>
            </a:pPr>
            <a:endParaRPr sz="1000" dirty="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79545"/>
              <a:buFont typeface="Wingdings 2"/>
              <a:buChar char="·"/>
              <a:tabLst>
                <a:tab pos="277495" algn="l"/>
              </a:tabLst>
            </a:pPr>
            <a:r>
              <a:rPr sz="2200" dirty="0" smtClean="0">
                <a:latin typeface="Verdana"/>
                <a:cs typeface="Verdana"/>
              </a:rPr>
              <a:t>Highe</a:t>
            </a:r>
            <a:r>
              <a:rPr sz="2200" spc="-20" dirty="0" smtClean="0">
                <a:latin typeface="Verdana"/>
                <a:cs typeface="Verdana"/>
              </a:rPr>
              <a:t>r</a:t>
            </a:r>
            <a:r>
              <a:rPr sz="2200" spc="0" dirty="0" smtClean="0">
                <a:latin typeface="Verdana"/>
                <a:cs typeface="Verdana"/>
              </a:rPr>
              <a:t>-order</a:t>
            </a:r>
            <a:r>
              <a:rPr sz="2200" spc="-30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logic</a:t>
            </a:r>
            <a:r>
              <a:rPr sz="2200" spc="-10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also allows</a:t>
            </a:r>
            <a:r>
              <a:rPr sz="2200" spc="-10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quantification</a:t>
            </a:r>
            <a:r>
              <a:rPr sz="2200" spc="-30" dirty="0" smtClean="0">
                <a:latin typeface="Verdana"/>
                <a:cs typeface="Verdana"/>
              </a:rPr>
              <a:t> </a:t>
            </a:r>
            <a:r>
              <a:rPr sz="2200" spc="-20" dirty="0" smtClean="0">
                <a:latin typeface="Verdana"/>
                <a:cs typeface="Verdana"/>
              </a:rPr>
              <a:t>ov</a:t>
            </a:r>
            <a:r>
              <a:rPr sz="2200" spc="0" dirty="0" smtClean="0">
                <a:latin typeface="Verdana"/>
                <a:cs typeface="Verdana"/>
              </a:rPr>
              <a:t>er</a:t>
            </a:r>
            <a:endParaRPr sz="2200" dirty="0">
              <a:latin typeface="Verdana"/>
              <a:cs typeface="Verdana"/>
            </a:endParaRPr>
          </a:p>
          <a:p>
            <a:pPr marL="277495">
              <a:lnSpc>
                <a:spcPts val="2375"/>
              </a:lnSpc>
            </a:pPr>
            <a:r>
              <a:rPr sz="2200" dirty="0" smtClean="0">
                <a:latin typeface="Verdana"/>
                <a:cs typeface="Verdana"/>
              </a:rPr>
              <a:t>relations</a:t>
            </a:r>
            <a:r>
              <a:rPr sz="2200" spc="-30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a</a:t>
            </a:r>
            <a:r>
              <a:rPr sz="2200" spc="-10" dirty="0" smtClean="0">
                <a:latin typeface="Verdana"/>
                <a:cs typeface="Verdana"/>
              </a:rPr>
              <a:t>n</a:t>
            </a:r>
            <a:r>
              <a:rPr sz="2200" spc="0" dirty="0" smtClean="0">
                <a:latin typeface="Verdana"/>
                <a:cs typeface="Verdana"/>
              </a:rPr>
              <a:t>d fu</a:t>
            </a:r>
            <a:r>
              <a:rPr sz="2200" spc="-10" dirty="0" smtClean="0">
                <a:latin typeface="Verdana"/>
                <a:cs typeface="Verdana"/>
              </a:rPr>
              <a:t>n</a:t>
            </a:r>
            <a:r>
              <a:rPr sz="2200" spc="0" dirty="0" smtClean="0">
                <a:latin typeface="Verdana"/>
                <a:cs typeface="Verdana"/>
              </a:rPr>
              <a:t>ctions.</a:t>
            </a:r>
            <a:endParaRPr sz="2200" dirty="0">
              <a:latin typeface="Verdana"/>
              <a:cs typeface="Verdana"/>
            </a:endParaRPr>
          </a:p>
          <a:p>
            <a:pPr marL="277495" marR="259715">
              <a:lnSpc>
                <a:spcPts val="2380"/>
              </a:lnSpc>
              <a:spcBef>
                <a:spcPts val="330"/>
              </a:spcBef>
            </a:pPr>
            <a:r>
              <a:rPr sz="2200" dirty="0" smtClean="0">
                <a:latin typeface="Verdana"/>
                <a:cs typeface="Verdana"/>
              </a:rPr>
              <a:t>e.g</a:t>
            </a:r>
            <a:r>
              <a:rPr sz="2200" spc="-130" dirty="0" smtClean="0">
                <a:latin typeface="Verdana"/>
                <a:cs typeface="Verdana"/>
              </a:rPr>
              <a:t>.</a:t>
            </a:r>
            <a:r>
              <a:rPr sz="2200" spc="0" dirty="0" smtClean="0">
                <a:latin typeface="Verdana"/>
                <a:cs typeface="Verdana"/>
              </a:rPr>
              <a:t>,</a:t>
            </a:r>
            <a:r>
              <a:rPr sz="2200" spc="-20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“two</a:t>
            </a:r>
            <a:r>
              <a:rPr sz="2200" spc="-10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objects</a:t>
            </a:r>
            <a:r>
              <a:rPr sz="2200" spc="10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are equal</a:t>
            </a:r>
            <a:r>
              <a:rPr sz="2200" spc="-10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iff</a:t>
            </a:r>
            <a:r>
              <a:rPr sz="2200" spc="-10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all proper</a:t>
            </a:r>
            <a:r>
              <a:rPr sz="2200" spc="5" dirty="0" smtClean="0">
                <a:latin typeface="Verdana"/>
                <a:cs typeface="Verdana"/>
              </a:rPr>
              <a:t>t</a:t>
            </a:r>
            <a:r>
              <a:rPr sz="2200" spc="0" dirty="0" smtClean="0">
                <a:latin typeface="Verdana"/>
                <a:cs typeface="Verdana"/>
              </a:rPr>
              <a:t>ies</a:t>
            </a:r>
            <a:r>
              <a:rPr sz="2200" spc="-15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appli</a:t>
            </a:r>
            <a:r>
              <a:rPr sz="2200" spc="5" dirty="0" smtClean="0">
                <a:latin typeface="Verdana"/>
                <a:cs typeface="Verdana"/>
              </a:rPr>
              <a:t>e</a:t>
            </a:r>
            <a:r>
              <a:rPr sz="2200" spc="0" dirty="0" smtClean="0">
                <a:latin typeface="Verdana"/>
                <a:cs typeface="Verdana"/>
              </a:rPr>
              <a:t>d to them</a:t>
            </a:r>
            <a:r>
              <a:rPr sz="2200" spc="-25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are equi</a:t>
            </a:r>
            <a:r>
              <a:rPr sz="2200" spc="-40" dirty="0" smtClean="0">
                <a:latin typeface="Verdana"/>
                <a:cs typeface="Verdana"/>
              </a:rPr>
              <a:t>v</a:t>
            </a:r>
            <a:r>
              <a:rPr sz="2200" spc="0" dirty="0" smtClean="0">
                <a:latin typeface="Verdana"/>
                <a:cs typeface="Verdana"/>
              </a:rPr>
              <a:t>alen</a:t>
            </a:r>
            <a:r>
              <a:rPr sz="2200" spc="15" dirty="0" smtClean="0">
                <a:latin typeface="Verdana"/>
                <a:cs typeface="Verdana"/>
              </a:rPr>
              <a:t>t</a:t>
            </a:r>
            <a:r>
              <a:rPr sz="2200" spc="0" dirty="0" smtClean="0">
                <a:latin typeface="Verdana"/>
                <a:cs typeface="Verdana"/>
              </a:rPr>
              <a:t>”:</a:t>
            </a:r>
            <a:endParaRPr sz="2200" dirty="0">
              <a:latin typeface="Verdana"/>
              <a:cs typeface="Verdana"/>
            </a:endParaRPr>
          </a:p>
          <a:p>
            <a:pPr>
              <a:lnSpc>
                <a:spcPts val="650"/>
              </a:lnSpc>
              <a:spcBef>
                <a:spcPts val="13"/>
              </a:spcBef>
            </a:pPr>
            <a:endParaRPr sz="6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277495">
              <a:lnSpc>
                <a:spcPct val="100000"/>
              </a:lnSpc>
              <a:tabLst>
                <a:tab pos="1300480" algn="l"/>
              </a:tabLst>
            </a:pPr>
            <a:r>
              <a:rPr sz="2200" dirty="0" smtClean="0">
                <a:latin typeface="Symbol"/>
                <a:cs typeface="Symbol"/>
              </a:rPr>
              <a:t></a:t>
            </a:r>
            <a:r>
              <a:rPr sz="2200" spc="210" dirty="0" smtClean="0">
                <a:latin typeface="Times New Roman"/>
                <a:cs typeface="Times New Roman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x,y	(x=y)</a:t>
            </a:r>
            <a:r>
              <a:rPr sz="2200" spc="-5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Symbol"/>
                <a:cs typeface="Symbol"/>
              </a:rPr>
              <a:t></a:t>
            </a:r>
            <a:r>
              <a:rPr sz="2200" spc="215" dirty="0" smtClean="0">
                <a:latin typeface="Times New Roman"/>
                <a:cs typeface="Times New Roman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(</a:t>
            </a:r>
            <a:r>
              <a:rPr sz="2200" spc="0" dirty="0" smtClean="0">
                <a:latin typeface="Symbol"/>
                <a:cs typeface="Symbol"/>
              </a:rPr>
              <a:t></a:t>
            </a:r>
            <a:r>
              <a:rPr sz="2200" spc="210" dirty="0" smtClean="0">
                <a:latin typeface="Times New Roman"/>
                <a:cs typeface="Times New Roman"/>
              </a:rPr>
              <a:t> </a:t>
            </a:r>
            <a:r>
              <a:rPr sz="2200" spc="-30" dirty="0" smtClean="0">
                <a:latin typeface="Verdana"/>
                <a:cs typeface="Verdana"/>
              </a:rPr>
              <a:t>p</a:t>
            </a:r>
            <a:r>
              <a:rPr sz="2200" spc="0" dirty="0" smtClean="0">
                <a:latin typeface="Verdana"/>
                <a:cs typeface="Verdana"/>
              </a:rPr>
              <a:t>, p(x) </a:t>
            </a:r>
            <a:r>
              <a:rPr sz="2200" spc="0" dirty="0" smtClean="0">
                <a:latin typeface="Symbol"/>
                <a:cs typeface="Symbol"/>
              </a:rPr>
              <a:t></a:t>
            </a:r>
            <a:r>
              <a:rPr sz="2200" spc="215" dirty="0" smtClean="0">
                <a:latin typeface="Times New Roman"/>
                <a:cs typeface="Times New Roman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p(y))</a:t>
            </a:r>
            <a:endParaRPr sz="2200" dirty="0">
              <a:latin typeface="Verdana"/>
              <a:cs typeface="Verdana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22"/>
              </a:spcBef>
            </a:pPr>
            <a:endParaRPr sz="1000" dirty="0"/>
          </a:p>
          <a:p>
            <a:pPr marL="277495" marR="12700" indent="-265430">
              <a:lnSpc>
                <a:spcPts val="2380"/>
              </a:lnSpc>
              <a:buClr>
                <a:srgbClr val="EF7E09"/>
              </a:buClr>
              <a:buSzPct val="79545"/>
              <a:buFont typeface="Wingdings 2"/>
              <a:buChar char="·"/>
              <a:tabLst>
                <a:tab pos="277495" algn="l"/>
              </a:tabLst>
            </a:pPr>
            <a:r>
              <a:rPr sz="2200" dirty="0" smtClean="0">
                <a:latin typeface="Verdana"/>
                <a:cs typeface="Verdana"/>
              </a:rPr>
              <a:t>Highe</a:t>
            </a:r>
            <a:r>
              <a:rPr sz="2200" spc="-25" dirty="0" smtClean="0">
                <a:latin typeface="Verdana"/>
                <a:cs typeface="Verdana"/>
              </a:rPr>
              <a:t>r</a:t>
            </a:r>
            <a:r>
              <a:rPr sz="2200" spc="0" dirty="0" smtClean="0">
                <a:latin typeface="Verdana"/>
                <a:cs typeface="Verdana"/>
              </a:rPr>
              <a:t>-order</a:t>
            </a:r>
            <a:r>
              <a:rPr sz="2200" spc="-35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logics</a:t>
            </a:r>
            <a:r>
              <a:rPr sz="2200" spc="-5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are </a:t>
            </a:r>
            <a:r>
              <a:rPr sz="2200" spc="-10" dirty="0" smtClean="0">
                <a:latin typeface="Verdana"/>
                <a:cs typeface="Verdana"/>
              </a:rPr>
              <a:t>m</a:t>
            </a:r>
            <a:r>
              <a:rPr sz="2200" spc="0" dirty="0" smtClean="0">
                <a:latin typeface="Verdana"/>
                <a:cs typeface="Verdana"/>
              </a:rPr>
              <a:t>ore</a:t>
            </a:r>
            <a:r>
              <a:rPr sz="2200" spc="-15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expressi</a:t>
            </a:r>
            <a:r>
              <a:rPr sz="2200" spc="-25" dirty="0" smtClean="0">
                <a:latin typeface="Verdana"/>
                <a:cs typeface="Verdana"/>
              </a:rPr>
              <a:t>v</a:t>
            </a:r>
            <a:r>
              <a:rPr sz="2200" spc="0" dirty="0" smtClean="0">
                <a:latin typeface="Verdana"/>
                <a:cs typeface="Verdana"/>
              </a:rPr>
              <a:t>e</a:t>
            </a:r>
            <a:r>
              <a:rPr sz="2200" spc="-15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than</a:t>
            </a:r>
            <a:r>
              <a:rPr sz="2200" spc="-20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firs</a:t>
            </a:r>
            <a:r>
              <a:rPr sz="2200" spc="-40" dirty="0" smtClean="0">
                <a:latin typeface="Verdana"/>
                <a:cs typeface="Verdana"/>
              </a:rPr>
              <a:t>t</a:t>
            </a:r>
            <a:r>
              <a:rPr sz="2200" spc="0" dirty="0" smtClean="0">
                <a:latin typeface="Verdana"/>
                <a:cs typeface="Verdana"/>
              </a:rPr>
              <a:t>- ord</a:t>
            </a:r>
            <a:r>
              <a:rPr sz="2200" spc="5" dirty="0" smtClean="0">
                <a:latin typeface="Verdana"/>
                <a:cs typeface="Verdana"/>
              </a:rPr>
              <a:t>e</a:t>
            </a:r>
            <a:r>
              <a:rPr sz="2200" spc="0" dirty="0" smtClean="0">
                <a:latin typeface="Verdana"/>
                <a:cs typeface="Verdana"/>
              </a:rPr>
              <a:t>r</a:t>
            </a:r>
            <a:r>
              <a:rPr lang="en-US" sz="2200" spc="0" dirty="0" smtClean="0">
                <a:latin typeface="Verdana"/>
                <a:cs typeface="Verdana"/>
              </a:rPr>
              <a:t>,</a:t>
            </a:r>
            <a:r>
              <a:rPr sz="2200" spc="-15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howe</a:t>
            </a:r>
            <a:r>
              <a:rPr sz="2200" spc="-20" dirty="0" smtClean="0">
                <a:latin typeface="Verdana"/>
                <a:cs typeface="Verdana"/>
              </a:rPr>
              <a:t>v</a:t>
            </a:r>
            <a:r>
              <a:rPr sz="2200" spc="0" dirty="0" smtClean="0">
                <a:latin typeface="Verdana"/>
                <a:cs typeface="Verdana"/>
              </a:rPr>
              <a:t>e</a:t>
            </a:r>
            <a:r>
              <a:rPr sz="2200" spc="-310" dirty="0" smtClean="0">
                <a:latin typeface="Verdana"/>
                <a:cs typeface="Verdana"/>
              </a:rPr>
              <a:t>r</a:t>
            </a:r>
            <a:r>
              <a:rPr sz="2200" spc="0" dirty="0" smtClean="0">
                <a:latin typeface="Verdana"/>
                <a:cs typeface="Verdana"/>
              </a:rPr>
              <a:t>,</a:t>
            </a:r>
            <a:r>
              <a:rPr sz="2200" spc="-20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so far we h</a:t>
            </a:r>
            <a:r>
              <a:rPr sz="2200" spc="-25" dirty="0" smtClean="0">
                <a:latin typeface="Verdana"/>
                <a:cs typeface="Verdana"/>
              </a:rPr>
              <a:t>a</a:t>
            </a:r>
            <a:r>
              <a:rPr sz="2200" spc="-20" dirty="0" smtClean="0">
                <a:latin typeface="Verdana"/>
                <a:cs typeface="Verdana"/>
              </a:rPr>
              <a:t>v</a:t>
            </a:r>
            <a:r>
              <a:rPr sz="2200" spc="0" dirty="0" smtClean="0">
                <a:latin typeface="Verdana"/>
                <a:cs typeface="Verdana"/>
              </a:rPr>
              <a:t>e litt</a:t>
            </a:r>
            <a:r>
              <a:rPr sz="2200" spc="-10" dirty="0" smtClean="0">
                <a:latin typeface="Verdana"/>
                <a:cs typeface="Verdana"/>
              </a:rPr>
              <a:t>l</a:t>
            </a:r>
            <a:r>
              <a:rPr sz="2200" spc="0" dirty="0" smtClean="0">
                <a:latin typeface="Verdana"/>
                <a:cs typeface="Verdana"/>
              </a:rPr>
              <a:t>e</a:t>
            </a:r>
            <a:r>
              <a:rPr sz="2200" spc="-25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understanding</a:t>
            </a:r>
            <a:r>
              <a:rPr sz="2200" spc="-20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on how</a:t>
            </a:r>
            <a:r>
              <a:rPr sz="2200" spc="-15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to effecti</a:t>
            </a:r>
            <a:r>
              <a:rPr sz="2200" spc="-15" dirty="0" smtClean="0">
                <a:latin typeface="Verdana"/>
                <a:cs typeface="Verdana"/>
              </a:rPr>
              <a:t>v</a:t>
            </a:r>
            <a:r>
              <a:rPr sz="2200" spc="0" dirty="0" smtClean="0">
                <a:latin typeface="Verdana"/>
                <a:cs typeface="Verdana"/>
              </a:rPr>
              <a:t>ely</a:t>
            </a:r>
            <a:r>
              <a:rPr sz="2200" spc="-25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reason with</a:t>
            </a:r>
            <a:r>
              <a:rPr sz="2200" spc="-25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sentences</a:t>
            </a:r>
            <a:r>
              <a:rPr sz="2200" spc="-5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in </a:t>
            </a:r>
            <a:r>
              <a:rPr sz="2200" spc="-10" dirty="0" smtClean="0">
                <a:latin typeface="Verdana"/>
                <a:cs typeface="Verdana"/>
              </a:rPr>
              <a:t>h</a:t>
            </a:r>
            <a:r>
              <a:rPr sz="2200" spc="0" dirty="0" smtClean="0">
                <a:latin typeface="Verdana"/>
                <a:cs typeface="Verdana"/>
              </a:rPr>
              <a:t>ighe</a:t>
            </a:r>
            <a:r>
              <a:rPr sz="2200" spc="-15" dirty="0" smtClean="0">
                <a:latin typeface="Verdana"/>
                <a:cs typeface="Verdana"/>
              </a:rPr>
              <a:t>r</a:t>
            </a:r>
            <a:r>
              <a:rPr sz="2200" spc="0" dirty="0" smtClean="0">
                <a:latin typeface="Verdana"/>
                <a:cs typeface="Verdana"/>
              </a:rPr>
              <a:t>-order logic.</a:t>
            </a:r>
            <a:endParaRPr sz="2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43488" y="224599"/>
            <a:ext cx="7127240" cy="48958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12700" defTabSz="685800">
              <a:lnSpc>
                <a:spcPts val="4220"/>
              </a:lnSpc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dirty="0"/>
              <a:t>Logical agents for the </a:t>
            </a:r>
            <a:r>
              <a:rPr dirty="0" err="1" smtClean="0"/>
              <a:t>Wumpus</a:t>
            </a:r>
            <a:r>
              <a:rPr lang="en-US" dirty="0" smtClean="0"/>
              <a:t> world</a:t>
            </a:r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33400" y="1676400"/>
            <a:ext cx="8263382" cy="289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3488" y="607373"/>
            <a:ext cx="4731385" cy="1082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lang="en-US" sz="1000" dirty="0" smtClean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400"/>
              </a:lnSpc>
              <a:spcBef>
                <a:spcPts val="71"/>
              </a:spcBef>
            </a:pPr>
            <a:endParaRPr sz="1400" dirty="0"/>
          </a:p>
          <a:p>
            <a:pPr marL="182245">
              <a:lnSpc>
                <a:spcPct val="100000"/>
              </a:lnSpc>
            </a:pPr>
            <a:r>
              <a:rPr sz="1800" spc="-35" dirty="0" smtClean="0">
                <a:solidFill>
                  <a:srgbClr val="0066FF"/>
                </a:solidFill>
                <a:latin typeface="Tahoma"/>
                <a:cs typeface="Tahoma"/>
              </a:rPr>
              <a:t>R</a:t>
            </a:r>
            <a:r>
              <a:rPr sz="1800" spc="0" dirty="0" smtClean="0">
                <a:solidFill>
                  <a:srgbClr val="0066FF"/>
                </a:solidFill>
                <a:latin typeface="Tahoma"/>
                <a:cs typeface="Tahoma"/>
              </a:rPr>
              <a:t>emember:</a:t>
            </a:r>
            <a:r>
              <a:rPr sz="1800" spc="-10" dirty="0" smtClean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1800" spc="0" dirty="0" smtClean="0">
                <a:solidFill>
                  <a:srgbClr val="0066FF"/>
                </a:solidFill>
                <a:latin typeface="Tahoma"/>
                <a:cs typeface="Tahoma"/>
              </a:rPr>
              <a:t>generic</a:t>
            </a:r>
            <a:r>
              <a:rPr sz="1800" spc="-5" dirty="0" smtClean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1800" spc="0" dirty="0" smtClean="0">
                <a:solidFill>
                  <a:srgbClr val="0066FF"/>
                </a:solidFill>
                <a:latin typeface="Tahoma"/>
                <a:cs typeface="Tahoma"/>
              </a:rPr>
              <a:t>k</a:t>
            </a:r>
            <a:r>
              <a:rPr sz="1800" spc="-10" dirty="0" smtClean="0">
                <a:solidFill>
                  <a:srgbClr val="0066FF"/>
                </a:solidFill>
                <a:latin typeface="Tahoma"/>
                <a:cs typeface="Tahoma"/>
              </a:rPr>
              <a:t>n</a:t>
            </a:r>
            <a:r>
              <a:rPr sz="1800" spc="0" dirty="0" smtClean="0">
                <a:solidFill>
                  <a:srgbClr val="0066FF"/>
                </a:solidFill>
                <a:latin typeface="Tahoma"/>
                <a:cs typeface="Tahoma"/>
              </a:rPr>
              <a:t>owledge</a:t>
            </a:r>
            <a:r>
              <a:rPr sz="1800" spc="-5" dirty="0" smtClean="0">
                <a:solidFill>
                  <a:srgbClr val="0066FF"/>
                </a:solidFill>
                <a:latin typeface="Tahoma"/>
                <a:cs typeface="Tahoma"/>
              </a:rPr>
              <a:t>-</a:t>
            </a:r>
            <a:r>
              <a:rPr sz="1800" spc="0" dirty="0" smtClean="0">
                <a:solidFill>
                  <a:srgbClr val="0066FF"/>
                </a:solidFill>
                <a:latin typeface="Tahoma"/>
                <a:cs typeface="Tahoma"/>
              </a:rPr>
              <a:t>based</a:t>
            </a:r>
            <a:r>
              <a:rPr sz="1800" spc="10" dirty="0" smtClean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1800" spc="0" dirty="0" smtClean="0">
                <a:solidFill>
                  <a:srgbClr val="0066FF"/>
                </a:solidFill>
                <a:latin typeface="Tahoma"/>
                <a:cs typeface="Tahoma"/>
              </a:rPr>
              <a:t>age</a:t>
            </a:r>
            <a:r>
              <a:rPr sz="1800" spc="-10" dirty="0" smtClean="0">
                <a:solidFill>
                  <a:srgbClr val="0066FF"/>
                </a:solidFill>
                <a:latin typeface="Tahoma"/>
                <a:cs typeface="Tahoma"/>
              </a:rPr>
              <a:t>n</a:t>
            </a:r>
            <a:r>
              <a:rPr sz="1800" spc="0" dirty="0" smtClean="0">
                <a:solidFill>
                  <a:srgbClr val="0066FF"/>
                </a:solidFill>
                <a:latin typeface="Tahoma"/>
                <a:cs typeface="Tahoma"/>
              </a:rPr>
              <a:t>t: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dirty="0" smtClean="0">
                <a:solidFill>
                  <a:srgbClr val="A7A299"/>
                </a:solidFill>
                <a:latin typeface="Verdana"/>
                <a:cs typeface="Verdana"/>
              </a:rPr>
              <a:t>35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540" y="4616704"/>
            <a:ext cx="7446645" cy="1433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indent="-457200">
              <a:lnSpc>
                <a:spcPct val="100000"/>
              </a:lnSpc>
              <a:buFont typeface="Tahoma"/>
              <a:buAutoNum type="arabicPeriod"/>
              <a:tabLst>
                <a:tab pos="469265" algn="l"/>
              </a:tabLst>
            </a:pPr>
            <a:r>
              <a:rPr sz="1800" spc="-15" dirty="0" smtClean="0">
                <a:latin typeface="Tahoma"/>
                <a:cs typeface="Tahoma"/>
              </a:rPr>
              <a:t>TEL</a:t>
            </a:r>
            <a:r>
              <a:rPr sz="1800" spc="-10" dirty="0" smtClean="0">
                <a:latin typeface="Tahoma"/>
                <a:cs typeface="Tahoma"/>
              </a:rPr>
              <a:t>L</a:t>
            </a:r>
            <a:r>
              <a:rPr sz="1800" spc="10" dirty="0" smtClean="0">
                <a:latin typeface="Tahoma"/>
                <a:cs typeface="Tahoma"/>
              </a:rPr>
              <a:t> </a:t>
            </a:r>
            <a:r>
              <a:rPr sz="1800" spc="0" dirty="0" smtClean="0">
                <a:latin typeface="Tahoma"/>
                <a:cs typeface="Tahoma"/>
              </a:rPr>
              <a:t>KB</a:t>
            </a:r>
            <a:r>
              <a:rPr sz="1800" spc="-5" dirty="0" smtClean="0">
                <a:latin typeface="Tahoma"/>
                <a:cs typeface="Tahoma"/>
              </a:rPr>
              <a:t> </a:t>
            </a:r>
            <a:r>
              <a:rPr sz="1800" spc="0" dirty="0" smtClean="0">
                <a:latin typeface="Tahoma"/>
                <a:cs typeface="Tahoma"/>
              </a:rPr>
              <a:t>what</a:t>
            </a:r>
            <a:r>
              <a:rPr sz="1800" spc="-5" dirty="0" smtClean="0">
                <a:latin typeface="Tahoma"/>
                <a:cs typeface="Tahoma"/>
              </a:rPr>
              <a:t> </a:t>
            </a:r>
            <a:r>
              <a:rPr sz="1800" spc="-15" dirty="0" smtClean="0">
                <a:latin typeface="Tahoma"/>
                <a:cs typeface="Tahoma"/>
              </a:rPr>
              <a:t>w</a:t>
            </a:r>
            <a:r>
              <a:rPr sz="1800" spc="0" dirty="0" smtClean="0">
                <a:latin typeface="Tahoma"/>
                <a:cs typeface="Tahoma"/>
              </a:rPr>
              <a:t>as</a:t>
            </a:r>
            <a:r>
              <a:rPr sz="1800" spc="-5" dirty="0" smtClean="0">
                <a:latin typeface="Tahoma"/>
                <a:cs typeface="Tahoma"/>
              </a:rPr>
              <a:t> </a:t>
            </a:r>
            <a:r>
              <a:rPr sz="1800" spc="-10" dirty="0" smtClean="0">
                <a:latin typeface="Tahoma"/>
                <a:cs typeface="Tahoma"/>
              </a:rPr>
              <a:t>pe</a:t>
            </a:r>
            <a:r>
              <a:rPr sz="1800" spc="-15" dirty="0" smtClean="0">
                <a:latin typeface="Tahoma"/>
                <a:cs typeface="Tahoma"/>
              </a:rPr>
              <a:t>r</a:t>
            </a:r>
            <a:r>
              <a:rPr sz="1800" spc="0" dirty="0" smtClean="0">
                <a:latin typeface="Tahoma"/>
                <a:cs typeface="Tahoma"/>
              </a:rPr>
              <a:t>cei</a:t>
            </a:r>
            <a:r>
              <a:rPr sz="1800" spc="-15" dirty="0" smtClean="0">
                <a:latin typeface="Tahoma"/>
                <a:cs typeface="Tahoma"/>
              </a:rPr>
              <a:t>v</a:t>
            </a:r>
            <a:r>
              <a:rPr sz="1800" spc="0" dirty="0" smtClean="0">
                <a:latin typeface="Tahoma"/>
                <a:cs typeface="Tahoma"/>
              </a:rPr>
              <a:t>ed</a:t>
            </a:r>
            <a:endParaRPr sz="18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</a:pPr>
            <a:r>
              <a:rPr sz="1800" dirty="0" smtClean="0">
                <a:latin typeface="Tahoma"/>
                <a:cs typeface="Tahoma"/>
              </a:rPr>
              <a:t>Uses</a:t>
            </a:r>
            <a:r>
              <a:rPr sz="1800" spc="-20" dirty="0" smtClean="0">
                <a:latin typeface="Tahoma"/>
                <a:cs typeface="Tahoma"/>
              </a:rPr>
              <a:t> </a:t>
            </a:r>
            <a:r>
              <a:rPr sz="1800" spc="0" dirty="0" smtClean="0">
                <a:latin typeface="Tahoma"/>
                <a:cs typeface="Tahoma"/>
              </a:rPr>
              <a:t>a KRL</a:t>
            </a:r>
            <a:r>
              <a:rPr sz="1800" spc="-5" dirty="0" smtClean="0">
                <a:latin typeface="Tahoma"/>
                <a:cs typeface="Tahoma"/>
              </a:rPr>
              <a:t> </a:t>
            </a:r>
            <a:r>
              <a:rPr sz="1800" spc="0" dirty="0" smtClean="0">
                <a:latin typeface="Tahoma"/>
                <a:cs typeface="Tahoma"/>
              </a:rPr>
              <a:t>to</a:t>
            </a:r>
            <a:r>
              <a:rPr sz="1800" spc="-10" dirty="0" smtClean="0">
                <a:latin typeface="Tahoma"/>
                <a:cs typeface="Tahoma"/>
              </a:rPr>
              <a:t> </a:t>
            </a:r>
            <a:r>
              <a:rPr sz="1800" spc="0" dirty="0" smtClean="0">
                <a:latin typeface="Tahoma"/>
                <a:cs typeface="Tahoma"/>
              </a:rPr>
              <a:t>insert</a:t>
            </a:r>
            <a:r>
              <a:rPr sz="1800" spc="-15" dirty="0" smtClean="0">
                <a:latin typeface="Tahoma"/>
                <a:cs typeface="Tahoma"/>
              </a:rPr>
              <a:t> </a:t>
            </a:r>
            <a:r>
              <a:rPr sz="1800" spc="0" dirty="0" smtClean="0">
                <a:latin typeface="Tahoma"/>
                <a:cs typeface="Tahoma"/>
              </a:rPr>
              <a:t>new se</a:t>
            </a:r>
            <a:r>
              <a:rPr sz="1800" spc="-10" dirty="0" smtClean="0">
                <a:latin typeface="Tahoma"/>
                <a:cs typeface="Tahoma"/>
              </a:rPr>
              <a:t>n</a:t>
            </a:r>
            <a:r>
              <a:rPr sz="1800" spc="0" dirty="0" smtClean="0">
                <a:latin typeface="Tahoma"/>
                <a:cs typeface="Tahoma"/>
              </a:rPr>
              <a:t>ten</a:t>
            </a:r>
            <a:r>
              <a:rPr sz="1800" spc="-10" dirty="0" smtClean="0">
                <a:latin typeface="Tahoma"/>
                <a:cs typeface="Tahoma"/>
              </a:rPr>
              <a:t>c</a:t>
            </a:r>
            <a:r>
              <a:rPr sz="1800" spc="0" dirty="0" smtClean="0">
                <a:latin typeface="Tahoma"/>
                <a:cs typeface="Tahoma"/>
              </a:rPr>
              <a:t>es,</a:t>
            </a:r>
            <a:r>
              <a:rPr sz="1800" spc="-10" dirty="0" smtClean="0">
                <a:latin typeface="Tahoma"/>
                <a:cs typeface="Tahoma"/>
              </a:rPr>
              <a:t> </a:t>
            </a:r>
            <a:r>
              <a:rPr sz="1800" spc="-15" dirty="0" smtClean="0">
                <a:latin typeface="Tahoma"/>
                <a:cs typeface="Tahoma"/>
              </a:rPr>
              <a:t>r</a:t>
            </a:r>
            <a:r>
              <a:rPr sz="1800" spc="0" dirty="0" smtClean="0">
                <a:latin typeface="Tahoma"/>
                <a:cs typeface="Tahoma"/>
              </a:rPr>
              <a:t>ep</a:t>
            </a:r>
            <a:r>
              <a:rPr sz="1800" spc="-15" dirty="0" smtClean="0">
                <a:latin typeface="Tahoma"/>
                <a:cs typeface="Tahoma"/>
              </a:rPr>
              <a:t>r</a:t>
            </a:r>
            <a:r>
              <a:rPr sz="1800" spc="0" dirty="0" smtClean="0">
                <a:latin typeface="Tahoma"/>
                <a:cs typeface="Tahoma"/>
              </a:rPr>
              <a:t>esent</a:t>
            </a:r>
            <a:r>
              <a:rPr sz="1800" spc="-15" dirty="0" smtClean="0">
                <a:latin typeface="Tahoma"/>
                <a:cs typeface="Tahoma"/>
              </a:rPr>
              <a:t>a</a:t>
            </a:r>
            <a:r>
              <a:rPr sz="1800" spc="0" dirty="0" smtClean="0">
                <a:latin typeface="Tahoma"/>
                <a:cs typeface="Tahoma"/>
              </a:rPr>
              <a:t>tions</a:t>
            </a:r>
            <a:r>
              <a:rPr sz="1800" spc="5" dirty="0" smtClean="0">
                <a:latin typeface="Tahoma"/>
                <a:cs typeface="Tahoma"/>
              </a:rPr>
              <a:t> </a:t>
            </a:r>
            <a:r>
              <a:rPr sz="1800" spc="0" dirty="0" smtClean="0">
                <a:latin typeface="Tahoma"/>
                <a:cs typeface="Tahoma"/>
              </a:rPr>
              <a:t>of </a:t>
            </a:r>
            <a:r>
              <a:rPr sz="1800" spc="-30" dirty="0" smtClean="0">
                <a:latin typeface="Tahoma"/>
                <a:cs typeface="Tahoma"/>
              </a:rPr>
              <a:t>f</a:t>
            </a:r>
            <a:r>
              <a:rPr sz="1800" spc="0" dirty="0" smtClean="0">
                <a:latin typeface="Tahoma"/>
                <a:cs typeface="Tahoma"/>
              </a:rPr>
              <a:t>a</a:t>
            </a:r>
            <a:r>
              <a:rPr sz="1800" spc="-10" dirty="0" smtClean="0">
                <a:latin typeface="Tahoma"/>
                <a:cs typeface="Tahoma"/>
              </a:rPr>
              <a:t>c</a:t>
            </a:r>
            <a:r>
              <a:rPr sz="1800" spc="0" dirty="0" smtClean="0">
                <a:latin typeface="Tahoma"/>
                <a:cs typeface="Tahoma"/>
              </a:rPr>
              <a:t>ts,</a:t>
            </a:r>
            <a:r>
              <a:rPr sz="1800" spc="-5" dirty="0" smtClean="0">
                <a:latin typeface="Tahoma"/>
                <a:cs typeface="Tahoma"/>
              </a:rPr>
              <a:t> </a:t>
            </a:r>
            <a:r>
              <a:rPr sz="1800" spc="0" dirty="0" smtClean="0">
                <a:latin typeface="Tahoma"/>
                <a:cs typeface="Tahoma"/>
              </a:rPr>
              <a:t>in</a:t>
            </a:r>
            <a:r>
              <a:rPr sz="1800" spc="-5" dirty="0" smtClean="0">
                <a:latin typeface="Tahoma"/>
                <a:cs typeface="Tahoma"/>
              </a:rPr>
              <a:t>t</a:t>
            </a:r>
            <a:r>
              <a:rPr sz="1800" spc="0" dirty="0" smtClean="0">
                <a:latin typeface="Tahoma"/>
                <a:cs typeface="Tahoma"/>
              </a:rPr>
              <a:t>o</a:t>
            </a:r>
            <a:r>
              <a:rPr sz="1800" spc="-10" dirty="0" smtClean="0">
                <a:latin typeface="Tahoma"/>
                <a:cs typeface="Tahoma"/>
              </a:rPr>
              <a:t> </a:t>
            </a:r>
            <a:r>
              <a:rPr sz="1800" spc="0" dirty="0" smtClean="0">
                <a:latin typeface="Tahoma"/>
                <a:cs typeface="Tahoma"/>
              </a:rPr>
              <a:t>KB</a:t>
            </a:r>
            <a:endParaRPr sz="1800">
              <a:latin typeface="Tahoma"/>
              <a:cs typeface="Tahoma"/>
            </a:endParaRPr>
          </a:p>
          <a:p>
            <a:pPr>
              <a:lnSpc>
                <a:spcPts val="550"/>
              </a:lnSpc>
              <a:spcBef>
                <a:spcPts val="42"/>
              </a:spcBef>
            </a:pPr>
            <a:endParaRPr sz="5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469900" indent="-457200">
              <a:lnSpc>
                <a:spcPct val="100000"/>
              </a:lnSpc>
              <a:buFont typeface="Tahoma"/>
              <a:buAutoNum type="arabicPeriod" startAt="2"/>
              <a:tabLst>
                <a:tab pos="469265" algn="l"/>
              </a:tabLst>
            </a:pPr>
            <a:r>
              <a:rPr sz="1800" spc="-20" dirty="0" smtClean="0">
                <a:latin typeface="Tahoma"/>
                <a:cs typeface="Tahoma"/>
              </a:rPr>
              <a:t>A</a:t>
            </a:r>
            <a:r>
              <a:rPr sz="1800" spc="0" dirty="0" smtClean="0">
                <a:latin typeface="Tahoma"/>
                <a:cs typeface="Tahoma"/>
              </a:rPr>
              <a:t>SK</a:t>
            </a:r>
            <a:r>
              <a:rPr sz="1800" spc="-10" dirty="0" smtClean="0">
                <a:latin typeface="Tahoma"/>
                <a:cs typeface="Tahoma"/>
              </a:rPr>
              <a:t> </a:t>
            </a:r>
            <a:r>
              <a:rPr sz="1800" spc="0" dirty="0" smtClean="0">
                <a:latin typeface="Tahoma"/>
                <a:cs typeface="Tahoma"/>
              </a:rPr>
              <a:t>KB what</a:t>
            </a:r>
            <a:r>
              <a:rPr sz="1800" spc="-5" dirty="0" smtClean="0">
                <a:latin typeface="Tahoma"/>
                <a:cs typeface="Tahoma"/>
              </a:rPr>
              <a:t> </a:t>
            </a:r>
            <a:r>
              <a:rPr sz="1800" spc="0" dirty="0" smtClean="0">
                <a:latin typeface="Tahoma"/>
                <a:cs typeface="Tahoma"/>
              </a:rPr>
              <a:t>to</a:t>
            </a:r>
            <a:r>
              <a:rPr sz="1800" spc="-5" dirty="0" smtClean="0">
                <a:latin typeface="Tahoma"/>
                <a:cs typeface="Tahoma"/>
              </a:rPr>
              <a:t> </a:t>
            </a:r>
            <a:r>
              <a:rPr sz="1800" spc="-10" dirty="0" smtClean="0">
                <a:latin typeface="Tahoma"/>
                <a:cs typeface="Tahoma"/>
              </a:rPr>
              <a:t>d</a:t>
            </a:r>
            <a:r>
              <a:rPr sz="1800" spc="-30" dirty="0" smtClean="0">
                <a:latin typeface="Tahoma"/>
                <a:cs typeface="Tahoma"/>
              </a:rPr>
              <a:t>o</a:t>
            </a:r>
            <a:r>
              <a:rPr sz="1800" spc="-10" dirty="0" smtClean="0"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</a:pPr>
            <a:r>
              <a:rPr sz="1800" dirty="0" smtClean="0">
                <a:latin typeface="Tahoma"/>
                <a:cs typeface="Tahoma"/>
              </a:rPr>
              <a:t>Uses</a:t>
            </a:r>
            <a:r>
              <a:rPr sz="1800" spc="-15" dirty="0" smtClean="0">
                <a:latin typeface="Tahoma"/>
                <a:cs typeface="Tahoma"/>
              </a:rPr>
              <a:t> </a:t>
            </a:r>
            <a:r>
              <a:rPr sz="1800" spc="-10" dirty="0" smtClean="0">
                <a:latin typeface="Tahoma"/>
                <a:cs typeface="Tahoma"/>
              </a:rPr>
              <a:t>logical reasoning to</a:t>
            </a:r>
            <a:r>
              <a:rPr sz="1800" spc="-5" dirty="0" smtClean="0">
                <a:latin typeface="Tahoma"/>
                <a:cs typeface="Tahoma"/>
              </a:rPr>
              <a:t> </a:t>
            </a:r>
            <a:r>
              <a:rPr sz="1800" spc="-10" dirty="0" smtClean="0">
                <a:latin typeface="Tahoma"/>
                <a:cs typeface="Tahoma"/>
              </a:rPr>
              <a:t>examine actio</a:t>
            </a:r>
            <a:r>
              <a:rPr sz="1800" spc="-20" dirty="0" smtClean="0">
                <a:latin typeface="Tahoma"/>
                <a:cs typeface="Tahoma"/>
              </a:rPr>
              <a:t>n</a:t>
            </a:r>
            <a:r>
              <a:rPr sz="1800" spc="0" dirty="0" smtClean="0">
                <a:latin typeface="Tahoma"/>
                <a:cs typeface="Tahoma"/>
              </a:rPr>
              <a:t>s</a:t>
            </a:r>
            <a:r>
              <a:rPr sz="1800" spc="-5" dirty="0" smtClean="0">
                <a:latin typeface="Tahoma"/>
                <a:cs typeface="Tahoma"/>
              </a:rPr>
              <a:t> </a:t>
            </a:r>
            <a:r>
              <a:rPr sz="1800" spc="-20" dirty="0" smtClean="0">
                <a:latin typeface="Tahoma"/>
                <a:cs typeface="Tahoma"/>
              </a:rPr>
              <a:t>a</a:t>
            </a:r>
            <a:r>
              <a:rPr sz="1800" spc="-10" dirty="0" smtClean="0">
                <a:latin typeface="Tahoma"/>
                <a:cs typeface="Tahoma"/>
              </a:rPr>
              <a:t>nd select</a:t>
            </a:r>
            <a:r>
              <a:rPr sz="1800" spc="-5" dirty="0" smtClean="0">
                <a:latin typeface="Tahoma"/>
                <a:cs typeface="Tahoma"/>
              </a:rPr>
              <a:t> </a:t>
            </a:r>
            <a:r>
              <a:rPr sz="1800" spc="0" dirty="0" smtClean="0">
                <a:latin typeface="Tahoma"/>
                <a:cs typeface="Tahoma"/>
              </a:rPr>
              <a:t>best.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>
              <a:lnSpc>
                <a:spcPts val="4220"/>
              </a:lnSpc>
            </a:pPr>
            <a:r>
              <a:rPr sz="3600" dirty="0"/>
              <a:t>Interacting with FOL KBs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dirty="0" smtClean="0">
                <a:solidFill>
                  <a:srgbClr val="A7A299"/>
                </a:solidFill>
                <a:latin typeface="Verdana"/>
                <a:cs typeface="Verdana"/>
              </a:rPr>
              <a:t>36</a:t>
            </a:fld>
            <a:endParaRPr sz="10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980" y="1470314"/>
            <a:ext cx="8161020" cy="26771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 marR="12700" indent="-265430">
              <a:lnSpc>
                <a:spcPct val="77300"/>
              </a:lnSpc>
              <a:buClr>
                <a:srgbClr val="EF7E09"/>
              </a:buClr>
              <a:buSzPct val="79545"/>
              <a:buFont typeface="Wingdings 2"/>
              <a:buChar char="·"/>
              <a:tabLst>
                <a:tab pos="277495" algn="l"/>
              </a:tabLst>
            </a:pPr>
            <a:r>
              <a:rPr sz="2200" dirty="0" smtClean="0">
                <a:latin typeface="Verdana"/>
                <a:cs typeface="Verdana"/>
              </a:rPr>
              <a:t>Suppose</a:t>
            </a:r>
            <a:r>
              <a:rPr sz="2200" spc="-10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a wumpu</a:t>
            </a:r>
            <a:r>
              <a:rPr sz="2200" spc="-5" dirty="0" smtClean="0">
                <a:latin typeface="Verdana"/>
                <a:cs typeface="Verdana"/>
              </a:rPr>
              <a:t>s</a:t>
            </a:r>
            <a:r>
              <a:rPr sz="2200" spc="-25" dirty="0" smtClean="0">
                <a:latin typeface="Verdana"/>
                <a:cs typeface="Verdana"/>
              </a:rPr>
              <a:t>-</a:t>
            </a:r>
            <a:r>
              <a:rPr sz="2200" spc="0" dirty="0" smtClean="0">
                <a:latin typeface="Verdana"/>
                <a:cs typeface="Verdana"/>
              </a:rPr>
              <a:t>world</a:t>
            </a:r>
            <a:r>
              <a:rPr sz="2200" spc="-20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agent is</a:t>
            </a:r>
            <a:r>
              <a:rPr sz="2200" spc="-5" dirty="0" smtClean="0">
                <a:latin typeface="Verdana"/>
                <a:cs typeface="Verdana"/>
              </a:rPr>
              <a:t> </a:t>
            </a:r>
            <a:r>
              <a:rPr sz="2200" spc="-10" dirty="0" smtClean="0">
                <a:latin typeface="Verdana"/>
                <a:cs typeface="Verdana"/>
              </a:rPr>
              <a:t>u</a:t>
            </a:r>
            <a:r>
              <a:rPr sz="2200" spc="0" dirty="0" smtClean="0">
                <a:latin typeface="Verdana"/>
                <a:cs typeface="Verdana"/>
              </a:rPr>
              <a:t>sing </a:t>
            </a:r>
            <a:r>
              <a:rPr sz="2200" spc="-10" dirty="0" smtClean="0">
                <a:latin typeface="Verdana"/>
                <a:cs typeface="Verdana"/>
              </a:rPr>
              <a:t>a</a:t>
            </a:r>
            <a:r>
              <a:rPr sz="2200" spc="0" dirty="0" smtClean="0">
                <a:latin typeface="Verdana"/>
                <a:cs typeface="Verdana"/>
              </a:rPr>
              <a:t>n FOL </a:t>
            </a:r>
            <a:r>
              <a:rPr sz="2200" spc="-10" dirty="0" smtClean="0">
                <a:latin typeface="Verdana"/>
                <a:cs typeface="Verdana"/>
              </a:rPr>
              <a:t>K</a:t>
            </a:r>
            <a:r>
              <a:rPr sz="2200" spc="0" dirty="0" smtClean="0">
                <a:latin typeface="Verdana"/>
                <a:cs typeface="Verdana"/>
              </a:rPr>
              <a:t>B and perce</a:t>
            </a:r>
            <a:r>
              <a:rPr sz="2200" spc="5" dirty="0" smtClean="0">
                <a:latin typeface="Verdana"/>
                <a:cs typeface="Verdana"/>
              </a:rPr>
              <a:t>i</a:t>
            </a:r>
            <a:r>
              <a:rPr sz="2200" spc="-20" dirty="0" smtClean="0">
                <a:latin typeface="Verdana"/>
                <a:cs typeface="Verdana"/>
              </a:rPr>
              <a:t>v</a:t>
            </a:r>
            <a:r>
              <a:rPr sz="2200" spc="0" dirty="0" smtClean="0">
                <a:latin typeface="Verdana"/>
                <a:cs typeface="Verdana"/>
              </a:rPr>
              <a:t>es</a:t>
            </a:r>
            <a:r>
              <a:rPr sz="2200" spc="-15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a smell</a:t>
            </a:r>
            <a:r>
              <a:rPr sz="2200" spc="-20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and a bree</a:t>
            </a:r>
            <a:r>
              <a:rPr sz="2200" spc="-10" dirty="0" smtClean="0">
                <a:latin typeface="Verdana"/>
                <a:cs typeface="Verdana"/>
              </a:rPr>
              <a:t>z</a:t>
            </a:r>
            <a:r>
              <a:rPr sz="2200" spc="0" dirty="0" smtClean="0">
                <a:latin typeface="Verdana"/>
                <a:cs typeface="Verdana"/>
              </a:rPr>
              <a:t>e</a:t>
            </a:r>
            <a:r>
              <a:rPr sz="2200" spc="-20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(but</a:t>
            </a:r>
            <a:r>
              <a:rPr sz="2200" spc="-10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no glitter)</a:t>
            </a:r>
            <a:r>
              <a:rPr sz="2200" spc="-30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at</a:t>
            </a:r>
            <a:r>
              <a:rPr sz="2200" spc="10" dirty="0" smtClean="0">
                <a:latin typeface="Verdana"/>
                <a:cs typeface="Verdana"/>
              </a:rPr>
              <a:t> </a:t>
            </a:r>
            <a:r>
              <a:rPr sz="2200" spc="175" dirty="0" smtClean="0">
                <a:solidFill>
                  <a:srgbClr val="6F2F9F"/>
                </a:solidFill>
                <a:latin typeface="Arial"/>
                <a:cs typeface="Arial"/>
              </a:rPr>
              <a:t>t</a:t>
            </a:r>
            <a:r>
              <a:rPr sz="2200" spc="16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6F2F9F"/>
                </a:solidFill>
                <a:latin typeface="Verdana"/>
                <a:cs typeface="Verdana"/>
              </a:rPr>
              <a:t>=</a:t>
            </a:r>
            <a:r>
              <a:rPr sz="2200" spc="-5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2200" spc="0" dirty="0" smtClean="0">
                <a:solidFill>
                  <a:srgbClr val="6F2F9F"/>
                </a:solidFill>
                <a:latin typeface="Verdana"/>
                <a:cs typeface="Verdana"/>
              </a:rPr>
              <a:t>5</a:t>
            </a:r>
            <a:r>
              <a:rPr sz="2200" spc="0" dirty="0" smtClean="0">
                <a:latin typeface="Verdana"/>
                <a:cs typeface="Verdana"/>
              </a:rPr>
              <a:t>:</a:t>
            </a:r>
            <a:endParaRPr sz="2200" dirty="0">
              <a:latin typeface="Verdana"/>
              <a:cs typeface="Verdana"/>
            </a:endParaRPr>
          </a:p>
          <a:p>
            <a:pPr marL="927100">
              <a:lnSpc>
                <a:spcPts val="2410"/>
              </a:lnSpc>
            </a:pPr>
            <a:r>
              <a:rPr sz="2200" spc="20" dirty="0" smtClean="0">
                <a:solidFill>
                  <a:srgbClr val="6F2F9F"/>
                </a:solidFill>
                <a:latin typeface="Arial"/>
                <a:cs typeface="Arial"/>
              </a:rPr>
              <a:t>Tel</a:t>
            </a:r>
            <a:r>
              <a:rPr sz="2200" spc="0" dirty="0" smtClean="0">
                <a:solidFill>
                  <a:srgbClr val="6F2F9F"/>
                </a:solidFill>
                <a:latin typeface="Arial"/>
                <a:cs typeface="Arial"/>
              </a:rPr>
              <a:t>l</a:t>
            </a:r>
            <a:r>
              <a:rPr sz="2200" spc="0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2200" spc="185" dirty="0" smtClean="0">
                <a:solidFill>
                  <a:srgbClr val="6F2F9F"/>
                </a:solidFill>
                <a:latin typeface="Arial"/>
                <a:cs typeface="Arial"/>
              </a:rPr>
              <a:t>KB</a:t>
            </a:r>
            <a:r>
              <a:rPr lang="en-US" sz="2200" spc="185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2200" spc="14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200" spc="-50" dirty="0" smtClean="0">
                <a:solidFill>
                  <a:srgbClr val="6F2F9F"/>
                </a:solidFill>
                <a:latin typeface="Arial"/>
                <a:cs typeface="Arial"/>
              </a:rPr>
              <a:t>Percep</a:t>
            </a:r>
            <a:r>
              <a:rPr sz="2200" spc="-30" dirty="0" smtClean="0">
                <a:solidFill>
                  <a:srgbClr val="6F2F9F"/>
                </a:solidFill>
                <a:latin typeface="Arial"/>
                <a:cs typeface="Arial"/>
              </a:rPr>
              <a:t>t</a:t>
            </a:r>
            <a:r>
              <a:rPr sz="2200" spc="0" dirty="0" smtClean="0">
                <a:solidFill>
                  <a:srgbClr val="6F2F9F"/>
                </a:solidFill>
                <a:latin typeface="Verdana"/>
                <a:cs typeface="Verdana"/>
              </a:rPr>
              <a:t>([</a:t>
            </a:r>
            <a:r>
              <a:rPr sz="2200" spc="10" dirty="0" smtClean="0">
                <a:solidFill>
                  <a:srgbClr val="6F2F9F"/>
                </a:solidFill>
                <a:latin typeface="Arial"/>
                <a:cs typeface="Arial"/>
              </a:rPr>
              <a:t>Smell</a:t>
            </a:r>
            <a:r>
              <a:rPr lang="en-US" sz="2200" spc="10" dirty="0" smtClean="0">
                <a:solidFill>
                  <a:srgbClr val="6F2F9F"/>
                </a:solidFill>
                <a:latin typeface="Arial"/>
                <a:cs typeface="Arial"/>
              </a:rPr>
              <a:t>, </a:t>
            </a:r>
            <a:r>
              <a:rPr sz="2200" spc="10" dirty="0" smtClean="0">
                <a:solidFill>
                  <a:srgbClr val="6F2F9F"/>
                </a:solidFill>
                <a:latin typeface="Arial"/>
                <a:cs typeface="Arial"/>
              </a:rPr>
              <a:t>Bre</a:t>
            </a:r>
            <a:r>
              <a:rPr sz="2200" spc="5" dirty="0" smtClean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r>
              <a:rPr sz="2200" spc="-60" dirty="0" smtClean="0">
                <a:solidFill>
                  <a:srgbClr val="6F2F9F"/>
                </a:solidFill>
                <a:latin typeface="Arial"/>
                <a:cs typeface="Arial"/>
              </a:rPr>
              <a:t>ze</a:t>
            </a:r>
            <a:r>
              <a:rPr lang="en-US" sz="2200" spc="-60" dirty="0" smtClean="0">
                <a:solidFill>
                  <a:srgbClr val="6F2F9F"/>
                </a:solidFill>
                <a:latin typeface="Arial"/>
                <a:cs typeface="Arial"/>
              </a:rPr>
              <a:t>, </a:t>
            </a:r>
            <a:r>
              <a:rPr sz="2200" spc="-60" dirty="0" smtClean="0">
                <a:solidFill>
                  <a:srgbClr val="6F2F9F"/>
                </a:solidFill>
                <a:latin typeface="Arial"/>
                <a:cs typeface="Arial"/>
              </a:rPr>
              <a:t>None</a:t>
            </a:r>
            <a:r>
              <a:rPr sz="2200" spc="-60" dirty="0" smtClean="0">
                <a:solidFill>
                  <a:srgbClr val="6F2F9F"/>
                </a:solidFill>
                <a:latin typeface="Verdana"/>
                <a:cs typeface="Verdana"/>
              </a:rPr>
              <a:t>]</a:t>
            </a:r>
            <a:r>
              <a:rPr lang="en-US" sz="2200" spc="-10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2200" spc="14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6F2F9F"/>
                </a:solidFill>
                <a:latin typeface="Verdana"/>
                <a:cs typeface="Verdana"/>
              </a:rPr>
              <a:t>5))</a:t>
            </a:r>
            <a:endParaRPr sz="2200" dirty="0">
              <a:latin typeface="Verdana"/>
              <a:cs typeface="Verdana"/>
            </a:endParaRPr>
          </a:p>
          <a:p>
            <a:pPr marL="927100">
              <a:lnSpc>
                <a:spcPts val="2410"/>
              </a:lnSpc>
            </a:pPr>
            <a:r>
              <a:rPr sz="2200" spc="45" dirty="0" smtClean="0">
                <a:solidFill>
                  <a:srgbClr val="6F2F9F"/>
                </a:solidFill>
                <a:latin typeface="Arial"/>
                <a:cs typeface="Arial"/>
              </a:rPr>
              <a:t>Ask</a:t>
            </a:r>
            <a:r>
              <a:rPr sz="2200" spc="4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2200" spc="185" dirty="0" smtClean="0">
                <a:solidFill>
                  <a:srgbClr val="6F2F9F"/>
                </a:solidFill>
                <a:latin typeface="Arial"/>
                <a:cs typeface="Arial"/>
              </a:rPr>
              <a:t>KB</a:t>
            </a:r>
            <a:r>
              <a:rPr lang="en-US" sz="2200" spc="185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2200" spc="14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z="2400" spc="-10" dirty="0" smtClean="0">
                <a:latin typeface="Symbol"/>
                <a:cs typeface="Symbol"/>
              </a:rPr>
              <a:t> </a:t>
            </a:r>
            <a:r>
              <a:rPr sz="2200" spc="-65" dirty="0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sz="2200" spc="16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200" spc="65" dirty="0" smtClean="0">
                <a:solidFill>
                  <a:srgbClr val="6F2F9F"/>
                </a:solidFill>
                <a:latin typeface="Arial"/>
                <a:cs typeface="Arial"/>
              </a:rPr>
              <a:t>Actio</a:t>
            </a:r>
            <a:r>
              <a:rPr sz="2200" spc="80" dirty="0" smtClean="0">
                <a:solidFill>
                  <a:srgbClr val="6F2F9F"/>
                </a:solidFill>
                <a:latin typeface="Arial"/>
                <a:cs typeface="Arial"/>
              </a:rPr>
              <a:t>n</a:t>
            </a:r>
            <a:r>
              <a:rPr sz="2200" spc="0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2200" spc="-40" dirty="0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lang="en-US" sz="2200" spc="-40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2200" spc="17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6F2F9F"/>
                </a:solidFill>
                <a:latin typeface="Verdana"/>
                <a:cs typeface="Verdana"/>
              </a:rPr>
              <a:t>5))</a:t>
            </a:r>
            <a:endParaRPr sz="2200" dirty="0">
              <a:latin typeface="Verdana"/>
              <a:cs typeface="Verdana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85"/>
              </a:spcBef>
            </a:pPr>
            <a:endParaRPr sz="1100" dirty="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79545"/>
              <a:buFont typeface="Wingdings 2"/>
              <a:buChar char="·"/>
              <a:tabLst>
                <a:tab pos="277495" algn="l"/>
              </a:tabLst>
            </a:pPr>
            <a:r>
              <a:rPr sz="2200" dirty="0" smtClean="0">
                <a:latin typeface="Verdana"/>
                <a:cs typeface="Verdana"/>
              </a:rPr>
              <a:t>I.e</a:t>
            </a:r>
            <a:r>
              <a:rPr sz="2200" spc="-140" dirty="0" smtClean="0">
                <a:latin typeface="Verdana"/>
                <a:cs typeface="Verdana"/>
              </a:rPr>
              <a:t>.</a:t>
            </a:r>
            <a:r>
              <a:rPr sz="2200" spc="0" dirty="0" smtClean="0">
                <a:latin typeface="Verdana"/>
                <a:cs typeface="Verdana"/>
              </a:rPr>
              <a:t>,</a:t>
            </a:r>
            <a:r>
              <a:rPr sz="2200" spc="-20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does</a:t>
            </a:r>
            <a:r>
              <a:rPr sz="2200" spc="5" dirty="0" smtClean="0">
                <a:latin typeface="Verdana"/>
                <a:cs typeface="Verdana"/>
              </a:rPr>
              <a:t> </a:t>
            </a:r>
            <a:r>
              <a:rPr sz="2200" spc="290" dirty="0" smtClean="0">
                <a:solidFill>
                  <a:srgbClr val="6F2F9F"/>
                </a:solidFill>
                <a:latin typeface="Arial"/>
                <a:cs typeface="Arial"/>
              </a:rPr>
              <a:t>KB</a:t>
            </a:r>
            <a:r>
              <a:rPr sz="2200" spc="14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entail</a:t>
            </a:r>
            <a:r>
              <a:rPr sz="2200" spc="-25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a</a:t>
            </a:r>
            <a:r>
              <a:rPr sz="2200" spc="-30" dirty="0" smtClean="0">
                <a:latin typeface="Verdana"/>
                <a:cs typeface="Verdana"/>
              </a:rPr>
              <a:t>n</a:t>
            </a:r>
            <a:r>
              <a:rPr sz="2200" spc="0" dirty="0" smtClean="0">
                <a:latin typeface="Verdana"/>
                <a:cs typeface="Verdana"/>
              </a:rPr>
              <a:t>y p</a:t>
            </a:r>
            <a:r>
              <a:rPr sz="2200" spc="-10" dirty="0" smtClean="0">
                <a:latin typeface="Verdana"/>
                <a:cs typeface="Verdana"/>
              </a:rPr>
              <a:t>a</a:t>
            </a:r>
            <a:r>
              <a:rPr sz="2200" spc="0" dirty="0" smtClean="0">
                <a:latin typeface="Verdana"/>
                <a:cs typeface="Verdana"/>
              </a:rPr>
              <a:t>rticular</a:t>
            </a:r>
            <a:r>
              <a:rPr sz="2200" spc="-25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a</a:t>
            </a:r>
            <a:r>
              <a:rPr sz="2200" spc="-10" dirty="0" smtClean="0">
                <a:latin typeface="Verdana"/>
                <a:cs typeface="Verdana"/>
              </a:rPr>
              <a:t>c</a:t>
            </a:r>
            <a:r>
              <a:rPr sz="2200" spc="0" dirty="0" smtClean="0">
                <a:latin typeface="Verdana"/>
                <a:cs typeface="Verdana"/>
              </a:rPr>
              <a:t>tions </a:t>
            </a:r>
            <a:r>
              <a:rPr sz="2200" spc="-10" dirty="0" smtClean="0">
                <a:latin typeface="Verdana"/>
                <a:cs typeface="Verdana"/>
              </a:rPr>
              <a:t>a</a:t>
            </a:r>
            <a:r>
              <a:rPr sz="2200" spc="0" dirty="0" smtClean="0">
                <a:latin typeface="Verdana"/>
                <a:cs typeface="Verdana"/>
              </a:rPr>
              <a:t>t</a:t>
            </a:r>
            <a:r>
              <a:rPr sz="2200" spc="-5" dirty="0" smtClean="0">
                <a:latin typeface="Verdana"/>
                <a:cs typeface="Verdana"/>
              </a:rPr>
              <a:t> </a:t>
            </a:r>
            <a:r>
              <a:rPr sz="2200" spc="180" dirty="0" smtClean="0">
                <a:solidFill>
                  <a:srgbClr val="6F2F9F"/>
                </a:solidFill>
                <a:latin typeface="Arial"/>
                <a:cs typeface="Arial"/>
              </a:rPr>
              <a:t>t</a:t>
            </a:r>
            <a:r>
              <a:rPr sz="2200" spc="17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= </a:t>
            </a:r>
            <a:r>
              <a:rPr sz="2200" spc="-10" dirty="0" smtClean="0">
                <a:latin typeface="Verdana"/>
                <a:cs typeface="Verdana"/>
              </a:rPr>
              <a:t>5</a:t>
            </a:r>
            <a:r>
              <a:rPr sz="2200" spc="0" dirty="0" smtClean="0">
                <a:latin typeface="Verdana"/>
                <a:cs typeface="Verdana"/>
              </a:rPr>
              <a:t>?</a:t>
            </a:r>
            <a:endParaRPr sz="2200" dirty="0">
              <a:latin typeface="Verdana"/>
              <a:cs typeface="Verdana"/>
            </a:endParaRPr>
          </a:p>
          <a:p>
            <a:pPr marR="554990" algn="ctr">
              <a:lnSpc>
                <a:spcPts val="2410"/>
              </a:lnSpc>
            </a:pPr>
            <a:r>
              <a:rPr sz="2200" dirty="0" smtClean="0">
                <a:latin typeface="Verdana"/>
                <a:cs typeface="Verdana"/>
              </a:rPr>
              <a:t>Answer:</a:t>
            </a:r>
            <a:r>
              <a:rPr sz="2200" spc="-15" dirty="0" smtClean="0">
                <a:latin typeface="Verdana"/>
                <a:cs typeface="Verdana"/>
              </a:rPr>
              <a:t> </a:t>
            </a:r>
            <a:r>
              <a:rPr sz="2200" spc="-125" dirty="0" smtClean="0">
                <a:solidFill>
                  <a:srgbClr val="6F2F9F"/>
                </a:solidFill>
                <a:latin typeface="Arial"/>
                <a:cs typeface="Arial"/>
              </a:rPr>
              <a:t>Yes</a:t>
            </a:r>
            <a:r>
              <a:rPr lang="en-US" sz="2200" spc="-125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2200" spc="15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6F2F9F"/>
                </a:solidFill>
                <a:latin typeface="Verdana"/>
                <a:cs typeface="Verdana"/>
              </a:rPr>
              <a:t>{</a:t>
            </a:r>
            <a:r>
              <a:rPr sz="2200" spc="-65" dirty="0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sz="2200" spc="-65" dirty="0" smtClean="0">
                <a:solidFill>
                  <a:srgbClr val="6F2F9F"/>
                </a:solidFill>
                <a:latin typeface="Verdana"/>
                <a:cs typeface="Verdana"/>
              </a:rPr>
              <a:t>/</a:t>
            </a:r>
            <a:r>
              <a:rPr sz="2200" spc="-50" dirty="0" smtClean="0">
                <a:solidFill>
                  <a:srgbClr val="6F2F9F"/>
                </a:solidFill>
                <a:latin typeface="Arial"/>
                <a:cs typeface="Arial"/>
              </a:rPr>
              <a:t>Shoot</a:t>
            </a:r>
            <a:r>
              <a:rPr sz="2200" spc="-50" dirty="0" smtClean="0">
                <a:solidFill>
                  <a:srgbClr val="6F2F9F"/>
                </a:solidFill>
                <a:latin typeface="Verdana"/>
                <a:cs typeface="Verdana"/>
              </a:rPr>
              <a:t>}</a:t>
            </a:r>
            <a:r>
              <a:rPr sz="2200" spc="-10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2200" spc="0" dirty="0" smtClean="0">
                <a:solidFill>
                  <a:srgbClr val="6F2F9F"/>
                </a:solidFill>
                <a:latin typeface="Symbol"/>
                <a:cs typeface="Symbol"/>
              </a:rPr>
              <a:t></a:t>
            </a:r>
            <a:r>
              <a:rPr sz="2200" spc="225" dirty="0" smtClean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200" spc="-110" dirty="0" smtClean="0">
                <a:solidFill>
                  <a:srgbClr val="6F2F9F"/>
                </a:solidFill>
                <a:latin typeface="Arial"/>
                <a:cs typeface="Arial"/>
              </a:rPr>
              <a:t>sub</a:t>
            </a:r>
            <a:r>
              <a:rPr sz="2200" spc="-95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2200" spc="200" dirty="0" smtClean="0">
                <a:solidFill>
                  <a:srgbClr val="6F2F9F"/>
                </a:solidFill>
                <a:latin typeface="Arial"/>
                <a:cs typeface="Arial"/>
              </a:rPr>
              <a:t>ti</a:t>
            </a:r>
            <a:r>
              <a:rPr sz="2200" spc="215" dirty="0" smtClean="0">
                <a:solidFill>
                  <a:srgbClr val="6F2F9F"/>
                </a:solidFill>
                <a:latin typeface="Arial"/>
                <a:cs typeface="Arial"/>
              </a:rPr>
              <a:t>t</a:t>
            </a:r>
            <a:r>
              <a:rPr sz="2200" spc="75" dirty="0" smtClean="0">
                <a:solidFill>
                  <a:srgbClr val="6F2F9F"/>
                </a:solidFill>
                <a:latin typeface="Arial"/>
                <a:cs typeface="Arial"/>
              </a:rPr>
              <a:t>ution</a:t>
            </a:r>
            <a:r>
              <a:rPr sz="2200" spc="19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(binding</a:t>
            </a:r>
            <a:r>
              <a:rPr sz="2200" spc="-15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list)</a:t>
            </a:r>
            <a:endParaRPr sz="2200" dirty="0">
              <a:latin typeface="Verdana"/>
              <a:cs typeface="Verdana"/>
            </a:endParaRPr>
          </a:p>
          <a:p>
            <a:pPr marR="438784" algn="r">
              <a:lnSpc>
                <a:spcPct val="100000"/>
              </a:lnSpc>
              <a:spcBef>
                <a:spcPts val="229"/>
              </a:spcBef>
            </a:pPr>
            <a:r>
              <a:rPr sz="1800" dirty="0" smtClean="0">
                <a:solidFill>
                  <a:srgbClr val="CC3300"/>
                </a:solidFill>
                <a:latin typeface="Tahoma"/>
                <a:cs typeface="Tahoma"/>
              </a:rPr>
              <a:t>Set</a:t>
            </a:r>
            <a:r>
              <a:rPr sz="1800" spc="-15" dirty="0" smtClean="0">
                <a:solidFill>
                  <a:srgbClr val="CC3300"/>
                </a:solidFill>
                <a:latin typeface="Tahoma"/>
                <a:cs typeface="Tahoma"/>
              </a:rPr>
              <a:t> </a:t>
            </a:r>
            <a:r>
              <a:rPr sz="1800" spc="0" dirty="0" smtClean="0">
                <a:solidFill>
                  <a:srgbClr val="CC3300"/>
                </a:solidFill>
                <a:latin typeface="Tahoma"/>
                <a:cs typeface="Tahoma"/>
              </a:rPr>
              <a:t>of</a:t>
            </a:r>
            <a:r>
              <a:rPr sz="1800" spc="-5" dirty="0" smtClean="0">
                <a:solidFill>
                  <a:srgbClr val="CC3300"/>
                </a:solidFill>
                <a:latin typeface="Tahoma"/>
                <a:cs typeface="Tahoma"/>
              </a:rPr>
              <a:t> </a:t>
            </a:r>
            <a:r>
              <a:rPr sz="1800" spc="-10" dirty="0" smtClean="0">
                <a:solidFill>
                  <a:srgbClr val="CC3300"/>
                </a:solidFill>
                <a:latin typeface="Tahoma"/>
                <a:cs typeface="Tahoma"/>
              </a:rPr>
              <a:t>solutions</a:t>
            </a:r>
            <a:endParaRPr sz="1800" dirty="0">
              <a:latin typeface="Tahoma"/>
              <a:cs typeface="Tahoma"/>
            </a:endParaRPr>
          </a:p>
          <a:p>
            <a:pPr marL="277495" indent="-265430">
              <a:lnSpc>
                <a:spcPts val="2430"/>
              </a:lnSpc>
              <a:buClr>
                <a:srgbClr val="EF7E09"/>
              </a:buClr>
              <a:buSzPct val="79545"/>
              <a:buFont typeface="Wingdings 2"/>
              <a:buChar char="·"/>
              <a:tabLst>
                <a:tab pos="277495" algn="l"/>
              </a:tabLst>
            </a:pPr>
            <a:r>
              <a:rPr sz="2200" dirty="0" smtClean="0">
                <a:latin typeface="Verdana"/>
                <a:cs typeface="Verdana"/>
              </a:rPr>
              <a:t>Gi</a:t>
            </a:r>
            <a:r>
              <a:rPr sz="2200" spc="-15" dirty="0" smtClean="0">
                <a:latin typeface="Verdana"/>
                <a:cs typeface="Verdana"/>
              </a:rPr>
              <a:t>v</a:t>
            </a:r>
            <a:r>
              <a:rPr sz="2200" spc="0" dirty="0" smtClean="0">
                <a:latin typeface="Verdana"/>
                <a:cs typeface="Verdana"/>
              </a:rPr>
              <a:t>en</a:t>
            </a:r>
            <a:r>
              <a:rPr sz="2200" spc="-30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a sentence</a:t>
            </a:r>
            <a:r>
              <a:rPr sz="2200" spc="-10" dirty="0" smtClean="0">
                <a:latin typeface="Verdana"/>
                <a:cs typeface="Verdana"/>
              </a:rPr>
              <a:t> </a:t>
            </a:r>
            <a:r>
              <a:rPr sz="2200" spc="-135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2200" spc="16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and a substi</a:t>
            </a:r>
            <a:r>
              <a:rPr sz="2200" spc="5" dirty="0" smtClean="0">
                <a:latin typeface="Verdana"/>
                <a:cs typeface="Verdana"/>
              </a:rPr>
              <a:t>t</a:t>
            </a:r>
            <a:r>
              <a:rPr sz="2200" spc="0" dirty="0" smtClean="0">
                <a:latin typeface="Verdana"/>
                <a:cs typeface="Verdana"/>
              </a:rPr>
              <a:t>ut</a:t>
            </a:r>
            <a:r>
              <a:rPr sz="2200" spc="-10" dirty="0" smtClean="0">
                <a:latin typeface="Verdana"/>
                <a:cs typeface="Verdana"/>
              </a:rPr>
              <a:t>i</a:t>
            </a:r>
            <a:r>
              <a:rPr sz="2200" spc="0" dirty="0" smtClean="0">
                <a:latin typeface="Verdana"/>
                <a:cs typeface="Verdana"/>
              </a:rPr>
              <a:t>on</a:t>
            </a:r>
            <a:r>
              <a:rPr sz="2200" spc="-30" dirty="0" smtClean="0">
                <a:latin typeface="Verdana"/>
                <a:cs typeface="Verdana"/>
              </a:rPr>
              <a:t> </a:t>
            </a:r>
            <a:r>
              <a:rPr lang="el-GR" sz="2200" spc="-225" dirty="0">
                <a:solidFill>
                  <a:srgbClr val="6F2F9F"/>
                </a:solidFill>
                <a:latin typeface="Arial"/>
                <a:cs typeface="Arial"/>
              </a:rPr>
              <a:t>α</a:t>
            </a:r>
            <a:r>
              <a:rPr sz="2200" spc="0" dirty="0" smtClean="0">
                <a:latin typeface="Verdana"/>
                <a:cs typeface="Verdana"/>
              </a:rPr>
              <a:t>,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0155" y="4104132"/>
            <a:ext cx="4517390" cy="12814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135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2200" spc="15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denot</a:t>
            </a:r>
            <a:r>
              <a:rPr sz="2200" spc="5" dirty="0" smtClean="0">
                <a:latin typeface="Verdana"/>
                <a:cs typeface="Verdana"/>
              </a:rPr>
              <a:t>e</a:t>
            </a:r>
            <a:r>
              <a:rPr sz="2200" spc="0" dirty="0" smtClean="0">
                <a:latin typeface="Verdana"/>
                <a:cs typeface="Verdana"/>
              </a:rPr>
              <a:t>s</a:t>
            </a:r>
            <a:r>
              <a:rPr sz="2200" spc="-10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the</a:t>
            </a:r>
            <a:r>
              <a:rPr sz="2200" spc="-10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result</a:t>
            </a:r>
            <a:r>
              <a:rPr sz="2200" spc="-20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of plugg</a:t>
            </a:r>
            <a:r>
              <a:rPr sz="2200" spc="5" dirty="0" smtClean="0">
                <a:latin typeface="Verdana"/>
                <a:cs typeface="Verdana"/>
              </a:rPr>
              <a:t>i</a:t>
            </a:r>
            <a:r>
              <a:rPr sz="2200" spc="0" dirty="0" smtClean="0">
                <a:latin typeface="Verdana"/>
                <a:cs typeface="Verdana"/>
              </a:rPr>
              <a:t>ng</a:t>
            </a:r>
            <a:endParaRPr sz="2200" dirty="0">
              <a:latin typeface="Verdana"/>
              <a:cs typeface="Verdana"/>
            </a:endParaRPr>
          </a:p>
          <a:p>
            <a:pPr marL="661670">
              <a:lnSpc>
                <a:spcPts val="2410"/>
              </a:lnSpc>
            </a:pPr>
            <a:r>
              <a:rPr sz="2200" spc="-135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2200" spc="15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6F2F9F"/>
                </a:solidFill>
                <a:latin typeface="Verdana"/>
                <a:cs typeface="Verdana"/>
              </a:rPr>
              <a:t>=</a:t>
            </a:r>
            <a:r>
              <a:rPr sz="2200" spc="-5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2200" spc="55" dirty="0" smtClean="0">
                <a:solidFill>
                  <a:srgbClr val="6F2F9F"/>
                </a:solidFill>
                <a:latin typeface="Arial"/>
                <a:cs typeface="Arial"/>
              </a:rPr>
              <a:t>Smarte</a:t>
            </a:r>
            <a:r>
              <a:rPr sz="2200" spc="40" dirty="0" smtClean="0">
                <a:solidFill>
                  <a:srgbClr val="6F2F9F"/>
                </a:solidFill>
                <a:latin typeface="Arial"/>
                <a:cs typeface="Arial"/>
              </a:rPr>
              <a:t>r</a:t>
            </a:r>
            <a:r>
              <a:rPr sz="2200" spc="0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2200" spc="75" dirty="0" smtClean="0">
                <a:solidFill>
                  <a:srgbClr val="6F2F9F"/>
                </a:solidFill>
                <a:latin typeface="Arial"/>
                <a:cs typeface="Arial"/>
              </a:rPr>
              <a:t>x</a:t>
            </a:r>
            <a:r>
              <a:rPr lang="en-US" sz="2200" spc="75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2200" spc="5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200" spc="-25" dirty="0" smtClean="0">
                <a:solidFill>
                  <a:srgbClr val="6F2F9F"/>
                </a:solidFill>
                <a:latin typeface="Arial"/>
                <a:cs typeface="Arial"/>
              </a:rPr>
              <a:t>y</a:t>
            </a:r>
            <a:r>
              <a:rPr sz="2200" spc="-25" dirty="0" smtClean="0">
                <a:solidFill>
                  <a:srgbClr val="6F2F9F"/>
                </a:solidFill>
                <a:latin typeface="Verdana"/>
                <a:cs typeface="Verdana"/>
              </a:rPr>
              <a:t>)</a:t>
            </a:r>
            <a:endParaRPr sz="2200" dirty="0">
              <a:latin typeface="Verdana"/>
              <a:cs typeface="Verdana"/>
            </a:endParaRPr>
          </a:p>
          <a:p>
            <a:pPr marL="661670">
              <a:lnSpc>
                <a:spcPts val="2410"/>
              </a:lnSpc>
            </a:pPr>
            <a:r>
              <a:rPr lang="el-GR" sz="2200" spc="-229" dirty="0">
                <a:solidFill>
                  <a:srgbClr val="6F2F9F"/>
                </a:solidFill>
                <a:latin typeface="Arial"/>
                <a:cs typeface="Arial"/>
              </a:rPr>
              <a:t>α</a:t>
            </a:r>
            <a:r>
              <a:rPr sz="2200" spc="15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6F2F9F"/>
                </a:solidFill>
                <a:latin typeface="Verdana"/>
                <a:cs typeface="Verdana"/>
              </a:rPr>
              <a:t>= </a:t>
            </a:r>
            <a:r>
              <a:rPr sz="2200" spc="-5" dirty="0" smtClean="0">
                <a:solidFill>
                  <a:srgbClr val="6F2F9F"/>
                </a:solidFill>
                <a:latin typeface="Verdana"/>
                <a:cs typeface="Verdana"/>
              </a:rPr>
              <a:t>{</a:t>
            </a:r>
            <a:r>
              <a:rPr sz="2200" spc="145" dirty="0" smtClean="0">
                <a:solidFill>
                  <a:srgbClr val="6F2F9F"/>
                </a:solidFill>
                <a:latin typeface="Arial"/>
                <a:cs typeface="Arial"/>
              </a:rPr>
              <a:t>x</a:t>
            </a:r>
            <a:r>
              <a:rPr sz="2200" spc="0" dirty="0" smtClean="0">
                <a:solidFill>
                  <a:srgbClr val="6F2F9F"/>
                </a:solidFill>
                <a:latin typeface="Verdana"/>
                <a:cs typeface="Verdana"/>
              </a:rPr>
              <a:t>/</a:t>
            </a:r>
            <a:r>
              <a:rPr sz="2200" spc="229" dirty="0" smtClean="0">
                <a:solidFill>
                  <a:srgbClr val="6F2F9F"/>
                </a:solidFill>
                <a:latin typeface="Arial"/>
                <a:cs typeface="Arial"/>
              </a:rPr>
              <a:t>Hil</a:t>
            </a:r>
            <a:r>
              <a:rPr sz="2200" spc="120" dirty="0" smtClean="0">
                <a:solidFill>
                  <a:srgbClr val="6F2F9F"/>
                </a:solidFill>
                <a:latin typeface="Arial"/>
                <a:cs typeface="Arial"/>
              </a:rPr>
              <a:t>l</a:t>
            </a:r>
            <a:r>
              <a:rPr sz="2200" spc="35" dirty="0" smtClean="0">
                <a:solidFill>
                  <a:srgbClr val="6F2F9F"/>
                </a:solidFill>
                <a:latin typeface="Arial"/>
                <a:cs typeface="Arial"/>
              </a:rPr>
              <a:t>ary</a:t>
            </a:r>
            <a:r>
              <a:rPr lang="en-US" sz="2200" spc="35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2200" spc="14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200" spc="-30" dirty="0" smtClean="0">
                <a:solidFill>
                  <a:srgbClr val="6F2F9F"/>
                </a:solidFill>
                <a:latin typeface="Arial"/>
                <a:cs typeface="Arial"/>
              </a:rPr>
              <a:t>y</a:t>
            </a:r>
            <a:r>
              <a:rPr sz="2200" spc="0" dirty="0" smtClean="0">
                <a:solidFill>
                  <a:srgbClr val="6F2F9F"/>
                </a:solidFill>
                <a:latin typeface="Verdana"/>
                <a:cs typeface="Verdana"/>
              </a:rPr>
              <a:t>/</a:t>
            </a:r>
            <a:r>
              <a:rPr sz="2200" spc="190" dirty="0" smtClean="0">
                <a:solidFill>
                  <a:srgbClr val="6F2F9F"/>
                </a:solidFill>
                <a:latin typeface="Arial"/>
                <a:cs typeface="Arial"/>
              </a:rPr>
              <a:t>Bill</a:t>
            </a:r>
            <a:r>
              <a:rPr sz="2200" spc="0" dirty="0" smtClean="0">
                <a:solidFill>
                  <a:srgbClr val="6F2F9F"/>
                </a:solidFill>
                <a:latin typeface="Verdana"/>
                <a:cs typeface="Verdana"/>
              </a:rPr>
              <a:t>}</a:t>
            </a:r>
            <a:endParaRPr sz="2200" dirty="0">
              <a:latin typeface="Verdana"/>
              <a:cs typeface="Verdana"/>
            </a:endParaRPr>
          </a:p>
          <a:p>
            <a:pPr marL="661670">
              <a:lnSpc>
                <a:spcPts val="2415"/>
              </a:lnSpc>
            </a:pPr>
            <a:r>
              <a:rPr sz="2200" spc="-135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lang="el-GR" sz="2200" spc="-229" dirty="0">
                <a:solidFill>
                  <a:srgbClr val="6F2F9F"/>
                </a:solidFill>
                <a:latin typeface="Arial"/>
                <a:cs typeface="Arial"/>
              </a:rPr>
              <a:t>α</a:t>
            </a:r>
            <a:r>
              <a:rPr sz="2200" spc="5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6F2F9F"/>
                </a:solidFill>
                <a:latin typeface="Verdana"/>
                <a:cs typeface="Verdana"/>
              </a:rPr>
              <a:t>=</a:t>
            </a:r>
            <a:r>
              <a:rPr sz="2200" spc="-5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2200" spc="55" dirty="0" smtClean="0">
                <a:solidFill>
                  <a:srgbClr val="6F2F9F"/>
                </a:solidFill>
                <a:latin typeface="Arial"/>
                <a:cs typeface="Arial"/>
              </a:rPr>
              <a:t>Smarte</a:t>
            </a:r>
            <a:r>
              <a:rPr sz="2200" spc="40" dirty="0" smtClean="0">
                <a:solidFill>
                  <a:srgbClr val="6F2F9F"/>
                </a:solidFill>
                <a:latin typeface="Arial"/>
                <a:cs typeface="Arial"/>
              </a:rPr>
              <a:t>r</a:t>
            </a:r>
            <a:r>
              <a:rPr sz="2200" spc="0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2200" spc="114" dirty="0" smtClean="0">
                <a:solidFill>
                  <a:srgbClr val="6F2F9F"/>
                </a:solidFill>
                <a:latin typeface="Arial"/>
                <a:cs typeface="Arial"/>
              </a:rPr>
              <a:t>Hillary</a:t>
            </a:r>
            <a:r>
              <a:rPr lang="en-US" sz="2200" spc="114" dirty="0" smtClean="0">
                <a:solidFill>
                  <a:srgbClr val="6F2F9F"/>
                </a:solidFill>
                <a:latin typeface="Arial"/>
                <a:cs typeface="Arial"/>
              </a:rPr>
              <a:t>, </a:t>
            </a:r>
            <a:r>
              <a:rPr sz="2200" spc="190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sz="2200" spc="200" dirty="0" smtClean="0">
                <a:solidFill>
                  <a:srgbClr val="6F2F9F"/>
                </a:solidFill>
                <a:latin typeface="Arial"/>
                <a:cs typeface="Arial"/>
              </a:rPr>
              <a:t>il</a:t>
            </a:r>
            <a:r>
              <a:rPr sz="2200" spc="190" dirty="0" smtClean="0">
                <a:solidFill>
                  <a:srgbClr val="6F2F9F"/>
                </a:solidFill>
                <a:latin typeface="Arial"/>
                <a:cs typeface="Arial"/>
              </a:rPr>
              <a:t>l</a:t>
            </a:r>
            <a:r>
              <a:rPr sz="2200" spc="0" dirty="0" smtClean="0">
                <a:solidFill>
                  <a:srgbClr val="6F2F9F"/>
                </a:solidFill>
                <a:latin typeface="Verdana"/>
                <a:cs typeface="Verdana"/>
              </a:rPr>
              <a:t>)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6277" y="4104132"/>
            <a:ext cx="1701800" cy="3409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dirty="0" smtClean="0">
                <a:latin typeface="Verdana"/>
                <a:cs typeface="Verdana"/>
              </a:rPr>
              <a:t>into</a:t>
            </a:r>
            <a:r>
              <a:rPr sz="2200" spc="-20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S</a:t>
            </a:r>
            <a:r>
              <a:rPr lang="en-US" sz="2200" spc="0" dirty="0" smtClean="0">
                <a:latin typeface="Verdana"/>
                <a:cs typeface="Verdana"/>
              </a:rPr>
              <a:t>,</a:t>
            </a:r>
            <a:r>
              <a:rPr sz="2200" spc="0" dirty="0" smtClean="0">
                <a:latin typeface="Verdana"/>
                <a:cs typeface="Verdana"/>
              </a:rPr>
              <a:t> e.g</a:t>
            </a:r>
            <a:r>
              <a:rPr sz="2200" spc="-135" dirty="0" smtClean="0">
                <a:latin typeface="Verdana"/>
                <a:cs typeface="Verdana"/>
              </a:rPr>
              <a:t>.</a:t>
            </a:r>
            <a:r>
              <a:rPr sz="2200" spc="0" dirty="0" smtClean="0">
                <a:latin typeface="Verdana"/>
                <a:cs typeface="Verdana"/>
              </a:rPr>
              <a:t>,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4980" y="5636005"/>
            <a:ext cx="7197090" cy="362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79545"/>
              <a:buFont typeface="Wingdings 2"/>
              <a:buChar char="·"/>
              <a:tabLst>
                <a:tab pos="277495" algn="l"/>
              </a:tabLst>
            </a:pPr>
            <a:r>
              <a:rPr sz="2200" spc="45" dirty="0" smtClean="0">
                <a:solidFill>
                  <a:srgbClr val="6F2F9F"/>
                </a:solidFill>
                <a:latin typeface="Arial"/>
                <a:cs typeface="Arial"/>
              </a:rPr>
              <a:t>Ask</a:t>
            </a:r>
            <a:r>
              <a:rPr sz="2200" spc="4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2200" spc="185" dirty="0" smtClean="0">
                <a:solidFill>
                  <a:srgbClr val="6F2F9F"/>
                </a:solidFill>
                <a:latin typeface="Arial"/>
                <a:cs typeface="Arial"/>
              </a:rPr>
              <a:t>KB</a:t>
            </a:r>
            <a:r>
              <a:rPr lang="en-US" sz="2200" spc="185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2200" spc="4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200" spc="-135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2200" spc="-135" dirty="0" smtClean="0">
                <a:solidFill>
                  <a:srgbClr val="6F2F9F"/>
                </a:solidFill>
                <a:latin typeface="Verdana"/>
                <a:cs typeface="Verdana"/>
              </a:rPr>
              <a:t>) </a:t>
            </a:r>
            <a:r>
              <a:rPr sz="2200" spc="-135" dirty="0" smtClean="0">
                <a:latin typeface="Verdana"/>
                <a:cs typeface="Verdana"/>
              </a:rPr>
              <a:t>returns</a:t>
            </a:r>
            <a:r>
              <a:rPr sz="2200" spc="-20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some/all</a:t>
            </a:r>
            <a:r>
              <a:rPr sz="2200" spc="-5" dirty="0" smtClean="0">
                <a:latin typeface="Verdana"/>
                <a:cs typeface="Verdana"/>
              </a:rPr>
              <a:t> </a:t>
            </a:r>
            <a:r>
              <a:rPr lang="el-GR" sz="2200" spc="-229" dirty="0" smtClean="0">
                <a:solidFill>
                  <a:srgbClr val="6F2F9F"/>
                </a:solidFill>
                <a:latin typeface="Arial"/>
                <a:cs typeface="Arial"/>
              </a:rPr>
              <a:t>α</a:t>
            </a:r>
            <a:r>
              <a:rPr sz="2200" spc="15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such</a:t>
            </a:r>
            <a:r>
              <a:rPr sz="2200" spc="-5" dirty="0" smtClean="0">
                <a:latin typeface="Verdana"/>
                <a:cs typeface="Verdana"/>
              </a:rPr>
              <a:t> </a:t>
            </a:r>
            <a:r>
              <a:rPr sz="2200" spc="0" dirty="0" smtClean="0">
                <a:latin typeface="Verdana"/>
                <a:cs typeface="Verdana"/>
              </a:rPr>
              <a:t>that</a:t>
            </a:r>
            <a:r>
              <a:rPr sz="2200" spc="-15" dirty="0" smtClean="0">
                <a:latin typeface="Verdana"/>
                <a:cs typeface="Verdana"/>
              </a:rPr>
              <a:t> </a:t>
            </a:r>
            <a:r>
              <a:rPr sz="2200" spc="290" dirty="0" smtClean="0">
                <a:solidFill>
                  <a:srgbClr val="6F2F9F"/>
                </a:solidFill>
                <a:latin typeface="Arial"/>
                <a:cs typeface="Arial"/>
              </a:rPr>
              <a:t>KB</a:t>
            </a:r>
            <a:r>
              <a:rPr sz="2200" spc="14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6F2F9F"/>
                </a:solidFill>
                <a:latin typeface="Times New Roman"/>
                <a:cs typeface="Times New Roman"/>
              </a:rPr>
              <a:t>╞</a:t>
            </a:r>
            <a:r>
              <a:rPr sz="2200" spc="225" dirty="0" smtClean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200" spc="-135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lang="el-GR" sz="2200" spc="-229" dirty="0" smtClean="0">
                <a:solidFill>
                  <a:srgbClr val="6F2F9F"/>
                </a:solidFill>
                <a:latin typeface="Arial"/>
                <a:cs typeface="Arial"/>
              </a:rPr>
              <a:t> α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83540" y="361760"/>
            <a:ext cx="7506334" cy="48958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12700" defTabSz="685800">
              <a:lnSpc>
                <a:spcPts val="4220"/>
              </a:lnSpc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dirty="0"/>
              <a:t>Knowledge base for the </a:t>
            </a:r>
            <a:r>
              <a:rPr dirty="0" err="1" smtClean="0"/>
              <a:t>wumpus</a:t>
            </a:r>
            <a:r>
              <a:rPr lang="en-US" dirty="0" smtClean="0"/>
              <a:t> world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dirty="0" smtClean="0">
                <a:solidFill>
                  <a:srgbClr val="A7A299"/>
                </a:solidFill>
                <a:latin typeface="Verdana"/>
                <a:cs typeface="Verdana"/>
              </a:rPr>
              <a:t>37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41" y="606552"/>
            <a:ext cx="9065259" cy="5467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sz="3200" dirty="0">
              <a:latin typeface="Verdana"/>
              <a:cs typeface="Verdana"/>
            </a:endParaRPr>
          </a:p>
          <a:p>
            <a:pPr>
              <a:lnSpc>
                <a:spcPts val="550"/>
              </a:lnSpc>
              <a:spcBef>
                <a:spcPts val="49"/>
              </a:spcBef>
            </a:pPr>
            <a:endParaRPr sz="5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368935" indent="-265430">
              <a:lnSpc>
                <a:spcPct val="100000"/>
              </a:lnSpc>
              <a:buClr>
                <a:srgbClr val="EF7E09"/>
              </a:buClr>
              <a:buSzPct val="79166"/>
              <a:buFont typeface="Wingdings 2"/>
              <a:buChar char="·"/>
              <a:tabLst>
                <a:tab pos="368935" algn="l"/>
              </a:tabLst>
            </a:pPr>
            <a:r>
              <a:rPr sz="2400" dirty="0" smtClean="0">
                <a:latin typeface="Verdana"/>
                <a:cs typeface="Verdana"/>
              </a:rPr>
              <a:t>“</a:t>
            </a:r>
            <a:r>
              <a:rPr sz="2400" spc="-60" dirty="0" smtClean="0">
                <a:latin typeface="Verdana"/>
                <a:cs typeface="Verdana"/>
              </a:rPr>
              <a:t>P</a:t>
            </a:r>
            <a:r>
              <a:rPr sz="2400" spc="0" dirty="0" smtClean="0">
                <a:latin typeface="Verdana"/>
                <a:cs typeface="Verdana"/>
              </a:rPr>
              <a:t>erce</a:t>
            </a:r>
            <a:r>
              <a:rPr sz="2400" spc="-10" dirty="0" smtClean="0">
                <a:latin typeface="Verdana"/>
                <a:cs typeface="Verdana"/>
              </a:rPr>
              <a:t>p</a:t>
            </a:r>
            <a:r>
              <a:rPr sz="2400" spc="0" dirty="0" smtClean="0">
                <a:latin typeface="Verdana"/>
                <a:cs typeface="Verdana"/>
              </a:rPr>
              <a:t>tion”</a:t>
            </a:r>
            <a:endParaRPr sz="2400" dirty="0">
              <a:latin typeface="Verdana"/>
              <a:cs typeface="Verdana"/>
            </a:endParaRPr>
          </a:p>
          <a:p>
            <a:pPr marL="1018540">
              <a:lnSpc>
                <a:spcPct val="100000"/>
              </a:lnSpc>
              <a:spcBef>
                <a:spcPts val="185"/>
              </a:spcBef>
            </a:pPr>
            <a:r>
              <a:rPr lang="en-US" sz="2400" dirty="0" smtClean="0">
                <a:latin typeface="Symbol"/>
                <a:cs typeface="Symbol"/>
              </a:rPr>
              <a:t></a:t>
            </a:r>
            <a:r>
              <a:rPr sz="2400" spc="70" dirty="0" smtClean="0">
                <a:latin typeface="Arial"/>
                <a:cs typeface="Arial"/>
              </a:rPr>
              <a:t> </a:t>
            </a:r>
            <a:r>
              <a:rPr sz="2400" spc="-160" dirty="0" smtClean="0">
                <a:latin typeface="Arial"/>
                <a:cs typeface="Arial"/>
              </a:rPr>
              <a:t>b</a:t>
            </a:r>
            <a:r>
              <a:rPr lang="en-US" sz="2400" spc="-160" dirty="0" smtClean="0">
                <a:latin typeface="Arial"/>
                <a:cs typeface="Arial"/>
              </a:rPr>
              <a:t>,</a:t>
            </a:r>
            <a:r>
              <a:rPr sz="2400" spc="65" dirty="0" smtClean="0">
                <a:latin typeface="Arial"/>
                <a:cs typeface="Arial"/>
              </a:rPr>
              <a:t> </a:t>
            </a:r>
            <a:r>
              <a:rPr sz="2400" spc="-100" dirty="0" smtClean="0">
                <a:latin typeface="Arial"/>
                <a:cs typeface="Arial"/>
              </a:rPr>
              <a:t>g</a:t>
            </a:r>
            <a:r>
              <a:rPr lang="en-US" sz="2400" spc="-100" dirty="0" smtClean="0">
                <a:latin typeface="Arial"/>
                <a:cs typeface="Arial"/>
              </a:rPr>
              <a:t>,</a:t>
            </a:r>
            <a:r>
              <a:rPr sz="2400" spc="65" dirty="0" smtClean="0">
                <a:latin typeface="Arial"/>
                <a:cs typeface="Arial"/>
              </a:rPr>
              <a:t> </a:t>
            </a:r>
            <a:r>
              <a:rPr sz="2400" spc="190" dirty="0" smtClean="0">
                <a:latin typeface="Arial"/>
                <a:cs typeface="Arial"/>
              </a:rPr>
              <a:t>t</a:t>
            </a:r>
            <a:r>
              <a:rPr sz="2400" spc="65" dirty="0" smtClean="0">
                <a:latin typeface="Arial"/>
                <a:cs typeface="Arial"/>
              </a:rPr>
              <a:t> </a:t>
            </a:r>
            <a:r>
              <a:rPr sz="2400" spc="-50" dirty="0" smtClean="0">
                <a:latin typeface="Arial"/>
                <a:cs typeface="Arial"/>
              </a:rPr>
              <a:t>Percept</a:t>
            </a:r>
            <a:r>
              <a:rPr sz="2400" spc="-50" dirty="0" smtClean="0">
                <a:latin typeface="Verdana"/>
                <a:cs typeface="Verdana"/>
              </a:rPr>
              <a:t>([</a:t>
            </a:r>
            <a:r>
              <a:rPr sz="2400" spc="10" dirty="0" smtClean="0">
                <a:latin typeface="Arial"/>
                <a:cs typeface="Arial"/>
              </a:rPr>
              <a:t>Smell</a:t>
            </a:r>
            <a:r>
              <a:rPr lang="en-US" sz="2400" spc="10" dirty="0" smtClean="0">
                <a:latin typeface="Arial"/>
                <a:cs typeface="Arial"/>
              </a:rPr>
              <a:t>,</a:t>
            </a:r>
            <a:r>
              <a:rPr sz="2400" spc="55" dirty="0" smtClean="0">
                <a:latin typeface="Arial"/>
                <a:cs typeface="Arial"/>
              </a:rPr>
              <a:t> </a:t>
            </a:r>
            <a:r>
              <a:rPr sz="2400" spc="-160" dirty="0" smtClean="0">
                <a:latin typeface="Arial"/>
                <a:cs typeface="Arial"/>
              </a:rPr>
              <a:t>b</a:t>
            </a:r>
            <a:r>
              <a:rPr lang="en-US" sz="2400" spc="-160" dirty="0" smtClean="0">
                <a:latin typeface="Arial"/>
                <a:cs typeface="Arial"/>
              </a:rPr>
              <a:t>,</a:t>
            </a:r>
            <a:r>
              <a:rPr sz="2400" spc="65" dirty="0" smtClean="0">
                <a:latin typeface="Arial"/>
                <a:cs typeface="Arial"/>
              </a:rPr>
              <a:t> </a:t>
            </a:r>
            <a:r>
              <a:rPr sz="2400" spc="-200" dirty="0" smtClean="0">
                <a:latin typeface="Arial"/>
                <a:cs typeface="Arial"/>
              </a:rPr>
              <a:t>g</a:t>
            </a:r>
            <a:r>
              <a:rPr sz="2400" spc="-200" dirty="0" smtClean="0">
                <a:latin typeface="Verdana"/>
                <a:cs typeface="Verdana"/>
              </a:rPr>
              <a:t>]</a:t>
            </a:r>
            <a:r>
              <a:rPr lang="en-US" sz="2400" spc="-10" dirty="0" smtClean="0">
                <a:latin typeface="Arial"/>
                <a:cs typeface="Arial"/>
              </a:rPr>
              <a:t>,</a:t>
            </a:r>
            <a:r>
              <a:rPr sz="2400" spc="65" dirty="0" smtClean="0">
                <a:latin typeface="Arial"/>
                <a:cs typeface="Arial"/>
              </a:rPr>
              <a:t> </a:t>
            </a:r>
            <a:r>
              <a:rPr sz="2400" spc="185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Verdana"/>
                <a:cs typeface="Verdana"/>
              </a:rPr>
              <a:t>) </a:t>
            </a:r>
            <a:r>
              <a:rPr lang="en-US" sz="2400" spc="1595" dirty="0" smtClean="0"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sz="2400" spc="175" dirty="0" smtClean="0">
                <a:latin typeface="Arial"/>
                <a:cs typeface="Arial"/>
              </a:rPr>
              <a:t> </a:t>
            </a:r>
            <a:r>
              <a:rPr sz="2400" spc="25" dirty="0" smtClean="0">
                <a:latin typeface="Arial"/>
                <a:cs typeface="Arial"/>
              </a:rPr>
              <a:t>Smel</a:t>
            </a:r>
            <a:r>
              <a:rPr sz="2400" spc="5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Verdana"/>
                <a:cs typeface="Verdana"/>
              </a:rPr>
              <a:t>(</a:t>
            </a:r>
            <a:r>
              <a:rPr sz="2400" spc="185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Verdana"/>
                <a:cs typeface="Verdana"/>
              </a:rPr>
              <a:t>)</a:t>
            </a:r>
            <a:endParaRPr sz="2400" dirty="0">
              <a:latin typeface="Verdana"/>
              <a:cs typeface="Verdana"/>
            </a:endParaRPr>
          </a:p>
          <a:p>
            <a:pPr marL="1018540">
              <a:lnSpc>
                <a:spcPct val="100000"/>
              </a:lnSpc>
              <a:spcBef>
                <a:spcPts val="120"/>
              </a:spcBef>
            </a:pPr>
            <a:r>
              <a:rPr lang="en-US" sz="2400" dirty="0" smtClean="0">
                <a:latin typeface="Symbol"/>
                <a:cs typeface="Symbol"/>
              </a:rPr>
              <a:t></a:t>
            </a:r>
            <a:r>
              <a:rPr sz="2400" spc="180" dirty="0" smtClean="0">
                <a:latin typeface="Arial"/>
                <a:cs typeface="Arial"/>
              </a:rPr>
              <a:t> </a:t>
            </a:r>
            <a:r>
              <a:rPr sz="2400" spc="-50" dirty="0" smtClean="0">
                <a:latin typeface="Arial"/>
                <a:cs typeface="Arial"/>
              </a:rPr>
              <a:t>s</a:t>
            </a:r>
            <a:r>
              <a:rPr lang="en-US" sz="2400" spc="-50" dirty="0" smtClean="0">
                <a:latin typeface="Arial"/>
                <a:cs typeface="Arial"/>
              </a:rPr>
              <a:t>,</a:t>
            </a:r>
            <a:r>
              <a:rPr sz="2400" spc="65" dirty="0" smtClean="0">
                <a:latin typeface="Arial"/>
                <a:cs typeface="Arial"/>
              </a:rPr>
              <a:t> </a:t>
            </a:r>
            <a:r>
              <a:rPr sz="2400" spc="-160" dirty="0" smtClean="0">
                <a:latin typeface="Arial"/>
                <a:cs typeface="Arial"/>
              </a:rPr>
              <a:t>b</a:t>
            </a:r>
            <a:r>
              <a:rPr lang="en-US" sz="2400" spc="-160" dirty="0" smtClean="0">
                <a:latin typeface="Arial"/>
                <a:cs typeface="Arial"/>
              </a:rPr>
              <a:t>,</a:t>
            </a:r>
            <a:r>
              <a:rPr sz="2400" spc="65" dirty="0" smtClean="0">
                <a:latin typeface="Arial"/>
                <a:cs typeface="Arial"/>
              </a:rPr>
              <a:t> </a:t>
            </a:r>
            <a:r>
              <a:rPr sz="2400" spc="190" dirty="0" smtClean="0">
                <a:latin typeface="Arial"/>
                <a:cs typeface="Arial"/>
              </a:rPr>
              <a:t>t</a:t>
            </a:r>
            <a:r>
              <a:rPr sz="2400" spc="65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Pe</a:t>
            </a:r>
            <a:r>
              <a:rPr sz="2400" spc="-10" dirty="0" smtClean="0">
                <a:latin typeface="Arial"/>
                <a:cs typeface="Arial"/>
              </a:rPr>
              <a:t>r</a:t>
            </a:r>
            <a:r>
              <a:rPr sz="2400" spc="-80" dirty="0" smtClean="0">
                <a:latin typeface="Arial"/>
                <a:cs typeface="Arial"/>
              </a:rPr>
              <a:t>cept</a:t>
            </a:r>
            <a:r>
              <a:rPr sz="2400" spc="-80" dirty="0" smtClean="0">
                <a:latin typeface="Verdana"/>
                <a:cs typeface="Verdana"/>
              </a:rPr>
              <a:t>([</a:t>
            </a:r>
            <a:r>
              <a:rPr sz="2400" spc="-50" dirty="0" smtClean="0">
                <a:latin typeface="Arial"/>
                <a:cs typeface="Arial"/>
              </a:rPr>
              <a:t>s</a:t>
            </a:r>
            <a:r>
              <a:rPr lang="en-US" sz="2400" spc="-50" dirty="0" smtClean="0">
                <a:latin typeface="Arial"/>
                <a:cs typeface="Arial"/>
              </a:rPr>
              <a:t>,</a:t>
            </a:r>
            <a:r>
              <a:rPr sz="2400" spc="65" dirty="0" smtClean="0">
                <a:latin typeface="Arial"/>
                <a:cs typeface="Arial"/>
              </a:rPr>
              <a:t> </a:t>
            </a:r>
            <a:r>
              <a:rPr sz="2400" spc="-160" dirty="0" smtClean="0">
                <a:latin typeface="Arial"/>
                <a:cs typeface="Arial"/>
              </a:rPr>
              <a:t>b</a:t>
            </a:r>
            <a:r>
              <a:rPr lang="en-US" sz="2400" spc="-160" dirty="0" smtClean="0">
                <a:latin typeface="Arial"/>
                <a:cs typeface="Arial"/>
              </a:rPr>
              <a:t>,</a:t>
            </a:r>
            <a:r>
              <a:rPr sz="2400" spc="55" dirty="0" smtClean="0">
                <a:latin typeface="Arial"/>
                <a:cs typeface="Arial"/>
              </a:rPr>
              <a:t> </a:t>
            </a:r>
            <a:r>
              <a:rPr sz="2400" spc="130" dirty="0" smtClean="0">
                <a:latin typeface="Arial"/>
                <a:cs typeface="Arial"/>
              </a:rPr>
              <a:t>Glitte</a:t>
            </a:r>
            <a:r>
              <a:rPr sz="2400" spc="100" dirty="0" smtClean="0">
                <a:latin typeface="Arial"/>
                <a:cs typeface="Arial"/>
              </a:rPr>
              <a:t>r</a:t>
            </a:r>
            <a:r>
              <a:rPr sz="2400" spc="0" dirty="0" smtClean="0">
                <a:latin typeface="Verdana"/>
                <a:cs typeface="Verdana"/>
              </a:rPr>
              <a:t>]</a:t>
            </a:r>
            <a:r>
              <a:rPr lang="en-US" sz="2400" spc="-10" dirty="0" smtClean="0">
                <a:latin typeface="Arial"/>
                <a:cs typeface="Arial"/>
              </a:rPr>
              <a:t>,</a:t>
            </a:r>
            <a:r>
              <a:rPr sz="2400" spc="65" dirty="0" smtClean="0">
                <a:latin typeface="Arial"/>
                <a:cs typeface="Arial"/>
              </a:rPr>
              <a:t> </a:t>
            </a:r>
            <a:r>
              <a:rPr sz="2400" spc="180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Verdana"/>
                <a:cs typeface="Verdana"/>
              </a:rPr>
              <a:t>) </a:t>
            </a:r>
            <a:r>
              <a:rPr lang="en-US" sz="2400" spc="1595" dirty="0" smtClean="0"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sz="2400" spc="180" dirty="0" smtClean="0">
                <a:latin typeface="Arial"/>
                <a:cs typeface="Arial"/>
              </a:rPr>
              <a:t> </a:t>
            </a:r>
            <a:r>
              <a:rPr sz="2400" spc="45" dirty="0" smtClean="0">
                <a:latin typeface="Arial"/>
                <a:cs typeface="Arial"/>
              </a:rPr>
              <a:t>AtGold</a:t>
            </a:r>
            <a:r>
              <a:rPr sz="2400" spc="0" dirty="0" smtClean="0">
                <a:latin typeface="Verdana"/>
                <a:cs typeface="Verdana"/>
              </a:rPr>
              <a:t>(</a:t>
            </a:r>
            <a:r>
              <a:rPr sz="2400" spc="185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Verdana"/>
                <a:cs typeface="Verdana"/>
              </a:rPr>
              <a:t>)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ts val="800"/>
              </a:lnSpc>
              <a:spcBef>
                <a:spcPts val="30"/>
              </a:spcBef>
            </a:pPr>
            <a:endParaRPr sz="8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368935" indent="-265430">
              <a:lnSpc>
                <a:spcPct val="100000"/>
              </a:lnSpc>
              <a:buClr>
                <a:srgbClr val="EF7E09"/>
              </a:buClr>
              <a:buSzPct val="79166"/>
              <a:buFont typeface="Wingdings 2"/>
              <a:buChar char="·"/>
              <a:tabLst>
                <a:tab pos="368935" algn="l"/>
              </a:tabLst>
            </a:pPr>
            <a:r>
              <a:rPr sz="2400" spc="-65" dirty="0" smtClean="0">
                <a:latin typeface="Verdana"/>
                <a:cs typeface="Verdana"/>
              </a:rPr>
              <a:t>R</a:t>
            </a:r>
            <a:r>
              <a:rPr sz="2400" spc="-15" dirty="0" smtClean="0">
                <a:latin typeface="Verdana"/>
                <a:cs typeface="Verdana"/>
              </a:rPr>
              <a:t>eflex: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lang="en-US" sz="2800" dirty="0" smtClean="0">
                <a:latin typeface="Symbol"/>
                <a:cs typeface="Symbol"/>
              </a:rPr>
              <a:t></a:t>
            </a:r>
            <a:r>
              <a:rPr sz="2800" spc="200" dirty="0" smtClean="0">
                <a:latin typeface="Arial"/>
                <a:cs typeface="Arial"/>
              </a:rPr>
              <a:t> </a:t>
            </a:r>
            <a:r>
              <a:rPr sz="2600" spc="204" dirty="0" smtClean="0">
                <a:latin typeface="Arial"/>
                <a:cs typeface="Arial"/>
              </a:rPr>
              <a:t>t</a:t>
            </a:r>
            <a:r>
              <a:rPr sz="2600" spc="70" dirty="0" smtClean="0">
                <a:latin typeface="Arial"/>
                <a:cs typeface="Arial"/>
              </a:rPr>
              <a:t> </a:t>
            </a:r>
            <a:r>
              <a:rPr sz="2600" spc="50" dirty="0" smtClean="0">
                <a:latin typeface="Arial"/>
                <a:cs typeface="Arial"/>
              </a:rPr>
              <a:t>AtGold</a:t>
            </a:r>
            <a:r>
              <a:rPr sz="2800" spc="-5" dirty="0" smtClean="0">
                <a:latin typeface="Verdana"/>
                <a:cs typeface="Verdana"/>
              </a:rPr>
              <a:t>(</a:t>
            </a:r>
            <a:r>
              <a:rPr sz="2600" spc="200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Verdana"/>
                <a:cs typeface="Verdana"/>
              </a:rPr>
              <a:t>)</a:t>
            </a:r>
            <a:r>
              <a:rPr sz="2800" spc="25" dirty="0" smtClean="0">
                <a:latin typeface="Verdana"/>
                <a:cs typeface="Verdana"/>
              </a:rPr>
              <a:t> </a:t>
            </a:r>
            <a:r>
              <a:rPr lang="en-US" sz="2800" spc="1860" dirty="0" smtClean="0"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sz="2800" spc="204" dirty="0" smtClean="0">
                <a:latin typeface="Arial"/>
                <a:cs typeface="Arial"/>
              </a:rPr>
              <a:t> </a:t>
            </a:r>
            <a:r>
              <a:rPr sz="2600" spc="70" dirty="0" smtClean="0">
                <a:latin typeface="Arial"/>
                <a:cs typeface="Arial"/>
              </a:rPr>
              <a:t>Action</a:t>
            </a:r>
            <a:r>
              <a:rPr sz="2800" spc="5" dirty="0" smtClean="0">
                <a:latin typeface="Verdana"/>
                <a:cs typeface="Verdana"/>
              </a:rPr>
              <a:t>(</a:t>
            </a:r>
            <a:r>
              <a:rPr sz="2600" spc="-30" dirty="0" smtClean="0">
                <a:latin typeface="Arial"/>
                <a:cs typeface="Arial"/>
              </a:rPr>
              <a:t>Gra</a:t>
            </a:r>
            <a:r>
              <a:rPr sz="2600" spc="-25" dirty="0" smtClean="0">
                <a:latin typeface="Arial"/>
                <a:cs typeface="Arial"/>
              </a:rPr>
              <a:t>b</a:t>
            </a:r>
            <a:r>
              <a:rPr lang="en-US" sz="2600" spc="-10" dirty="0" smtClean="0">
                <a:latin typeface="Arial"/>
                <a:cs typeface="Arial"/>
              </a:rPr>
              <a:t>,</a:t>
            </a:r>
            <a:r>
              <a:rPr sz="2600" spc="95" dirty="0" smtClean="0">
                <a:latin typeface="Arial"/>
                <a:cs typeface="Arial"/>
              </a:rPr>
              <a:t> </a:t>
            </a:r>
            <a:r>
              <a:rPr sz="2600" spc="204" dirty="0" smtClean="0">
                <a:latin typeface="Arial"/>
                <a:cs typeface="Arial"/>
              </a:rPr>
              <a:t>t</a:t>
            </a:r>
            <a:r>
              <a:rPr sz="2800" spc="204" dirty="0" smtClean="0">
                <a:latin typeface="Verdana"/>
                <a:cs typeface="Verdana"/>
              </a:rPr>
              <a:t>)</a:t>
            </a:r>
            <a:endParaRPr sz="2800" dirty="0">
              <a:latin typeface="Verdana"/>
              <a:cs typeface="Verdana"/>
            </a:endParaRPr>
          </a:p>
          <a:p>
            <a:pPr>
              <a:lnSpc>
                <a:spcPts val="800"/>
              </a:lnSpc>
              <a:spcBef>
                <a:spcPts val="41"/>
              </a:spcBef>
              <a:buClr>
                <a:srgbClr val="EF7E09"/>
              </a:buClr>
              <a:buFont typeface="Wingdings 2"/>
              <a:buChar char="·"/>
            </a:pPr>
            <a:endParaRPr sz="800" dirty="0"/>
          </a:p>
          <a:p>
            <a:pPr>
              <a:lnSpc>
                <a:spcPts val="1000"/>
              </a:lnSpc>
              <a:buClr>
                <a:srgbClr val="EF7E09"/>
              </a:buClr>
              <a:buFont typeface="Wingdings 2"/>
              <a:buChar char="·"/>
            </a:pPr>
            <a:endParaRPr sz="1000" dirty="0"/>
          </a:p>
          <a:p>
            <a:pPr>
              <a:lnSpc>
                <a:spcPts val="1000"/>
              </a:lnSpc>
              <a:buClr>
                <a:srgbClr val="EF7E09"/>
              </a:buClr>
              <a:buFont typeface="Wingdings 2"/>
              <a:buChar char="·"/>
            </a:pPr>
            <a:endParaRPr sz="1000" dirty="0"/>
          </a:p>
          <a:p>
            <a:pPr>
              <a:lnSpc>
                <a:spcPts val="1000"/>
              </a:lnSpc>
              <a:buClr>
                <a:srgbClr val="EF7E09"/>
              </a:buClr>
              <a:buFont typeface="Wingdings 2"/>
              <a:buChar char="·"/>
            </a:pPr>
            <a:endParaRPr sz="1000" dirty="0"/>
          </a:p>
          <a:p>
            <a:pPr marL="368935" marR="709930" indent="-265430">
              <a:lnSpc>
                <a:spcPts val="2590"/>
              </a:lnSpc>
              <a:buClr>
                <a:srgbClr val="EF7E09"/>
              </a:buClr>
              <a:buSzPct val="79166"/>
              <a:buFont typeface="Wingdings 2"/>
              <a:buChar char="·"/>
              <a:tabLst>
                <a:tab pos="368935" algn="l"/>
              </a:tabLst>
            </a:pPr>
            <a:r>
              <a:rPr sz="2400" spc="-65" dirty="0" smtClean="0">
                <a:latin typeface="Verdana"/>
                <a:cs typeface="Verdana"/>
              </a:rPr>
              <a:t>R</a:t>
            </a:r>
            <a:r>
              <a:rPr sz="2400" spc="-15" dirty="0" smtClean="0">
                <a:latin typeface="Verdana"/>
                <a:cs typeface="Verdana"/>
              </a:rPr>
              <a:t>eflex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with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internal</a:t>
            </a:r>
            <a:r>
              <a:rPr sz="2400" spc="20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state: do</a:t>
            </a:r>
            <a:r>
              <a:rPr sz="2400" spc="1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we</a:t>
            </a:r>
            <a:r>
              <a:rPr sz="2400" spc="-5" dirty="0" smtClean="0">
                <a:latin typeface="Verdana"/>
                <a:cs typeface="Verdana"/>
              </a:rPr>
              <a:t> </a:t>
            </a:r>
            <a:r>
              <a:rPr sz="2400" spc="-20" dirty="0" smtClean="0">
                <a:latin typeface="Verdana"/>
                <a:cs typeface="Verdana"/>
              </a:rPr>
              <a:t>h</a:t>
            </a:r>
            <a:r>
              <a:rPr sz="2400" spc="-40" dirty="0" smtClean="0">
                <a:latin typeface="Verdana"/>
                <a:cs typeface="Verdana"/>
              </a:rPr>
              <a:t>av</a:t>
            </a:r>
            <a:r>
              <a:rPr sz="2400" spc="-15" dirty="0" smtClean="0">
                <a:latin typeface="Verdana"/>
                <a:cs typeface="Verdana"/>
              </a:rPr>
              <a:t>e</a:t>
            </a:r>
            <a:r>
              <a:rPr sz="2400" spc="5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the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gold </a:t>
            </a:r>
            <a:r>
              <a:rPr sz="2400" spc="-15" dirty="0" smtClean="0">
                <a:latin typeface="Verdana"/>
                <a:cs typeface="Verdana"/>
              </a:rPr>
              <a:t>already?</a:t>
            </a:r>
            <a:endParaRPr sz="2400" dirty="0">
              <a:latin typeface="Verdana"/>
              <a:cs typeface="Verdana"/>
            </a:endParaRPr>
          </a:p>
          <a:p>
            <a:pPr marL="864235">
              <a:lnSpc>
                <a:spcPct val="100000"/>
              </a:lnSpc>
              <a:spcBef>
                <a:spcPts val="145"/>
              </a:spcBef>
            </a:pPr>
            <a:r>
              <a:rPr lang="en-US" sz="2400" dirty="0" smtClean="0">
                <a:latin typeface="Symbol"/>
                <a:cs typeface="Symbol"/>
              </a:rPr>
              <a:t> </a:t>
            </a:r>
            <a:r>
              <a:rPr sz="2400" spc="190" dirty="0" smtClean="0">
                <a:latin typeface="Arial"/>
                <a:cs typeface="Arial"/>
              </a:rPr>
              <a:t>t</a:t>
            </a:r>
            <a:r>
              <a:rPr sz="2400" spc="60" dirty="0" smtClean="0">
                <a:latin typeface="Arial"/>
                <a:cs typeface="Arial"/>
              </a:rPr>
              <a:t> </a:t>
            </a:r>
            <a:r>
              <a:rPr sz="2400" spc="45" dirty="0" smtClean="0">
                <a:latin typeface="Arial"/>
                <a:cs typeface="Arial"/>
              </a:rPr>
              <a:t>AtGold</a:t>
            </a:r>
            <a:r>
              <a:rPr sz="2400" spc="0" dirty="0" smtClean="0">
                <a:latin typeface="Verdana"/>
                <a:cs typeface="Verdana"/>
              </a:rPr>
              <a:t>(</a:t>
            </a:r>
            <a:r>
              <a:rPr sz="2400" spc="185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Verdana"/>
                <a:cs typeface="Verdana"/>
              </a:rPr>
              <a:t>)</a:t>
            </a:r>
            <a:r>
              <a:rPr sz="2400" spc="-5" dirty="0" smtClean="0">
                <a:latin typeface="Verdana"/>
                <a:cs typeface="Verdana"/>
              </a:rPr>
              <a:t> </a:t>
            </a:r>
            <a:r>
              <a:rPr sz="2400" spc="470" dirty="0" smtClean="0">
                <a:latin typeface="Arial"/>
                <a:cs typeface="Arial"/>
              </a:rPr>
              <a:t>^</a:t>
            </a:r>
            <a:r>
              <a:rPr sz="2400" spc="185" dirty="0" smtClean="0">
                <a:latin typeface="Arial"/>
                <a:cs typeface="Arial"/>
              </a:rPr>
              <a:t> </a:t>
            </a:r>
            <a:r>
              <a:rPr sz="2400" spc="919" dirty="0" smtClean="0">
                <a:latin typeface="Arial"/>
                <a:cs typeface="Arial"/>
              </a:rPr>
              <a:t>:</a:t>
            </a:r>
            <a:r>
              <a:rPr lang="en-US" sz="2400" b="1" spc="-15" dirty="0" smtClean="0">
                <a:latin typeface="Courier New"/>
                <a:cs typeface="Courier New"/>
              </a:rPr>
              <a:t> ¬ </a:t>
            </a:r>
            <a:r>
              <a:rPr sz="2400" spc="45" dirty="0" smtClean="0">
                <a:latin typeface="Arial"/>
                <a:cs typeface="Arial"/>
              </a:rPr>
              <a:t>Holding</a:t>
            </a:r>
            <a:r>
              <a:rPr sz="2400" spc="45" dirty="0" smtClean="0">
                <a:latin typeface="Verdana"/>
                <a:cs typeface="Verdana"/>
              </a:rPr>
              <a:t>(</a:t>
            </a:r>
            <a:r>
              <a:rPr sz="2400" spc="-25" dirty="0" smtClean="0">
                <a:latin typeface="Arial"/>
                <a:cs typeface="Arial"/>
              </a:rPr>
              <a:t>Gold</a:t>
            </a:r>
            <a:r>
              <a:rPr lang="en-US" sz="2400" spc="-25" dirty="0" smtClean="0">
                <a:latin typeface="Arial"/>
                <a:cs typeface="Arial"/>
              </a:rPr>
              <a:t>,</a:t>
            </a:r>
            <a:r>
              <a:rPr sz="2400" spc="65" dirty="0" smtClean="0">
                <a:latin typeface="Arial"/>
                <a:cs typeface="Arial"/>
              </a:rPr>
              <a:t> </a:t>
            </a:r>
            <a:r>
              <a:rPr sz="2400" spc="190" dirty="0" smtClean="0">
                <a:latin typeface="Arial"/>
                <a:cs typeface="Arial"/>
              </a:rPr>
              <a:t>t</a:t>
            </a:r>
            <a:r>
              <a:rPr sz="2400" spc="190" dirty="0" smtClean="0">
                <a:latin typeface="Verdana"/>
                <a:cs typeface="Verdana"/>
              </a:rPr>
              <a:t>) </a:t>
            </a:r>
            <a:r>
              <a:rPr lang="en-US" sz="2400" spc="1595" dirty="0" smtClean="0"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sz="2400" spc="180" dirty="0" smtClean="0">
                <a:latin typeface="Arial"/>
                <a:cs typeface="Arial"/>
              </a:rPr>
              <a:t> </a:t>
            </a:r>
            <a:r>
              <a:rPr sz="2400" spc="65" dirty="0" smtClean="0">
                <a:latin typeface="Arial"/>
                <a:cs typeface="Arial"/>
              </a:rPr>
              <a:t>Action</a:t>
            </a:r>
            <a:r>
              <a:rPr sz="2400" spc="65" dirty="0" smtClean="0">
                <a:latin typeface="Verdana"/>
                <a:cs typeface="Verdana"/>
              </a:rPr>
              <a:t>(</a:t>
            </a:r>
            <a:r>
              <a:rPr sz="2400" spc="-25" dirty="0" smtClean="0">
                <a:latin typeface="Arial"/>
                <a:cs typeface="Arial"/>
              </a:rPr>
              <a:t>Grab</a:t>
            </a:r>
            <a:r>
              <a:rPr lang="en-US" sz="2400" spc="-25" dirty="0" smtClean="0">
                <a:latin typeface="Arial"/>
                <a:cs typeface="Arial"/>
              </a:rPr>
              <a:t>,</a:t>
            </a:r>
            <a:r>
              <a:rPr sz="2400" spc="50" dirty="0" smtClean="0">
                <a:latin typeface="Arial"/>
                <a:cs typeface="Arial"/>
              </a:rPr>
              <a:t> </a:t>
            </a:r>
            <a:r>
              <a:rPr sz="2400" spc="190" dirty="0" smtClean="0">
                <a:latin typeface="Arial"/>
                <a:cs typeface="Arial"/>
              </a:rPr>
              <a:t>t</a:t>
            </a:r>
            <a:r>
              <a:rPr sz="2400" spc="190" dirty="0" smtClean="0">
                <a:latin typeface="Verdana"/>
                <a:cs typeface="Verdana"/>
              </a:rPr>
              <a:t>)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ts val="950"/>
              </a:lnSpc>
              <a:spcBef>
                <a:spcPts val="5"/>
              </a:spcBef>
            </a:pPr>
            <a:endParaRPr sz="9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368935" indent="-265430">
              <a:lnSpc>
                <a:spcPct val="100000"/>
              </a:lnSpc>
              <a:buClr>
                <a:srgbClr val="EF7E09"/>
              </a:buClr>
              <a:buSzPct val="78846"/>
              <a:buFont typeface="Wingdings 2"/>
              <a:buChar char="·"/>
              <a:tabLst>
                <a:tab pos="368935" algn="l"/>
              </a:tabLst>
            </a:pPr>
            <a:r>
              <a:rPr sz="2600" spc="45" dirty="0" smtClean="0">
                <a:latin typeface="Arial"/>
                <a:cs typeface="Arial"/>
              </a:rPr>
              <a:t>Holdin</a:t>
            </a:r>
            <a:r>
              <a:rPr sz="2600" spc="60" dirty="0" smtClean="0">
                <a:latin typeface="Arial"/>
                <a:cs typeface="Arial"/>
              </a:rPr>
              <a:t>g</a:t>
            </a:r>
            <a:r>
              <a:rPr sz="2800" spc="-5" dirty="0" smtClean="0">
                <a:latin typeface="Verdana"/>
                <a:cs typeface="Verdana"/>
              </a:rPr>
              <a:t>(</a:t>
            </a:r>
            <a:r>
              <a:rPr sz="2600" spc="-25" dirty="0" smtClean="0">
                <a:latin typeface="Arial"/>
                <a:cs typeface="Arial"/>
              </a:rPr>
              <a:t>Gold</a:t>
            </a:r>
            <a:r>
              <a:rPr lang="en-US" sz="2600" spc="-25" dirty="0" smtClean="0">
                <a:latin typeface="Arial"/>
                <a:cs typeface="Arial"/>
              </a:rPr>
              <a:t>,</a:t>
            </a:r>
            <a:r>
              <a:rPr sz="2600" spc="100" dirty="0" smtClean="0">
                <a:latin typeface="Arial"/>
                <a:cs typeface="Arial"/>
              </a:rPr>
              <a:t> </a:t>
            </a:r>
            <a:r>
              <a:rPr sz="2600" spc="204" dirty="0" smtClean="0">
                <a:latin typeface="Arial"/>
                <a:cs typeface="Arial"/>
              </a:rPr>
              <a:t>t</a:t>
            </a:r>
            <a:r>
              <a:rPr sz="2800" spc="204" dirty="0" smtClean="0">
                <a:latin typeface="Verdana"/>
                <a:cs typeface="Verdana"/>
              </a:rPr>
              <a:t>) cannot</a:t>
            </a:r>
            <a:r>
              <a:rPr sz="2800" spc="5" dirty="0" smtClean="0">
                <a:latin typeface="Verdana"/>
                <a:cs typeface="Verdana"/>
              </a:rPr>
              <a:t> </a:t>
            </a:r>
            <a:r>
              <a:rPr sz="2800" spc="0" dirty="0" smtClean="0">
                <a:latin typeface="Verdana"/>
                <a:cs typeface="Verdana"/>
              </a:rPr>
              <a:t>be obs</a:t>
            </a:r>
            <a:r>
              <a:rPr sz="2800" spc="-15" dirty="0" smtClean="0">
                <a:latin typeface="Verdana"/>
                <a:cs typeface="Verdana"/>
              </a:rPr>
              <a:t>e</a:t>
            </a:r>
            <a:r>
              <a:rPr sz="2800" spc="0" dirty="0" smtClean="0">
                <a:latin typeface="Verdana"/>
                <a:cs typeface="Verdana"/>
              </a:rPr>
              <a:t>r</a:t>
            </a:r>
            <a:r>
              <a:rPr sz="2800" spc="-30" dirty="0" smtClean="0">
                <a:latin typeface="Verdana"/>
                <a:cs typeface="Verdana"/>
              </a:rPr>
              <a:t>v</a:t>
            </a:r>
            <a:r>
              <a:rPr sz="2800" spc="0" dirty="0" smtClean="0">
                <a:latin typeface="Verdana"/>
                <a:cs typeface="Verdana"/>
              </a:rPr>
              <a:t>ed</a:t>
            </a:r>
            <a:r>
              <a:rPr lang="en-US" sz="2800" spc="0" dirty="0" smtClean="0">
                <a:latin typeface="Verdana"/>
                <a:cs typeface="Verdana"/>
              </a:rPr>
              <a:t> </a:t>
            </a:r>
            <a:r>
              <a:rPr lang="en-US" sz="2800" spc="0" dirty="0" smtClean="0">
                <a:latin typeface="Verdana"/>
                <a:cs typeface="Verdana"/>
                <a:sym typeface="Wingdings" panose="05000000000000000000" pitchFamily="2" charset="2"/>
              </a:rPr>
              <a:t></a:t>
            </a:r>
            <a:endParaRPr sz="2800" dirty="0">
              <a:latin typeface="Verdana"/>
              <a:cs typeface="Verdana"/>
            </a:endParaRPr>
          </a:p>
          <a:p>
            <a:pPr marR="1647825" algn="ctr">
              <a:lnSpc>
                <a:spcPct val="100000"/>
              </a:lnSpc>
              <a:spcBef>
                <a:spcPts val="20"/>
              </a:spcBef>
            </a:pPr>
            <a:r>
              <a:rPr sz="2400" spc="175" dirty="0" smtClean="0">
                <a:latin typeface="Arial"/>
                <a:cs typeface="Arial"/>
              </a:rPr>
              <a:t> </a:t>
            </a:r>
            <a:r>
              <a:rPr sz="2400" spc="-40" dirty="0" smtClean="0">
                <a:latin typeface="Verdana"/>
                <a:cs typeface="Verdana"/>
              </a:rPr>
              <a:t>k</a:t>
            </a:r>
            <a:r>
              <a:rPr sz="2400" spc="-15" dirty="0" smtClean="0">
                <a:latin typeface="Verdana"/>
                <a:cs typeface="Verdana"/>
              </a:rPr>
              <a:t>eeping</a:t>
            </a:r>
            <a:r>
              <a:rPr sz="2400" spc="15" dirty="0" smtClean="0">
                <a:latin typeface="Verdana"/>
                <a:cs typeface="Verdana"/>
              </a:rPr>
              <a:t> </a:t>
            </a:r>
            <a:r>
              <a:rPr sz="2400" spc="-10" dirty="0" smtClean="0">
                <a:latin typeface="Verdana"/>
                <a:cs typeface="Verdana"/>
              </a:rPr>
              <a:t>t</a:t>
            </a:r>
            <a:r>
              <a:rPr sz="2400" spc="-50" dirty="0" smtClean="0">
                <a:latin typeface="Verdana"/>
                <a:cs typeface="Verdana"/>
              </a:rPr>
              <a:t>r</a:t>
            </a:r>
            <a:r>
              <a:rPr sz="2400" spc="-15" dirty="0" smtClean="0">
                <a:latin typeface="Verdana"/>
                <a:cs typeface="Verdana"/>
              </a:rPr>
              <a:t>ack of</a:t>
            </a:r>
            <a:r>
              <a:rPr sz="2400" spc="15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cha</a:t>
            </a:r>
            <a:r>
              <a:rPr sz="2400" spc="-25" dirty="0" smtClean="0">
                <a:latin typeface="Verdana"/>
                <a:cs typeface="Verdana"/>
              </a:rPr>
              <a:t>n</a:t>
            </a:r>
            <a:r>
              <a:rPr sz="2400" spc="-15" dirty="0" smtClean="0">
                <a:latin typeface="Verdana"/>
                <a:cs typeface="Verdana"/>
              </a:rPr>
              <a:t>ge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is</a:t>
            </a:r>
            <a:r>
              <a:rPr sz="2400" spc="5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es</a:t>
            </a:r>
            <a:r>
              <a:rPr sz="2400" spc="-25" dirty="0" smtClean="0">
                <a:latin typeface="Verdana"/>
                <a:cs typeface="Verdana"/>
              </a:rPr>
              <a:t>s</a:t>
            </a:r>
            <a:r>
              <a:rPr sz="2400" spc="-15" dirty="0" smtClean="0">
                <a:latin typeface="Verdana"/>
                <a:cs typeface="Verdana"/>
              </a:rPr>
              <a:t>ential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>
              <a:lnSpc>
                <a:spcPts val="4220"/>
              </a:lnSpc>
            </a:pPr>
            <a:r>
              <a:rPr sz="3600" dirty="0"/>
              <a:t>Deducing hidden properties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980" y="1400555"/>
            <a:ext cx="8200390" cy="4513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sz="2000" spc="-15" dirty="0" smtClean="0">
                <a:latin typeface="Verdana"/>
                <a:cs typeface="Verdana"/>
              </a:rPr>
              <a:t>Prop</a:t>
            </a:r>
            <a:r>
              <a:rPr sz="2000" spc="-20" dirty="0" smtClean="0">
                <a:latin typeface="Verdana"/>
                <a:cs typeface="Verdana"/>
              </a:rPr>
              <a:t>e</a:t>
            </a:r>
            <a:r>
              <a:rPr sz="2000" spc="-10" dirty="0" smtClean="0">
                <a:latin typeface="Verdana"/>
                <a:cs typeface="Verdana"/>
              </a:rPr>
              <a:t>rti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s </a:t>
            </a:r>
            <a:r>
              <a:rPr sz="2000" spc="-10" dirty="0" smtClean="0">
                <a:latin typeface="Verdana"/>
                <a:cs typeface="Verdana"/>
              </a:rPr>
              <a:t>of lo</a:t>
            </a:r>
            <a:r>
              <a:rPr sz="2000" spc="-25" dirty="0" smtClean="0">
                <a:latin typeface="Verdana"/>
                <a:cs typeface="Verdana"/>
              </a:rPr>
              <a:t>c</a:t>
            </a:r>
            <a:r>
              <a:rPr sz="2000" spc="-10" dirty="0" smtClean="0">
                <a:latin typeface="Verdana"/>
                <a:cs typeface="Verdana"/>
              </a:rPr>
              <a:t>ations:</a:t>
            </a:r>
            <a:endParaRPr sz="2000" dirty="0">
              <a:latin typeface="Verdana"/>
              <a:cs typeface="Verdana"/>
            </a:endParaRPr>
          </a:p>
          <a:p>
            <a:pPr marL="927100">
              <a:lnSpc>
                <a:spcPts val="2155"/>
              </a:lnSpc>
            </a:pPr>
            <a:r>
              <a:rPr lang="en-US" sz="2000" dirty="0" smtClean="0">
                <a:latin typeface="Symbol"/>
                <a:cs typeface="Symbol"/>
              </a:rPr>
              <a:t> </a:t>
            </a:r>
            <a:r>
              <a:rPr sz="2000" spc="60" dirty="0" smtClean="0">
                <a:solidFill>
                  <a:srgbClr val="6F2F9F"/>
                </a:solidFill>
                <a:latin typeface="Arial"/>
                <a:cs typeface="Arial"/>
              </a:rPr>
              <a:t>x</a:t>
            </a:r>
            <a:r>
              <a:rPr lang="en-US" sz="2000" spc="60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2000" spc="4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160" dirty="0" smtClean="0">
                <a:solidFill>
                  <a:srgbClr val="6F2F9F"/>
                </a:solidFill>
                <a:latin typeface="Arial"/>
                <a:cs typeface="Arial"/>
              </a:rPr>
              <a:t>t</a:t>
            </a:r>
            <a:r>
              <a:rPr sz="2000" spc="5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160" dirty="0" smtClean="0">
                <a:solidFill>
                  <a:srgbClr val="6F2F9F"/>
                </a:solidFill>
                <a:latin typeface="Arial"/>
                <a:cs typeface="Arial"/>
              </a:rPr>
              <a:t>At</a:t>
            </a:r>
            <a:r>
              <a:rPr sz="2000" spc="-1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2000" spc="5" dirty="0" smtClean="0">
                <a:solidFill>
                  <a:srgbClr val="6F2F9F"/>
                </a:solidFill>
                <a:latin typeface="Arial"/>
                <a:cs typeface="Arial"/>
              </a:rPr>
              <a:t>Agent</a:t>
            </a:r>
            <a:r>
              <a:rPr lang="en-US" sz="2000" spc="5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2000" spc="60" dirty="0" smtClean="0">
                <a:solidFill>
                  <a:srgbClr val="6F2F9F"/>
                </a:solidFill>
                <a:latin typeface="Arial"/>
                <a:cs typeface="Arial"/>
              </a:rPr>
              <a:t> x</a:t>
            </a:r>
            <a:r>
              <a:rPr lang="en-US" sz="2000" spc="60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2000" spc="5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155" dirty="0" smtClean="0">
                <a:solidFill>
                  <a:srgbClr val="6F2F9F"/>
                </a:solidFill>
                <a:latin typeface="Arial"/>
                <a:cs typeface="Arial"/>
              </a:rPr>
              <a:t>t</a:t>
            </a:r>
            <a:r>
              <a:rPr sz="2000" spc="-10" dirty="0" smtClean="0">
                <a:solidFill>
                  <a:srgbClr val="6F2F9F"/>
                </a:solidFill>
                <a:latin typeface="Verdana"/>
                <a:cs typeface="Verdana"/>
              </a:rPr>
              <a:t>) </a:t>
            </a:r>
            <a:r>
              <a:rPr sz="2000" spc="380" dirty="0" smtClean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sz="2000" spc="15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20" dirty="0" smtClean="0">
                <a:solidFill>
                  <a:srgbClr val="6F2F9F"/>
                </a:solidFill>
                <a:latin typeface="Arial"/>
                <a:cs typeface="Arial"/>
              </a:rPr>
              <a:t>Smel</a:t>
            </a:r>
            <a:r>
              <a:rPr sz="2000" spc="5" dirty="0" smtClean="0">
                <a:solidFill>
                  <a:srgbClr val="6F2F9F"/>
                </a:solidFill>
                <a:latin typeface="Arial"/>
                <a:cs typeface="Arial"/>
              </a:rPr>
              <a:t>t</a:t>
            </a:r>
            <a:r>
              <a:rPr sz="2000" spc="-10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2000" spc="155" dirty="0" smtClean="0">
                <a:solidFill>
                  <a:srgbClr val="6F2F9F"/>
                </a:solidFill>
                <a:latin typeface="Arial"/>
                <a:cs typeface="Arial"/>
              </a:rPr>
              <a:t>t</a:t>
            </a:r>
            <a:r>
              <a:rPr sz="2000" spc="-10" dirty="0" smtClean="0">
                <a:solidFill>
                  <a:srgbClr val="6F2F9F"/>
                </a:solidFill>
                <a:latin typeface="Verdana"/>
                <a:cs typeface="Verdana"/>
              </a:rPr>
              <a:t>)</a:t>
            </a:r>
            <a:r>
              <a:rPr sz="2000" spc="10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lang="en-US" sz="2000" spc="1330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sz="2000" spc="14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10" dirty="0" smtClean="0">
                <a:solidFill>
                  <a:srgbClr val="6F2F9F"/>
                </a:solidFill>
                <a:latin typeface="Arial"/>
                <a:cs typeface="Arial"/>
              </a:rPr>
              <a:t>Smell</a:t>
            </a:r>
            <a:r>
              <a:rPr sz="2000" spc="5" dirty="0" smtClean="0">
                <a:solidFill>
                  <a:srgbClr val="6F2F9F"/>
                </a:solidFill>
                <a:latin typeface="Arial"/>
                <a:cs typeface="Arial"/>
              </a:rPr>
              <a:t>y</a:t>
            </a:r>
            <a:r>
              <a:rPr sz="2000" spc="-1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2000" spc="135" dirty="0" smtClean="0">
                <a:solidFill>
                  <a:srgbClr val="6F2F9F"/>
                </a:solidFill>
                <a:latin typeface="Arial"/>
                <a:cs typeface="Arial"/>
              </a:rPr>
              <a:t>x</a:t>
            </a:r>
            <a:r>
              <a:rPr sz="2000" spc="-10" dirty="0" smtClean="0">
                <a:solidFill>
                  <a:srgbClr val="6F2F9F"/>
                </a:solidFill>
                <a:latin typeface="Verdana"/>
                <a:cs typeface="Verdana"/>
              </a:rPr>
              <a:t>)</a:t>
            </a:r>
            <a:endParaRPr sz="2000" dirty="0">
              <a:latin typeface="Verdana"/>
              <a:cs typeface="Verdana"/>
            </a:endParaRPr>
          </a:p>
          <a:p>
            <a:pPr marL="927100">
              <a:lnSpc>
                <a:spcPts val="2220"/>
              </a:lnSpc>
            </a:pPr>
            <a:r>
              <a:rPr lang="en-US" sz="2000" dirty="0" smtClean="0">
                <a:latin typeface="Symbol"/>
                <a:cs typeface="Symbol"/>
              </a:rPr>
              <a:t></a:t>
            </a:r>
            <a:r>
              <a:rPr sz="2000" spc="14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60" dirty="0" smtClean="0">
                <a:solidFill>
                  <a:srgbClr val="6F2F9F"/>
                </a:solidFill>
                <a:latin typeface="Arial"/>
                <a:cs typeface="Arial"/>
              </a:rPr>
              <a:t>x</a:t>
            </a:r>
            <a:r>
              <a:rPr lang="en-US" sz="2000" spc="60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2000" spc="4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160" dirty="0" smtClean="0">
                <a:solidFill>
                  <a:srgbClr val="6F2F9F"/>
                </a:solidFill>
                <a:latin typeface="Arial"/>
                <a:cs typeface="Arial"/>
              </a:rPr>
              <a:t>t</a:t>
            </a:r>
            <a:r>
              <a:rPr sz="2000" spc="5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160" dirty="0" smtClean="0">
                <a:solidFill>
                  <a:srgbClr val="6F2F9F"/>
                </a:solidFill>
                <a:latin typeface="Arial"/>
                <a:cs typeface="Arial"/>
              </a:rPr>
              <a:t>At</a:t>
            </a:r>
            <a:r>
              <a:rPr sz="2000" spc="-1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2000" spc="5" dirty="0" smtClean="0">
                <a:solidFill>
                  <a:srgbClr val="6F2F9F"/>
                </a:solidFill>
                <a:latin typeface="Arial"/>
                <a:cs typeface="Arial"/>
              </a:rPr>
              <a:t>Agent</a:t>
            </a:r>
            <a:r>
              <a:rPr lang="en-US" sz="2000" spc="5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2000" spc="60" dirty="0" smtClean="0">
                <a:solidFill>
                  <a:srgbClr val="6F2F9F"/>
                </a:solidFill>
                <a:latin typeface="Arial"/>
                <a:cs typeface="Arial"/>
              </a:rPr>
              <a:t> x</a:t>
            </a:r>
            <a:r>
              <a:rPr lang="en-US" sz="2000" spc="60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2000" spc="5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155" dirty="0" smtClean="0">
                <a:solidFill>
                  <a:srgbClr val="6F2F9F"/>
                </a:solidFill>
                <a:latin typeface="Arial"/>
                <a:cs typeface="Arial"/>
              </a:rPr>
              <a:t>t</a:t>
            </a:r>
            <a:r>
              <a:rPr sz="2000" spc="-10" dirty="0" smtClean="0">
                <a:solidFill>
                  <a:srgbClr val="6F2F9F"/>
                </a:solidFill>
                <a:latin typeface="Verdana"/>
                <a:cs typeface="Verdana"/>
              </a:rPr>
              <a:t>) </a:t>
            </a:r>
            <a:r>
              <a:rPr sz="2000" spc="380" dirty="0" smtClean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sz="2000" spc="15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-45" dirty="0" smtClean="0">
                <a:solidFill>
                  <a:srgbClr val="6F2F9F"/>
                </a:solidFill>
                <a:latin typeface="Arial"/>
                <a:cs typeface="Arial"/>
              </a:rPr>
              <a:t>Breeze</a:t>
            </a:r>
            <a:r>
              <a:rPr sz="2000" spc="-1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2000" spc="155" dirty="0" smtClean="0">
                <a:solidFill>
                  <a:srgbClr val="6F2F9F"/>
                </a:solidFill>
                <a:latin typeface="Arial"/>
                <a:cs typeface="Arial"/>
              </a:rPr>
              <a:t>t</a:t>
            </a:r>
            <a:r>
              <a:rPr sz="2000" spc="-10" dirty="0" smtClean="0">
                <a:solidFill>
                  <a:srgbClr val="6F2F9F"/>
                </a:solidFill>
                <a:latin typeface="Verdana"/>
                <a:cs typeface="Verdana"/>
              </a:rPr>
              <a:t>) </a:t>
            </a:r>
            <a:r>
              <a:rPr lang="en-US" sz="2000" spc="132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sz="2000" spc="14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-15" dirty="0" smtClean="0">
                <a:solidFill>
                  <a:srgbClr val="6F2F9F"/>
                </a:solidFill>
                <a:latin typeface="Arial"/>
                <a:cs typeface="Arial"/>
              </a:rPr>
              <a:t>Breezy</a:t>
            </a:r>
            <a:r>
              <a:rPr sz="2000" spc="-1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2000" spc="135" dirty="0" smtClean="0">
                <a:solidFill>
                  <a:srgbClr val="6F2F9F"/>
                </a:solidFill>
                <a:latin typeface="Arial"/>
                <a:cs typeface="Arial"/>
              </a:rPr>
              <a:t>x</a:t>
            </a:r>
            <a:r>
              <a:rPr sz="2000" spc="-10" dirty="0" smtClean="0">
                <a:solidFill>
                  <a:srgbClr val="6F2F9F"/>
                </a:solidFill>
                <a:latin typeface="Verdana"/>
                <a:cs typeface="Verdana"/>
              </a:rPr>
              <a:t>)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5"/>
              </a:spcBef>
            </a:pPr>
            <a:endParaRPr sz="1100" dirty="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sz="2000" spc="-15" dirty="0" smtClean="0">
                <a:latin typeface="Verdana"/>
                <a:cs typeface="Verdana"/>
              </a:rPr>
              <a:t>Squares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are br</a:t>
            </a:r>
            <a:r>
              <a:rPr sz="2000" spc="-20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ezy</a:t>
            </a:r>
            <a:r>
              <a:rPr sz="2000" spc="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near a p</a:t>
            </a:r>
            <a:r>
              <a:rPr sz="2000" spc="-20" dirty="0" smtClean="0">
                <a:latin typeface="Verdana"/>
                <a:cs typeface="Verdana"/>
              </a:rPr>
              <a:t>i</a:t>
            </a:r>
            <a:r>
              <a:rPr sz="2000" spc="-10" dirty="0" smtClean="0">
                <a:latin typeface="Verdana"/>
                <a:cs typeface="Verdana"/>
              </a:rPr>
              <a:t>t:</a:t>
            </a:r>
            <a:endParaRPr sz="2000" dirty="0">
              <a:latin typeface="Verdana"/>
              <a:cs typeface="Verdana"/>
            </a:endParaRPr>
          </a:p>
          <a:p>
            <a:pPr marL="277495" indent="-265430">
              <a:lnSpc>
                <a:spcPts val="222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sz="2000" spc="-15" dirty="0" smtClean="0">
                <a:latin typeface="Verdana"/>
                <a:cs typeface="Verdana"/>
              </a:rPr>
              <a:t>Dia</a:t>
            </a:r>
            <a:r>
              <a:rPr sz="2000" spc="-25" dirty="0" smtClean="0">
                <a:latin typeface="Verdana"/>
                <a:cs typeface="Verdana"/>
              </a:rPr>
              <a:t>g</a:t>
            </a:r>
            <a:r>
              <a:rPr sz="2000" spc="-15" dirty="0" smtClean="0">
                <a:latin typeface="Verdana"/>
                <a:cs typeface="Verdana"/>
              </a:rPr>
              <a:t>no</a:t>
            </a:r>
            <a:r>
              <a:rPr sz="2000" spc="-25" dirty="0" smtClean="0">
                <a:latin typeface="Verdana"/>
                <a:cs typeface="Verdana"/>
              </a:rPr>
              <a:t>s</a:t>
            </a:r>
            <a:r>
              <a:rPr sz="2000" spc="0" dirty="0" smtClean="0">
                <a:latin typeface="Verdana"/>
                <a:cs typeface="Verdana"/>
              </a:rPr>
              <a:t>tic</a:t>
            </a:r>
            <a:r>
              <a:rPr sz="2000" spc="-10" dirty="0" smtClean="0">
                <a:latin typeface="Verdana"/>
                <a:cs typeface="Verdana"/>
              </a:rPr>
              <a:t> rul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5" dirty="0" smtClean="0">
                <a:latin typeface="Verdana"/>
                <a:cs typeface="Verdana"/>
              </a:rPr>
              <a:t>—</a:t>
            </a:r>
            <a:r>
              <a:rPr sz="2000" spc="-10" dirty="0" smtClean="0">
                <a:latin typeface="Verdana"/>
                <a:cs typeface="Verdana"/>
              </a:rPr>
              <a:t>inf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10" dirty="0" smtClean="0">
                <a:latin typeface="Verdana"/>
                <a:cs typeface="Verdana"/>
              </a:rPr>
              <a:t>r </a:t>
            </a:r>
            <a:r>
              <a:rPr sz="2000" spc="-15" dirty="0" smtClean="0">
                <a:latin typeface="Verdana"/>
                <a:cs typeface="Verdana"/>
              </a:rPr>
              <a:t>c</a:t>
            </a:r>
            <a:r>
              <a:rPr sz="2000" spc="-25" dirty="0" smtClean="0">
                <a:latin typeface="Verdana"/>
                <a:cs typeface="Verdana"/>
              </a:rPr>
              <a:t>a</a:t>
            </a:r>
            <a:r>
              <a:rPr sz="2000" spc="-15" dirty="0" smtClean="0">
                <a:latin typeface="Verdana"/>
                <a:cs typeface="Verdana"/>
              </a:rPr>
              <a:t>use from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10" dirty="0" smtClean="0">
                <a:latin typeface="Verdana"/>
                <a:cs typeface="Verdana"/>
              </a:rPr>
              <a:t>ff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ct</a:t>
            </a:r>
            <a:endParaRPr sz="2000" dirty="0">
              <a:latin typeface="Verdana"/>
              <a:cs typeface="Verdana"/>
            </a:endParaRPr>
          </a:p>
          <a:p>
            <a:pPr marL="927100">
              <a:lnSpc>
                <a:spcPts val="2155"/>
              </a:lnSpc>
            </a:pPr>
            <a:r>
              <a:rPr lang="en-US" sz="2000" dirty="0" smtClean="0">
                <a:latin typeface="Symbol"/>
                <a:cs typeface="Symbol"/>
              </a:rPr>
              <a:t></a:t>
            </a:r>
            <a:r>
              <a:rPr sz="2000" spc="14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-30" dirty="0" smtClean="0">
                <a:solidFill>
                  <a:srgbClr val="6F2F9F"/>
                </a:solidFill>
                <a:latin typeface="Arial"/>
                <a:cs typeface="Arial"/>
              </a:rPr>
              <a:t>y</a:t>
            </a:r>
            <a:r>
              <a:rPr sz="2000" spc="5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-15" dirty="0" smtClean="0">
                <a:solidFill>
                  <a:srgbClr val="6F2F9F"/>
                </a:solidFill>
                <a:latin typeface="Arial"/>
                <a:cs typeface="Arial"/>
              </a:rPr>
              <a:t>Breezy</a:t>
            </a:r>
            <a:r>
              <a:rPr sz="2000" spc="-1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2000" spc="-35" dirty="0" smtClean="0">
                <a:solidFill>
                  <a:srgbClr val="6F2F9F"/>
                </a:solidFill>
                <a:latin typeface="Arial"/>
                <a:cs typeface="Arial"/>
              </a:rPr>
              <a:t>y</a:t>
            </a:r>
            <a:r>
              <a:rPr sz="2000" spc="-10" dirty="0" smtClean="0">
                <a:solidFill>
                  <a:srgbClr val="6F2F9F"/>
                </a:solidFill>
                <a:latin typeface="Verdana"/>
                <a:cs typeface="Verdana"/>
              </a:rPr>
              <a:t>)</a:t>
            </a:r>
            <a:r>
              <a:rPr sz="2000" spc="-20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lang="en-US" sz="2000" spc="132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sz="2000" spc="14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z="2000" spc="-10" dirty="0" smtClean="0">
                <a:latin typeface="Symbol"/>
                <a:cs typeface="Symbol"/>
              </a:rPr>
              <a:t></a:t>
            </a:r>
            <a:r>
              <a:rPr sz="2000" spc="140" dirty="0" smtClean="0">
                <a:solidFill>
                  <a:srgbClr val="6F2F9F"/>
                </a:solidFill>
                <a:latin typeface="Arial"/>
                <a:cs typeface="Arial"/>
              </a:rPr>
              <a:t>x</a:t>
            </a:r>
            <a:r>
              <a:rPr sz="2000" spc="5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114" dirty="0" smtClean="0">
                <a:solidFill>
                  <a:srgbClr val="6F2F9F"/>
                </a:solidFill>
                <a:latin typeface="Arial"/>
                <a:cs typeface="Arial"/>
              </a:rPr>
              <a:t>Pit</a:t>
            </a:r>
            <a:r>
              <a:rPr sz="2000" spc="-1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2000" spc="135" dirty="0" smtClean="0">
                <a:solidFill>
                  <a:srgbClr val="6F2F9F"/>
                </a:solidFill>
                <a:latin typeface="Arial"/>
                <a:cs typeface="Arial"/>
              </a:rPr>
              <a:t>x</a:t>
            </a:r>
            <a:r>
              <a:rPr sz="2000" spc="-10" dirty="0" smtClean="0">
                <a:solidFill>
                  <a:srgbClr val="6F2F9F"/>
                </a:solidFill>
                <a:latin typeface="Verdana"/>
                <a:cs typeface="Verdana"/>
              </a:rPr>
              <a:t>)</a:t>
            </a:r>
            <a:r>
              <a:rPr sz="2000" spc="5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2000" spc="380" dirty="0" smtClean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sz="2000" spc="15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35" dirty="0" smtClean="0">
                <a:solidFill>
                  <a:srgbClr val="6F2F9F"/>
                </a:solidFill>
                <a:latin typeface="Arial"/>
                <a:cs typeface="Arial"/>
              </a:rPr>
              <a:t>Adjacent</a:t>
            </a:r>
            <a:r>
              <a:rPr sz="2000" spc="-1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2000" spc="60" dirty="0" smtClean="0">
                <a:solidFill>
                  <a:srgbClr val="6F2F9F"/>
                </a:solidFill>
                <a:latin typeface="Arial"/>
                <a:cs typeface="Arial"/>
              </a:rPr>
              <a:t>x</a:t>
            </a:r>
            <a:r>
              <a:rPr lang="en-US" sz="2000" spc="60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2000" spc="4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-35" dirty="0" smtClean="0">
                <a:solidFill>
                  <a:srgbClr val="6F2F9F"/>
                </a:solidFill>
                <a:latin typeface="Arial"/>
                <a:cs typeface="Arial"/>
              </a:rPr>
              <a:t>y</a:t>
            </a:r>
            <a:r>
              <a:rPr sz="2000" spc="-10" dirty="0" smtClean="0">
                <a:solidFill>
                  <a:srgbClr val="6F2F9F"/>
                </a:solidFill>
                <a:latin typeface="Verdana"/>
                <a:cs typeface="Verdana"/>
              </a:rPr>
              <a:t>)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5"/>
              </a:spcBef>
            </a:pPr>
            <a:endParaRPr sz="1100" dirty="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sz="2000" spc="-15" dirty="0" smtClean="0">
                <a:latin typeface="Verdana"/>
                <a:cs typeface="Verdana"/>
              </a:rPr>
              <a:t>Causal</a:t>
            </a:r>
            <a:r>
              <a:rPr sz="2000" spc="-10" dirty="0" smtClean="0">
                <a:latin typeface="Verdana"/>
                <a:cs typeface="Verdana"/>
              </a:rPr>
              <a:t> rul</a:t>
            </a:r>
            <a:r>
              <a:rPr sz="2000" spc="-20" dirty="0" smtClean="0">
                <a:latin typeface="Verdana"/>
                <a:cs typeface="Verdana"/>
              </a:rPr>
              <a:t>e—</a:t>
            </a:r>
            <a:r>
              <a:rPr sz="2000" spc="-10" dirty="0" smtClean="0">
                <a:latin typeface="Verdana"/>
                <a:cs typeface="Verdana"/>
              </a:rPr>
              <a:t>infer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eff</a:t>
            </a:r>
            <a:r>
              <a:rPr sz="2000" spc="-20" dirty="0" smtClean="0">
                <a:latin typeface="Verdana"/>
                <a:cs typeface="Verdana"/>
              </a:rPr>
              <a:t>e</a:t>
            </a:r>
            <a:r>
              <a:rPr sz="2000" spc="-10" dirty="0" smtClean="0">
                <a:latin typeface="Verdana"/>
                <a:cs typeface="Verdana"/>
              </a:rPr>
              <a:t>ct</a:t>
            </a:r>
            <a:r>
              <a:rPr sz="2000" spc="-15" dirty="0" smtClean="0">
                <a:latin typeface="Verdana"/>
                <a:cs typeface="Verdana"/>
              </a:rPr>
              <a:t> from </a:t>
            </a:r>
            <a:r>
              <a:rPr sz="2000" spc="-25" dirty="0" smtClean="0">
                <a:latin typeface="Verdana"/>
                <a:cs typeface="Verdana"/>
              </a:rPr>
              <a:t>c</a:t>
            </a:r>
            <a:r>
              <a:rPr sz="2000" spc="-15" dirty="0" smtClean="0">
                <a:latin typeface="Verdana"/>
                <a:cs typeface="Verdana"/>
              </a:rPr>
              <a:t>ause</a:t>
            </a:r>
            <a:endParaRPr sz="2000" dirty="0">
              <a:latin typeface="Verdana"/>
              <a:cs typeface="Verdana"/>
            </a:endParaRPr>
          </a:p>
          <a:p>
            <a:pPr marL="927100">
              <a:lnSpc>
                <a:spcPts val="2155"/>
              </a:lnSpc>
            </a:pPr>
            <a:r>
              <a:rPr lang="en-US" sz="2000" dirty="0" smtClean="0">
                <a:latin typeface="Symbol"/>
                <a:cs typeface="Symbol"/>
              </a:rPr>
              <a:t></a:t>
            </a:r>
            <a:r>
              <a:rPr sz="2000" spc="14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60" dirty="0" smtClean="0">
                <a:solidFill>
                  <a:srgbClr val="6F2F9F"/>
                </a:solidFill>
                <a:latin typeface="Arial"/>
                <a:cs typeface="Arial"/>
              </a:rPr>
              <a:t>x</a:t>
            </a:r>
            <a:r>
              <a:rPr lang="en-US" sz="2000" spc="60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2000" spc="4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-30" dirty="0" smtClean="0">
                <a:solidFill>
                  <a:srgbClr val="6F2F9F"/>
                </a:solidFill>
                <a:latin typeface="Arial"/>
                <a:cs typeface="Arial"/>
              </a:rPr>
              <a:t>y</a:t>
            </a:r>
            <a:r>
              <a:rPr sz="2000" spc="5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114" dirty="0" smtClean="0">
                <a:solidFill>
                  <a:srgbClr val="6F2F9F"/>
                </a:solidFill>
                <a:latin typeface="Arial"/>
                <a:cs typeface="Arial"/>
              </a:rPr>
              <a:t>Pit</a:t>
            </a:r>
            <a:r>
              <a:rPr sz="2000" spc="-1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2000" spc="135" dirty="0" smtClean="0">
                <a:solidFill>
                  <a:srgbClr val="6F2F9F"/>
                </a:solidFill>
                <a:latin typeface="Arial"/>
                <a:cs typeface="Arial"/>
              </a:rPr>
              <a:t>x</a:t>
            </a:r>
            <a:r>
              <a:rPr sz="2000" spc="-10" dirty="0" smtClean="0">
                <a:solidFill>
                  <a:srgbClr val="6F2F9F"/>
                </a:solidFill>
                <a:latin typeface="Verdana"/>
                <a:cs typeface="Verdana"/>
              </a:rPr>
              <a:t>)</a:t>
            </a:r>
            <a:r>
              <a:rPr sz="2000" spc="5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2000" spc="380" dirty="0" smtClean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sz="2000" spc="15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35" dirty="0" smtClean="0">
                <a:solidFill>
                  <a:srgbClr val="6F2F9F"/>
                </a:solidFill>
                <a:latin typeface="Arial"/>
                <a:cs typeface="Arial"/>
              </a:rPr>
              <a:t>Adjacent</a:t>
            </a:r>
            <a:r>
              <a:rPr sz="2000" spc="-1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2000" spc="60" dirty="0" smtClean="0">
                <a:solidFill>
                  <a:srgbClr val="6F2F9F"/>
                </a:solidFill>
                <a:latin typeface="Arial"/>
                <a:cs typeface="Arial"/>
              </a:rPr>
              <a:t>x</a:t>
            </a:r>
            <a:r>
              <a:rPr lang="en-US" sz="2000" spc="60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2000" spc="5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-35" dirty="0" smtClean="0">
                <a:solidFill>
                  <a:srgbClr val="6F2F9F"/>
                </a:solidFill>
                <a:latin typeface="Arial"/>
                <a:cs typeface="Arial"/>
              </a:rPr>
              <a:t>y</a:t>
            </a:r>
            <a:r>
              <a:rPr sz="2000" spc="-10" dirty="0" smtClean="0">
                <a:solidFill>
                  <a:srgbClr val="6F2F9F"/>
                </a:solidFill>
                <a:latin typeface="Verdana"/>
                <a:cs typeface="Verdana"/>
              </a:rPr>
              <a:t>)</a:t>
            </a:r>
            <a:r>
              <a:rPr sz="2000" spc="-5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lang="en-US" sz="2000" spc="1330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sz="2000" spc="14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-15" dirty="0" smtClean="0">
                <a:solidFill>
                  <a:srgbClr val="6F2F9F"/>
                </a:solidFill>
                <a:latin typeface="Arial"/>
                <a:cs typeface="Arial"/>
              </a:rPr>
              <a:t>Breezy</a:t>
            </a:r>
            <a:r>
              <a:rPr sz="2000" spc="-1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2000" spc="-35" dirty="0" smtClean="0">
                <a:solidFill>
                  <a:srgbClr val="6F2F9F"/>
                </a:solidFill>
                <a:latin typeface="Arial"/>
                <a:cs typeface="Arial"/>
              </a:rPr>
              <a:t>y</a:t>
            </a:r>
            <a:r>
              <a:rPr sz="2000" spc="-10" dirty="0" smtClean="0">
                <a:solidFill>
                  <a:srgbClr val="6F2F9F"/>
                </a:solidFill>
                <a:latin typeface="Verdana"/>
                <a:cs typeface="Verdana"/>
              </a:rPr>
              <a:t>)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5"/>
              </a:spcBef>
            </a:pPr>
            <a:endParaRPr sz="1100" dirty="0"/>
          </a:p>
          <a:p>
            <a:pPr marL="277495" indent="-265430">
              <a:lnSpc>
                <a:spcPts val="2335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sz="2000" spc="-15" dirty="0" smtClean="0">
                <a:latin typeface="Verdana"/>
                <a:cs typeface="Verdana"/>
              </a:rPr>
              <a:t>Neith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10" dirty="0" smtClean="0">
                <a:latin typeface="Verdana"/>
                <a:cs typeface="Verdana"/>
              </a:rPr>
              <a:t>r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of</a:t>
            </a:r>
            <a:r>
              <a:rPr sz="2000" spc="-15" dirty="0" smtClean="0">
                <a:latin typeface="Verdana"/>
                <a:cs typeface="Verdana"/>
              </a:rPr>
              <a:t> these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is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25" dirty="0" smtClean="0">
                <a:latin typeface="Verdana"/>
                <a:cs typeface="Verdana"/>
              </a:rPr>
              <a:t>c</a:t>
            </a:r>
            <a:r>
              <a:rPr sz="2000" spc="-15" dirty="0" smtClean="0">
                <a:latin typeface="Verdana"/>
                <a:cs typeface="Verdana"/>
              </a:rPr>
              <a:t>ompl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10" dirty="0" smtClean="0">
                <a:latin typeface="Verdana"/>
                <a:cs typeface="Verdana"/>
              </a:rPr>
              <a:t>t</a:t>
            </a:r>
            <a:r>
              <a:rPr sz="2000" spc="-20" dirty="0" smtClean="0">
                <a:latin typeface="Verdana"/>
                <a:cs typeface="Verdana"/>
              </a:rPr>
              <a:t>e—</a:t>
            </a:r>
            <a:r>
              <a:rPr sz="2000" spc="-15" dirty="0" smtClean="0">
                <a:latin typeface="Verdana"/>
                <a:cs typeface="Verdana"/>
              </a:rPr>
              <a:t>e.g</a:t>
            </a:r>
            <a:r>
              <a:rPr sz="2000" spc="-140" dirty="0" smtClean="0">
                <a:latin typeface="Verdana"/>
                <a:cs typeface="Verdana"/>
              </a:rPr>
              <a:t>.</a:t>
            </a:r>
            <a:r>
              <a:rPr sz="2000" spc="-10" dirty="0" smtClean="0">
                <a:latin typeface="Verdana"/>
                <a:cs typeface="Verdana"/>
              </a:rPr>
              <a:t>,</a:t>
            </a:r>
            <a:r>
              <a:rPr sz="2000" spc="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the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caus</a:t>
            </a:r>
            <a:r>
              <a:rPr sz="2000" spc="-20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l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rule</a:t>
            </a:r>
            <a:r>
              <a:rPr sz="2000" spc="-15" dirty="0" smtClean="0">
                <a:latin typeface="Verdana"/>
                <a:cs typeface="Verdana"/>
              </a:rPr>
              <a:t> do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10" dirty="0" smtClean="0">
                <a:latin typeface="Verdana"/>
                <a:cs typeface="Verdana"/>
              </a:rPr>
              <a:t>sn't </a:t>
            </a:r>
            <a:r>
              <a:rPr sz="2000" spc="-15" dirty="0" smtClean="0">
                <a:latin typeface="Verdana"/>
                <a:cs typeface="Verdana"/>
              </a:rPr>
              <a:t>s</a:t>
            </a:r>
            <a:r>
              <a:rPr sz="2000" spc="-35" dirty="0" smtClean="0">
                <a:latin typeface="Verdana"/>
                <a:cs typeface="Verdana"/>
              </a:rPr>
              <a:t>a</a:t>
            </a:r>
            <a:r>
              <a:rPr sz="2000" spc="-15" dirty="0" smtClean="0">
                <a:latin typeface="Verdana"/>
                <a:cs typeface="Verdana"/>
              </a:rPr>
              <a:t>y</a:t>
            </a:r>
            <a:endParaRPr sz="2000" dirty="0">
              <a:latin typeface="Verdana"/>
              <a:cs typeface="Verdana"/>
            </a:endParaRPr>
          </a:p>
          <a:p>
            <a:pPr marR="1230630" algn="ctr">
              <a:lnSpc>
                <a:spcPts val="1989"/>
              </a:lnSpc>
            </a:pPr>
            <a:r>
              <a:rPr sz="2000" spc="-15" dirty="0" smtClean="0">
                <a:latin typeface="Verdana"/>
                <a:cs typeface="Verdana"/>
              </a:rPr>
              <a:t>wheth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10" dirty="0" smtClean="0">
                <a:latin typeface="Verdana"/>
                <a:cs typeface="Verdana"/>
              </a:rPr>
              <a:t>r</a:t>
            </a:r>
            <a:r>
              <a:rPr sz="2000" spc="-25" dirty="0" smtClean="0">
                <a:latin typeface="Verdana"/>
                <a:cs typeface="Verdana"/>
              </a:rPr>
              <a:t> 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10" dirty="0" smtClean="0">
                <a:latin typeface="Verdana"/>
                <a:cs typeface="Verdana"/>
              </a:rPr>
              <a:t>q</a:t>
            </a:r>
            <a:r>
              <a:rPr sz="2000" spc="-15" dirty="0" smtClean="0">
                <a:latin typeface="Verdana"/>
                <a:cs typeface="Verdana"/>
              </a:rPr>
              <a:t>uar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s</a:t>
            </a:r>
            <a:r>
              <a:rPr sz="2000" spc="-10" dirty="0" smtClean="0">
                <a:latin typeface="Verdana"/>
                <a:cs typeface="Verdana"/>
              </a:rPr>
              <a:t> far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-30" dirty="0" smtClean="0">
                <a:latin typeface="Verdana"/>
                <a:cs typeface="Verdana"/>
              </a:rPr>
              <a:t>a</a:t>
            </a:r>
            <a:r>
              <a:rPr sz="2000" spc="-20" dirty="0" smtClean="0">
                <a:latin typeface="Verdana"/>
                <a:cs typeface="Verdana"/>
              </a:rPr>
              <a:t>w</a:t>
            </a:r>
            <a:r>
              <a:rPr sz="2000" spc="-35" dirty="0" smtClean="0">
                <a:latin typeface="Verdana"/>
                <a:cs typeface="Verdana"/>
              </a:rPr>
              <a:t>a</a:t>
            </a:r>
            <a:r>
              <a:rPr sz="2000" spc="-15" dirty="0" smtClean="0">
                <a:latin typeface="Verdana"/>
                <a:cs typeface="Verdana"/>
              </a:rPr>
              <a:t>y from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p</a:t>
            </a:r>
            <a:r>
              <a:rPr sz="2000" spc="0" dirty="0" smtClean="0">
                <a:latin typeface="Verdana"/>
                <a:cs typeface="Verdana"/>
              </a:rPr>
              <a:t>its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c</a:t>
            </a:r>
            <a:r>
              <a:rPr sz="2000" spc="-25" dirty="0" smtClean="0">
                <a:latin typeface="Verdana"/>
                <a:cs typeface="Verdana"/>
              </a:rPr>
              <a:t>a</a:t>
            </a:r>
            <a:r>
              <a:rPr sz="2000" spc="-15" dirty="0" smtClean="0">
                <a:latin typeface="Verdana"/>
                <a:cs typeface="Verdana"/>
              </a:rPr>
              <a:t>n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be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bre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zy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40"/>
              </a:spcBef>
            </a:pPr>
            <a:endParaRPr sz="1000" dirty="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sz="2000" spc="-10" dirty="0" smtClean="0">
                <a:latin typeface="Verdana"/>
                <a:cs typeface="Verdana"/>
              </a:rPr>
              <a:t>Definit</a:t>
            </a:r>
            <a:r>
              <a:rPr sz="2000" spc="-20" dirty="0" smtClean="0">
                <a:latin typeface="Verdana"/>
                <a:cs typeface="Verdana"/>
              </a:rPr>
              <a:t>i</a:t>
            </a:r>
            <a:r>
              <a:rPr sz="2000" spc="-15" dirty="0" smtClean="0">
                <a:latin typeface="Verdana"/>
                <a:cs typeface="Verdana"/>
              </a:rPr>
              <a:t>on</a:t>
            </a:r>
            <a:r>
              <a:rPr sz="2000" spc="-10" dirty="0" smtClean="0">
                <a:latin typeface="Verdana"/>
                <a:cs typeface="Verdana"/>
              </a:rPr>
              <a:t> for </a:t>
            </a:r>
            <a:r>
              <a:rPr sz="2000" spc="-15" dirty="0" smtClean="0">
                <a:latin typeface="Verdana"/>
                <a:cs typeface="Verdana"/>
              </a:rPr>
              <a:t>the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Br</a:t>
            </a:r>
            <a:r>
              <a:rPr sz="2000" spc="-20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ezy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pre</a:t>
            </a:r>
            <a:r>
              <a:rPr sz="2000" spc="-25" dirty="0" smtClean="0">
                <a:latin typeface="Verdana"/>
                <a:cs typeface="Verdana"/>
              </a:rPr>
              <a:t>d</a:t>
            </a:r>
            <a:r>
              <a:rPr sz="2000" spc="-10" dirty="0" smtClean="0">
                <a:latin typeface="Verdana"/>
                <a:cs typeface="Verdana"/>
              </a:rPr>
              <a:t>ica</a:t>
            </a:r>
            <a:r>
              <a:rPr sz="2000" spc="-20" dirty="0" smtClean="0">
                <a:latin typeface="Verdana"/>
                <a:cs typeface="Verdana"/>
              </a:rPr>
              <a:t>t</a:t>
            </a:r>
            <a:r>
              <a:rPr sz="2000" spc="-15" dirty="0" smtClean="0">
                <a:latin typeface="Verdana"/>
                <a:cs typeface="Verdana"/>
              </a:rPr>
              <a:t>e:</a:t>
            </a:r>
            <a:endParaRPr sz="2000" dirty="0">
              <a:latin typeface="Verdana"/>
              <a:cs typeface="Verdana"/>
            </a:endParaRPr>
          </a:p>
          <a:p>
            <a:pPr marL="927100">
              <a:lnSpc>
                <a:spcPts val="2155"/>
              </a:lnSpc>
            </a:pPr>
            <a:r>
              <a:rPr lang="en-US" sz="2000" dirty="0" smtClean="0">
                <a:latin typeface="Symbol"/>
                <a:cs typeface="Symbol"/>
              </a:rPr>
              <a:t></a:t>
            </a:r>
            <a:r>
              <a:rPr sz="2000" spc="14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-30" dirty="0" smtClean="0">
                <a:solidFill>
                  <a:srgbClr val="6F2F9F"/>
                </a:solidFill>
                <a:latin typeface="Arial"/>
                <a:cs typeface="Arial"/>
              </a:rPr>
              <a:t>y</a:t>
            </a:r>
            <a:r>
              <a:rPr sz="2000" spc="5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-15" dirty="0" smtClean="0">
                <a:solidFill>
                  <a:srgbClr val="6F2F9F"/>
                </a:solidFill>
                <a:latin typeface="Arial"/>
                <a:cs typeface="Arial"/>
              </a:rPr>
              <a:t>Breezy</a:t>
            </a:r>
            <a:r>
              <a:rPr sz="2000" spc="-1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2000" spc="-35" dirty="0" smtClean="0">
                <a:solidFill>
                  <a:srgbClr val="6F2F9F"/>
                </a:solidFill>
                <a:latin typeface="Arial"/>
                <a:cs typeface="Arial"/>
              </a:rPr>
              <a:t>y</a:t>
            </a:r>
            <a:r>
              <a:rPr sz="2000" spc="-10" dirty="0" smtClean="0">
                <a:solidFill>
                  <a:srgbClr val="6F2F9F"/>
                </a:solidFill>
                <a:latin typeface="Verdana"/>
                <a:cs typeface="Verdana"/>
              </a:rPr>
              <a:t>)</a:t>
            </a:r>
            <a:r>
              <a:rPr sz="2000" spc="-20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lang="en-US" sz="2000" spc="1440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</a:t>
            </a:r>
            <a:r>
              <a:rPr sz="2000" spc="14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-15" dirty="0" smtClean="0">
                <a:solidFill>
                  <a:srgbClr val="6F2F9F"/>
                </a:solidFill>
                <a:latin typeface="Verdana"/>
                <a:cs typeface="Verdana"/>
              </a:rPr>
              <a:t>[</a:t>
            </a:r>
            <a:r>
              <a:rPr lang="en-US" sz="2000" spc="-10" dirty="0" smtClean="0">
                <a:latin typeface="Symbol"/>
                <a:cs typeface="Symbol"/>
              </a:rPr>
              <a:t></a:t>
            </a:r>
            <a:r>
              <a:rPr sz="2000" spc="140" dirty="0" smtClean="0">
                <a:solidFill>
                  <a:srgbClr val="6F2F9F"/>
                </a:solidFill>
                <a:latin typeface="Arial"/>
                <a:cs typeface="Arial"/>
              </a:rPr>
              <a:t>x</a:t>
            </a:r>
            <a:r>
              <a:rPr sz="2000" spc="5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114" dirty="0" smtClean="0">
                <a:solidFill>
                  <a:srgbClr val="6F2F9F"/>
                </a:solidFill>
                <a:latin typeface="Arial"/>
                <a:cs typeface="Arial"/>
              </a:rPr>
              <a:t>Pit</a:t>
            </a:r>
            <a:r>
              <a:rPr sz="2000" spc="-1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2000" spc="135" dirty="0" smtClean="0">
                <a:solidFill>
                  <a:srgbClr val="6F2F9F"/>
                </a:solidFill>
                <a:latin typeface="Arial"/>
                <a:cs typeface="Arial"/>
              </a:rPr>
              <a:t>x</a:t>
            </a:r>
            <a:r>
              <a:rPr sz="2000" spc="-10" dirty="0" smtClean="0">
                <a:solidFill>
                  <a:srgbClr val="6F2F9F"/>
                </a:solidFill>
                <a:latin typeface="Verdana"/>
                <a:cs typeface="Verdana"/>
              </a:rPr>
              <a:t>)</a:t>
            </a:r>
            <a:r>
              <a:rPr sz="2000" spc="5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2000" spc="380" dirty="0" smtClean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sz="2000" spc="15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35" dirty="0" smtClean="0">
                <a:solidFill>
                  <a:srgbClr val="6F2F9F"/>
                </a:solidFill>
                <a:latin typeface="Arial"/>
                <a:cs typeface="Arial"/>
              </a:rPr>
              <a:t>Adjacent</a:t>
            </a:r>
            <a:r>
              <a:rPr sz="2000" spc="-1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2000" spc="60" dirty="0" smtClean="0">
                <a:solidFill>
                  <a:srgbClr val="6F2F9F"/>
                </a:solidFill>
                <a:latin typeface="Arial"/>
                <a:cs typeface="Arial"/>
              </a:rPr>
              <a:t>x</a:t>
            </a:r>
            <a:r>
              <a:rPr lang="en-US" sz="2000" spc="60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2000" spc="5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-35" dirty="0" smtClean="0">
                <a:solidFill>
                  <a:srgbClr val="6F2F9F"/>
                </a:solidFill>
                <a:latin typeface="Arial"/>
                <a:cs typeface="Arial"/>
              </a:rPr>
              <a:t>y</a:t>
            </a:r>
            <a:r>
              <a:rPr sz="2000" spc="-15" dirty="0" smtClean="0">
                <a:solidFill>
                  <a:srgbClr val="6F2F9F"/>
                </a:solidFill>
                <a:latin typeface="Verdana"/>
                <a:cs typeface="Verdana"/>
              </a:rPr>
              <a:t>)]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ct val="100000"/>
              </a:lnSpc>
            </a:pPr>
            <a:fld id="{81D60167-4931-47E6-BA6A-407CBD079E47}" type="slidenum">
              <a:rPr lang="en-US" sz="1000" b="1" smtClean="0">
                <a:solidFill>
                  <a:srgbClr val="A7A299"/>
                </a:solidFill>
                <a:latin typeface="Verdana"/>
                <a:cs typeface="Verdana"/>
              </a:rPr>
              <a:t>38</a:t>
            </a:fld>
            <a:endParaRPr lang="en-US"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ENGINEERING IN FIRST-ORDER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i="1" dirty="0"/>
              <a:t>Identify the task</a:t>
            </a:r>
            <a:r>
              <a:rPr lang="en-US" i="1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Assemble the relevant knowledge</a:t>
            </a:r>
            <a:r>
              <a:rPr lang="en-US" i="1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Decide on a vocabulary of predicates, functions, and </a:t>
            </a:r>
            <a:r>
              <a:rPr lang="en-US" i="1" dirty="0" smtClean="0"/>
              <a:t>constants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Encode general knowledge about the </a:t>
            </a:r>
            <a:r>
              <a:rPr lang="en-US" i="1" dirty="0" smtClean="0"/>
              <a:t>domain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Encode a description of the specific problem </a:t>
            </a:r>
            <a:r>
              <a:rPr lang="en-US" i="1" dirty="0" smtClean="0"/>
              <a:t>instance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Pose queries to the inference procedure and get </a:t>
            </a:r>
            <a:r>
              <a:rPr lang="en-US" i="1" dirty="0" smtClean="0"/>
              <a:t>answers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Debug the knowledge 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ct val="100000"/>
              </a:lnSpc>
            </a:pPr>
            <a:fld id="{81D60167-4931-47E6-BA6A-407CBD079E47}" type="slidenum">
              <a:rPr lang="en-US" sz="1000" b="1" smtClean="0">
                <a:solidFill>
                  <a:srgbClr val="A7A299"/>
                </a:solidFill>
                <a:latin typeface="Verdana"/>
                <a:cs typeface="Verdana"/>
              </a:rPr>
              <a:t>39</a:t>
            </a:fld>
            <a:endParaRPr lang="en-US" sz="1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0005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711952" y="547116"/>
            <a:ext cx="659891" cy="595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Review: Propositional logic - Semantics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570">
              <a:lnSpc>
                <a:spcPct val="100000"/>
              </a:lnSpc>
            </a:pPr>
            <a:fld id="{81D60167-4931-47E6-BA6A-407CBD079E47}" type="slidenum">
              <a:rPr sz="1000" b="1" dirty="0" smtClean="0">
                <a:solidFill>
                  <a:srgbClr val="A7A299"/>
                </a:solidFill>
                <a:latin typeface="Verdana"/>
                <a:cs typeface="Verdana"/>
              </a:rPr>
              <a:t>4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6706" y="1371600"/>
            <a:ext cx="7731506" cy="480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electronic circuits domain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396" y="1828800"/>
            <a:ext cx="8279876" cy="3886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ct val="100000"/>
              </a:lnSpc>
            </a:pPr>
            <a:fld id="{81D60167-4931-47E6-BA6A-407CBD079E47}" type="slidenum">
              <a:rPr lang="en-US" sz="1000" b="1" smtClean="0">
                <a:solidFill>
                  <a:srgbClr val="A7A299"/>
                </a:solidFill>
                <a:latin typeface="Verdana"/>
                <a:cs typeface="Verdana"/>
              </a:rPr>
              <a:t>40</a:t>
            </a:fld>
            <a:endParaRPr lang="en-US" sz="1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597153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 general knowledge of the domain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208" y="1789563"/>
            <a:ext cx="6222958" cy="88899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ct val="100000"/>
              </a:lnSpc>
            </a:pPr>
            <a:fld id="{81D60167-4931-47E6-BA6A-407CBD079E47}" type="slidenum">
              <a:rPr lang="en-US" sz="1000" b="1" smtClean="0">
                <a:solidFill>
                  <a:srgbClr val="A7A299"/>
                </a:solidFill>
                <a:latin typeface="Verdana"/>
                <a:cs typeface="Verdana"/>
              </a:rPr>
              <a:t>41</a:t>
            </a:fld>
            <a:endParaRPr lang="en-US" sz="1000">
              <a:latin typeface="Verdana"/>
              <a:cs typeface="Verdan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08" y="2784255"/>
            <a:ext cx="7857142" cy="262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669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 general knowledge of the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ct val="100000"/>
              </a:lnSpc>
            </a:pPr>
            <a:fld id="{81D60167-4931-47E6-BA6A-407CBD079E47}" type="slidenum">
              <a:rPr lang="en-US" sz="1000" b="1" smtClean="0">
                <a:solidFill>
                  <a:srgbClr val="A7A299"/>
                </a:solidFill>
                <a:latin typeface="Verdana"/>
                <a:cs typeface="Verdana"/>
              </a:rPr>
              <a:t>42</a:t>
            </a:fld>
            <a:endParaRPr lang="en-US" sz="1000">
              <a:latin typeface="Verdana"/>
              <a:cs typeface="Verdan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86" y="1857470"/>
            <a:ext cx="7787400" cy="400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566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 general knowledge of the domain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672" y="1690688"/>
            <a:ext cx="8012832" cy="272891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ct val="100000"/>
              </a:lnSpc>
            </a:pPr>
            <a:fld id="{81D60167-4931-47E6-BA6A-407CBD079E47}" type="slidenum">
              <a:rPr lang="en-US" sz="1000" b="1" smtClean="0">
                <a:solidFill>
                  <a:srgbClr val="A7A299"/>
                </a:solidFill>
                <a:latin typeface="Verdana"/>
                <a:cs typeface="Verdana"/>
              </a:rPr>
              <a:t>43</a:t>
            </a:fld>
            <a:endParaRPr lang="en-US" sz="1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797741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 the specific problem instance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ct val="100000"/>
              </a:lnSpc>
            </a:pPr>
            <a:fld id="{81D60167-4931-47E6-BA6A-407CBD079E47}" type="slidenum">
              <a:rPr lang="en-US" sz="1000" b="1" smtClean="0">
                <a:solidFill>
                  <a:srgbClr val="A7A299"/>
                </a:solidFill>
                <a:latin typeface="Verdana"/>
                <a:cs typeface="Verdana"/>
              </a:rPr>
              <a:t>44</a:t>
            </a:fld>
            <a:endParaRPr lang="en-US" sz="1000">
              <a:latin typeface="Verdana"/>
              <a:cs typeface="Verdan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01" y="1825624"/>
            <a:ext cx="3830149" cy="2212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28" y="4159886"/>
            <a:ext cx="7750584" cy="219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616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Pose queries to the inference procedure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90689"/>
            <a:ext cx="8078742" cy="295751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ct val="100000"/>
              </a:lnSpc>
            </a:pPr>
            <a:fld id="{81D60167-4931-47E6-BA6A-407CBD079E47}" type="slidenum">
              <a:rPr lang="en-US" sz="1000" b="1" smtClean="0">
                <a:solidFill>
                  <a:srgbClr val="A7A299"/>
                </a:solidFill>
                <a:latin typeface="Verdana"/>
                <a:cs typeface="Verdana"/>
              </a:rPr>
              <a:t>45</a:t>
            </a:fld>
            <a:endParaRPr lang="en-US" sz="1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2942972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74980" y="1461515"/>
            <a:ext cx="8184515" cy="23698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27100" indent="-91440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sz="2000" spc="-114" dirty="0" smtClean="0">
                <a:latin typeface="Verdana"/>
                <a:cs typeface="Verdana"/>
              </a:rPr>
              <a:t>F</a:t>
            </a:r>
            <a:r>
              <a:rPr sz="2000" spc="-15" dirty="0" smtClean="0">
                <a:latin typeface="Verdana"/>
                <a:cs typeface="Verdana"/>
              </a:rPr>
              <a:t>acts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hold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in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si</a:t>
            </a:r>
            <a:r>
              <a:rPr sz="2000" spc="-20" dirty="0" smtClean="0">
                <a:latin typeface="Verdana"/>
                <a:cs typeface="Verdana"/>
              </a:rPr>
              <a:t>t</a:t>
            </a:r>
            <a:r>
              <a:rPr sz="2000" spc="-10" dirty="0" smtClean="0">
                <a:latin typeface="Verdana"/>
                <a:cs typeface="Verdana"/>
              </a:rPr>
              <a:t>uations, </a:t>
            </a:r>
            <a:r>
              <a:rPr sz="2000" spc="-50" dirty="0" smtClean="0">
                <a:latin typeface="Verdana"/>
                <a:cs typeface="Verdana"/>
              </a:rPr>
              <a:t>r</a:t>
            </a:r>
            <a:r>
              <a:rPr sz="2000" spc="-15" dirty="0" smtClean="0">
                <a:latin typeface="Verdana"/>
                <a:cs typeface="Verdana"/>
              </a:rPr>
              <a:t>ather than</a:t>
            </a:r>
            <a:r>
              <a:rPr sz="2000" spc="-10" dirty="0" smtClean="0">
                <a:latin typeface="Verdana"/>
                <a:cs typeface="Verdana"/>
              </a:rPr>
              <a:t> et</a:t>
            </a:r>
            <a:r>
              <a:rPr sz="2000" spc="-20" dirty="0" smtClean="0">
                <a:latin typeface="Verdana"/>
                <a:cs typeface="Verdana"/>
              </a:rPr>
              <a:t>e</a:t>
            </a:r>
            <a:r>
              <a:rPr sz="2000" spc="-10" dirty="0" smtClean="0">
                <a:latin typeface="Verdana"/>
                <a:cs typeface="Verdana"/>
              </a:rPr>
              <a:t>rnally</a:t>
            </a:r>
            <a:endParaRPr sz="2000" dirty="0">
              <a:latin typeface="Verdana"/>
              <a:cs typeface="Verdana"/>
            </a:endParaRPr>
          </a:p>
          <a:p>
            <a:pPr marL="277495" indent="-265430">
              <a:lnSpc>
                <a:spcPct val="100000"/>
              </a:lnSpc>
              <a:spcBef>
                <a:spcPts val="155"/>
              </a:spcBef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sz="2000" spc="-10" dirty="0" smtClean="0">
                <a:latin typeface="Verdana"/>
                <a:cs typeface="Verdana"/>
              </a:rPr>
              <a:t>E.</a:t>
            </a:r>
            <a:r>
              <a:rPr sz="2000" spc="-20" dirty="0" smtClean="0">
                <a:latin typeface="Verdana"/>
                <a:cs typeface="Verdana"/>
              </a:rPr>
              <a:t>g</a:t>
            </a:r>
            <a:r>
              <a:rPr sz="2000" spc="-140" dirty="0" smtClean="0">
                <a:latin typeface="Verdana"/>
                <a:cs typeface="Verdana"/>
              </a:rPr>
              <a:t>.</a:t>
            </a:r>
            <a:r>
              <a:rPr sz="2000" spc="-10" dirty="0" smtClean="0">
                <a:latin typeface="Verdana"/>
                <a:cs typeface="Verdana"/>
              </a:rPr>
              <a:t>, </a:t>
            </a:r>
            <a:r>
              <a:rPr sz="2000" spc="35" dirty="0" smtClean="0">
                <a:solidFill>
                  <a:srgbClr val="6F2F9F"/>
                </a:solidFill>
                <a:latin typeface="Arial"/>
                <a:cs typeface="Arial"/>
              </a:rPr>
              <a:t>Holding</a:t>
            </a:r>
            <a:r>
              <a:rPr sz="2000" spc="-1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2000" spc="-15" dirty="0" smtClean="0">
                <a:solidFill>
                  <a:srgbClr val="6F2F9F"/>
                </a:solidFill>
                <a:latin typeface="Arial"/>
                <a:cs typeface="Arial"/>
              </a:rPr>
              <a:t>Gold</a:t>
            </a:r>
            <a:r>
              <a:rPr lang="en-US" sz="2000" spc="-15" dirty="0" smtClean="0">
                <a:solidFill>
                  <a:srgbClr val="6F2F9F"/>
                </a:solidFill>
                <a:latin typeface="Arial"/>
                <a:cs typeface="Arial"/>
              </a:rPr>
              <a:t>, </a:t>
            </a:r>
            <a:r>
              <a:rPr sz="2000" spc="-15" dirty="0" smtClean="0">
                <a:solidFill>
                  <a:srgbClr val="6F2F9F"/>
                </a:solidFill>
                <a:latin typeface="Arial"/>
                <a:cs typeface="Arial"/>
              </a:rPr>
              <a:t>N</a:t>
            </a:r>
            <a:r>
              <a:rPr sz="2000" spc="-25" dirty="0" smtClean="0">
                <a:solidFill>
                  <a:srgbClr val="6F2F9F"/>
                </a:solidFill>
                <a:latin typeface="Arial"/>
                <a:cs typeface="Arial"/>
              </a:rPr>
              <a:t>o</a:t>
            </a:r>
            <a:r>
              <a:rPr sz="2000" spc="-35" dirty="0" smtClean="0">
                <a:solidFill>
                  <a:srgbClr val="6F2F9F"/>
                </a:solidFill>
                <a:latin typeface="Arial"/>
                <a:cs typeface="Arial"/>
              </a:rPr>
              <a:t>w</a:t>
            </a:r>
            <a:r>
              <a:rPr sz="2000" spc="-10" dirty="0" smtClean="0">
                <a:solidFill>
                  <a:srgbClr val="6F2F9F"/>
                </a:solidFill>
                <a:latin typeface="Verdana"/>
                <a:cs typeface="Verdana"/>
              </a:rPr>
              <a:t>)</a:t>
            </a:r>
            <a:r>
              <a:rPr sz="2000" spc="5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2000" spc="-50" dirty="0" smtClean="0">
                <a:latin typeface="Verdana"/>
                <a:cs typeface="Verdana"/>
              </a:rPr>
              <a:t>r</a:t>
            </a:r>
            <a:r>
              <a:rPr sz="2000" spc="-15" dirty="0" smtClean="0">
                <a:latin typeface="Verdana"/>
                <a:cs typeface="Verdana"/>
              </a:rPr>
              <a:t>ather than</a:t>
            </a:r>
            <a:r>
              <a:rPr sz="2000" spc="-10" dirty="0" smtClean="0">
                <a:latin typeface="Verdana"/>
                <a:cs typeface="Verdana"/>
              </a:rPr>
              <a:t> just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35" dirty="0" smtClean="0">
                <a:solidFill>
                  <a:srgbClr val="6F2F9F"/>
                </a:solidFill>
                <a:latin typeface="Arial"/>
                <a:cs typeface="Arial"/>
              </a:rPr>
              <a:t>Holding</a:t>
            </a:r>
            <a:r>
              <a:rPr sz="2000" spc="-1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2000" spc="-25" dirty="0" smtClean="0">
                <a:solidFill>
                  <a:srgbClr val="6F2F9F"/>
                </a:solidFill>
                <a:latin typeface="Arial"/>
                <a:cs typeface="Arial"/>
              </a:rPr>
              <a:t>Gol</a:t>
            </a:r>
            <a:r>
              <a:rPr sz="2000" spc="-30" dirty="0" smtClean="0">
                <a:solidFill>
                  <a:srgbClr val="6F2F9F"/>
                </a:solidFill>
                <a:latin typeface="Arial"/>
                <a:cs typeface="Arial"/>
              </a:rPr>
              <a:t>d</a:t>
            </a:r>
            <a:r>
              <a:rPr sz="2000" spc="-10" dirty="0" smtClean="0">
                <a:solidFill>
                  <a:srgbClr val="6F2F9F"/>
                </a:solidFill>
                <a:latin typeface="Verdana"/>
                <a:cs typeface="Verdana"/>
              </a:rPr>
              <a:t>)</a:t>
            </a:r>
            <a:endParaRPr sz="2000" dirty="0">
              <a:latin typeface="Verdana"/>
              <a:cs typeface="Verdana"/>
            </a:endParaRPr>
          </a:p>
          <a:p>
            <a:pPr marL="927100" marR="12700" indent="-914400">
              <a:lnSpc>
                <a:spcPct val="109500"/>
              </a:lnSpc>
              <a:spcBef>
                <a:spcPts val="215"/>
              </a:spcBef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sz="2000" spc="-10" dirty="0" smtClean="0">
                <a:latin typeface="Verdana"/>
                <a:cs typeface="Verdana"/>
              </a:rPr>
              <a:t>Situation cal</a:t>
            </a:r>
            <a:r>
              <a:rPr sz="2000" spc="-25" dirty="0" smtClean="0">
                <a:latin typeface="Verdana"/>
                <a:cs typeface="Verdana"/>
              </a:rPr>
              <a:t>c</a:t>
            </a:r>
            <a:r>
              <a:rPr sz="2000" spc="-15" dirty="0" smtClean="0">
                <a:latin typeface="Verdana"/>
                <a:cs typeface="Verdana"/>
              </a:rPr>
              <a:t>ulus </a:t>
            </a:r>
            <a:r>
              <a:rPr sz="2000" spc="-10" dirty="0" smtClean="0">
                <a:latin typeface="Verdana"/>
                <a:cs typeface="Verdana"/>
              </a:rPr>
              <a:t>is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25" dirty="0" smtClean="0">
                <a:latin typeface="Verdana"/>
                <a:cs typeface="Verdana"/>
              </a:rPr>
              <a:t>o</a:t>
            </a:r>
            <a:r>
              <a:rPr sz="2000" spc="-15" dirty="0" smtClean="0">
                <a:latin typeface="Verdana"/>
                <a:cs typeface="Verdana"/>
              </a:rPr>
              <a:t>ne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35" dirty="0" smtClean="0">
                <a:latin typeface="Verdana"/>
                <a:cs typeface="Verdana"/>
              </a:rPr>
              <a:t>wa</a:t>
            </a:r>
            <a:r>
              <a:rPr sz="2000" spc="-15" dirty="0" smtClean="0">
                <a:latin typeface="Verdana"/>
                <a:cs typeface="Verdana"/>
              </a:rPr>
              <a:t>y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to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re</a:t>
            </a:r>
            <a:r>
              <a:rPr sz="2000" spc="-20" dirty="0" smtClean="0">
                <a:latin typeface="Verdana"/>
                <a:cs typeface="Verdana"/>
              </a:rPr>
              <a:t>p</a:t>
            </a:r>
            <a:r>
              <a:rPr sz="2000" spc="-15" dirty="0" smtClean="0">
                <a:latin typeface="Verdana"/>
                <a:cs typeface="Verdana"/>
              </a:rPr>
              <a:t>re</a:t>
            </a:r>
            <a:r>
              <a:rPr sz="2000" spc="-20" dirty="0" smtClean="0">
                <a:latin typeface="Verdana"/>
                <a:cs typeface="Verdana"/>
              </a:rPr>
              <a:t>s</a:t>
            </a:r>
            <a:r>
              <a:rPr sz="2000" spc="-15" dirty="0" smtClean="0">
                <a:latin typeface="Verdana"/>
                <a:cs typeface="Verdana"/>
              </a:rPr>
              <a:t>ent </a:t>
            </a:r>
            <a:r>
              <a:rPr sz="2000" spc="-25" dirty="0" smtClean="0">
                <a:latin typeface="Verdana"/>
                <a:cs typeface="Verdana"/>
              </a:rPr>
              <a:t>c</a:t>
            </a:r>
            <a:r>
              <a:rPr sz="2000" spc="-15" dirty="0" smtClean="0">
                <a:latin typeface="Verdana"/>
                <a:cs typeface="Verdana"/>
              </a:rPr>
              <a:t>hange </a:t>
            </a:r>
            <a:r>
              <a:rPr sz="2000" spc="-10" dirty="0" smtClean="0">
                <a:latin typeface="Verdana"/>
                <a:cs typeface="Verdana"/>
              </a:rPr>
              <a:t>in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FO</a:t>
            </a:r>
            <a:r>
              <a:rPr sz="2000" spc="-25" dirty="0" smtClean="0">
                <a:latin typeface="Verdana"/>
                <a:cs typeface="Verdana"/>
              </a:rPr>
              <a:t>L</a:t>
            </a:r>
            <a:r>
              <a:rPr sz="2000" spc="-10" dirty="0" smtClean="0">
                <a:latin typeface="Verdana"/>
                <a:cs typeface="Verdana"/>
              </a:rPr>
              <a:t>:</a:t>
            </a:r>
            <a:r>
              <a:rPr sz="2000" spc="-15" dirty="0" smtClean="0">
                <a:latin typeface="Verdana"/>
                <a:cs typeface="Verdana"/>
              </a:rPr>
              <a:t> Adds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a </a:t>
            </a:r>
            <a:r>
              <a:rPr sz="2000" spc="-25" dirty="0" smtClean="0">
                <a:latin typeface="Verdana"/>
                <a:cs typeface="Verdana"/>
              </a:rPr>
              <a:t>s</a:t>
            </a:r>
            <a:r>
              <a:rPr sz="2000" spc="-10" dirty="0" smtClean="0">
                <a:latin typeface="Verdana"/>
                <a:cs typeface="Verdana"/>
              </a:rPr>
              <a:t>ituation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25" dirty="0" smtClean="0">
                <a:latin typeface="Verdana"/>
                <a:cs typeface="Verdana"/>
              </a:rPr>
              <a:t>a</a:t>
            </a:r>
            <a:r>
              <a:rPr sz="2000" spc="-15" dirty="0" smtClean="0">
                <a:latin typeface="Verdana"/>
                <a:cs typeface="Verdana"/>
              </a:rPr>
              <a:t>rgument </a:t>
            </a:r>
            <a:r>
              <a:rPr sz="2000" spc="-10" dirty="0" smtClean="0">
                <a:latin typeface="Verdana"/>
                <a:cs typeface="Verdana"/>
              </a:rPr>
              <a:t>to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ach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no</a:t>
            </a:r>
            <a:r>
              <a:rPr sz="2000" spc="-10" dirty="0" smtClean="0">
                <a:latin typeface="Verdana"/>
                <a:cs typeface="Verdana"/>
              </a:rPr>
              <a:t>n</a:t>
            </a:r>
            <a:r>
              <a:rPr sz="2000" spc="-15" dirty="0" smtClean="0">
                <a:latin typeface="Verdana"/>
                <a:cs typeface="Verdana"/>
              </a:rPr>
              <a:t>-</a:t>
            </a:r>
            <a:r>
              <a:rPr sz="2000" spc="-10" dirty="0" smtClean="0">
                <a:latin typeface="Verdana"/>
                <a:cs typeface="Verdana"/>
              </a:rPr>
              <a:t>et</a:t>
            </a:r>
            <a:r>
              <a:rPr sz="2000" spc="-20" dirty="0" smtClean="0">
                <a:latin typeface="Verdana"/>
                <a:cs typeface="Verdana"/>
              </a:rPr>
              <a:t>e</a:t>
            </a:r>
            <a:r>
              <a:rPr sz="2000" spc="-10" dirty="0" smtClean="0">
                <a:latin typeface="Verdana"/>
                <a:cs typeface="Verdana"/>
              </a:rPr>
              <a:t>rnal </a:t>
            </a:r>
            <a:r>
              <a:rPr sz="2000" spc="-15" dirty="0" smtClean="0">
                <a:latin typeface="Verdana"/>
                <a:cs typeface="Verdana"/>
              </a:rPr>
              <a:t>pr</a:t>
            </a:r>
            <a:r>
              <a:rPr sz="2000" spc="-20" dirty="0" smtClean="0">
                <a:latin typeface="Verdana"/>
                <a:cs typeface="Verdana"/>
              </a:rPr>
              <a:t>e</a:t>
            </a:r>
            <a:r>
              <a:rPr sz="2000" spc="-10" dirty="0" smtClean="0">
                <a:latin typeface="Verdana"/>
                <a:cs typeface="Verdana"/>
              </a:rPr>
              <a:t>di</a:t>
            </a:r>
            <a:r>
              <a:rPr sz="2000" spc="-25" dirty="0" smtClean="0">
                <a:latin typeface="Verdana"/>
                <a:cs typeface="Verdana"/>
              </a:rPr>
              <a:t>c</a:t>
            </a:r>
            <a:r>
              <a:rPr sz="2000" spc="-15" dirty="0" smtClean="0">
                <a:latin typeface="Verdana"/>
                <a:cs typeface="Verdana"/>
              </a:rPr>
              <a:t>ate</a:t>
            </a:r>
            <a:r>
              <a:rPr sz="2000" spc="-10" dirty="0" smtClean="0">
                <a:latin typeface="Verdana"/>
                <a:cs typeface="Verdana"/>
              </a:rPr>
              <a:t> E.</a:t>
            </a:r>
            <a:r>
              <a:rPr sz="2000" spc="-5" dirty="0" smtClean="0">
                <a:latin typeface="Verdana"/>
                <a:cs typeface="Verdana"/>
              </a:rPr>
              <a:t>g</a:t>
            </a:r>
            <a:r>
              <a:rPr sz="2000" spc="-145" dirty="0" smtClean="0">
                <a:latin typeface="Verdana"/>
                <a:cs typeface="Verdana"/>
              </a:rPr>
              <a:t>.</a:t>
            </a:r>
            <a:r>
              <a:rPr sz="2000" spc="-10" dirty="0" smtClean="0">
                <a:latin typeface="Verdana"/>
                <a:cs typeface="Verdana"/>
              </a:rPr>
              <a:t>, </a:t>
            </a:r>
            <a:r>
              <a:rPr sz="2000" spc="0" dirty="0" smtClean="0">
                <a:latin typeface="Verdana"/>
                <a:cs typeface="Verdana"/>
              </a:rPr>
              <a:t>Now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i</a:t>
            </a:r>
            <a:r>
              <a:rPr sz="2000" spc="-15" dirty="0" smtClean="0">
                <a:latin typeface="Verdana"/>
                <a:cs typeface="Verdana"/>
              </a:rPr>
              <a:t>n </a:t>
            </a:r>
            <a:r>
              <a:rPr sz="2000" spc="35" dirty="0" smtClean="0">
                <a:solidFill>
                  <a:srgbClr val="6F2F9F"/>
                </a:solidFill>
                <a:latin typeface="Arial"/>
                <a:cs typeface="Arial"/>
              </a:rPr>
              <a:t>Holding</a:t>
            </a:r>
            <a:r>
              <a:rPr sz="2000" spc="-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2000" spc="-25" dirty="0" smtClean="0">
                <a:solidFill>
                  <a:srgbClr val="6F2F9F"/>
                </a:solidFill>
                <a:latin typeface="Arial"/>
                <a:cs typeface="Arial"/>
              </a:rPr>
              <a:t>Gold</a:t>
            </a:r>
            <a:r>
              <a:rPr lang="en-US" sz="2000" spc="-25" dirty="0" smtClean="0">
                <a:solidFill>
                  <a:srgbClr val="6F2F9F"/>
                </a:solidFill>
                <a:latin typeface="Arial"/>
                <a:cs typeface="Arial"/>
              </a:rPr>
              <a:t>, </a:t>
            </a:r>
            <a:r>
              <a:rPr sz="2000" spc="0" dirty="0" smtClean="0">
                <a:solidFill>
                  <a:srgbClr val="6F2F9F"/>
                </a:solidFill>
                <a:latin typeface="Arial"/>
                <a:cs typeface="Arial"/>
              </a:rPr>
              <a:t>No</a:t>
            </a:r>
            <a:r>
              <a:rPr sz="2000" spc="-10" dirty="0" smtClean="0">
                <a:solidFill>
                  <a:srgbClr val="6F2F9F"/>
                </a:solidFill>
                <a:latin typeface="Arial"/>
                <a:cs typeface="Arial"/>
              </a:rPr>
              <a:t>w</a:t>
            </a:r>
            <a:r>
              <a:rPr sz="2000" spc="0" dirty="0" smtClean="0">
                <a:solidFill>
                  <a:srgbClr val="6F2F9F"/>
                </a:solidFill>
                <a:latin typeface="Verdana"/>
                <a:cs typeface="Verdana"/>
              </a:rPr>
              <a:t>)</a:t>
            </a:r>
            <a:r>
              <a:rPr sz="2000" spc="10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d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not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s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a </a:t>
            </a:r>
            <a:r>
              <a:rPr sz="2000" spc="-25" dirty="0" smtClean="0">
                <a:latin typeface="Verdana"/>
                <a:cs typeface="Verdana"/>
              </a:rPr>
              <a:t>s</a:t>
            </a:r>
            <a:r>
              <a:rPr sz="2000" spc="-10" dirty="0" smtClean="0">
                <a:latin typeface="Verdana"/>
                <a:cs typeface="Verdana"/>
              </a:rPr>
              <a:t>itua</a:t>
            </a:r>
            <a:r>
              <a:rPr sz="2000" spc="-20" dirty="0" smtClean="0">
                <a:latin typeface="Verdana"/>
                <a:cs typeface="Verdana"/>
              </a:rPr>
              <a:t>t</a:t>
            </a:r>
            <a:r>
              <a:rPr sz="2000" spc="0" dirty="0" smtClean="0">
                <a:latin typeface="Verdana"/>
                <a:cs typeface="Verdana"/>
              </a:rPr>
              <a:t>ion</a:t>
            </a:r>
            <a:endParaRPr sz="2000" dirty="0">
              <a:latin typeface="Verdana"/>
              <a:cs typeface="Verdana"/>
            </a:endParaRPr>
          </a:p>
          <a:p>
            <a:pPr marL="277495" indent="-265430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sz="2000" spc="-10" dirty="0" smtClean="0">
                <a:latin typeface="Verdana"/>
                <a:cs typeface="Verdana"/>
              </a:rPr>
              <a:t>Situations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are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conne</a:t>
            </a:r>
            <a:r>
              <a:rPr sz="2000" spc="-20" dirty="0" smtClean="0">
                <a:latin typeface="Verdana"/>
                <a:cs typeface="Verdana"/>
              </a:rPr>
              <a:t>c</a:t>
            </a:r>
            <a:r>
              <a:rPr sz="2000" spc="-15" dirty="0" smtClean="0">
                <a:latin typeface="Verdana"/>
                <a:cs typeface="Verdana"/>
              </a:rPr>
              <a:t>ted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25" dirty="0" smtClean="0">
                <a:latin typeface="Verdana"/>
                <a:cs typeface="Verdana"/>
              </a:rPr>
              <a:t>b</a:t>
            </a:r>
            <a:r>
              <a:rPr sz="2000" spc="-15" dirty="0" smtClean="0">
                <a:latin typeface="Verdana"/>
                <a:cs typeface="Verdana"/>
              </a:rPr>
              <a:t>y</a:t>
            </a:r>
            <a:r>
              <a:rPr sz="2000" spc="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the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15" dirty="0" smtClean="0">
                <a:solidFill>
                  <a:srgbClr val="6F2F9F"/>
                </a:solidFill>
                <a:latin typeface="Arial"/>
                <a:cs typeface="Arial"/>
              </a:rPr>
              <a:t>Result</a:t>
            </a:r>
            <a:r>
              <a:rPr sz="2000" spc="14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function</a:t>
            </a:r>
            <a:endParaRPr sz="2000" dirty="0">
              <a:latin typeface="Verdana"/>
              <a:cs typeface="Verdana"/>
            </a:endParaRPr>
          </a:p>
          <a:p>
            <a:pPr marL="277495" indent="-265430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sz="2000" spc="15" dirty="0" smtClean="0">
                <a:solidFill>
                  <a:srgbClr val="6F2F9F"/>
                </a:solidFill>
                <a:latin typeface="Arial"/>
                <a:cs typeface="Arial"/>
              </a:rPr>
              <a:t>Result</a:t>
            </a:r>
            <a:r>
              <a:rPr sz="2000" spc="-1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2000" spc="-35" dirty="0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lang="en-US" sz="2000" spc="-35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2000" spc="5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-75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2000" spc="-10" dirty="0" smtClean="0">
                <a:solidFill>
                  <a:srgbClr val="6F2F9F"/>
                </a:solidFill>
                <a:latin typeface="Verdana"/>
                <a:cs typeface="Verdana"/>
              </a:rPr>
              <a:t>) </a:t>
            </a:r>
            <a:r>
              <a:rPr sz="2000" spc="-10" dirty="0" smtClean="0">
                <a:latin typeface="Verdana"/>
                <a:cs typeface="Verdana"/>
              </a:rPr>
              <a:t>is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20" dirty="0" smtClean="0">
                <a:latin typeface="Verdana"/>
                <a:cs typeface="Verdana"/>
              </a:rPr>
              <a:t>t</a:t>
            </a:r>
            <a:r>
              <a:rPr sz="2000" spc="-15" dirty="0" smtClean="0">
                <a:latin typeface="Verdana"/>
                <a:cs typeface="Verdana"/>
              </a:rPr>
              <a:t>he</a:t>
            </a:r>
            <a:r>
              <a:rPr sz="2000" spc="-10" dirty="0" smtClean="0">
                <a:latin typeface="Verdana"/>
                <a:cs typeface="Verdana"/>
              </a:rPr>
              <a:t> situa</a:t>
            </a:r>
            <a:r>
              <a:rPr sz="2000" spc="-20" dirty="0" smtClean="0">
                <a:latin typeface="Verdana"/>
                <a:cs typeface="Verdana"/>
              </a:rPr>
              <a:t>t</a:t>
            </a:r>
            <a:r>
              <a:rPr sz="2000" spc="-10" dirty="0" smtClean="0">
                <a:latin typeface="Verdana"/>
                <a:cs typeface="Verdana"/>
              </a:rPr>
              <a:t>ion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that </a:t>
            </a:r>
            <a:r>
              <a:rPr sz="2000" spc="-20" dirty="0" smtClean="0">
                <a:latin typeface="Verdana"/>
                <a:cs typeface="Verdana"/>
              </a:rPr>
              <a:t>r</a:t>
            </a:r>
            <a:r>
              <a:rPr sz="2000" spc="-10" dirty="0" smtClean="0">
                <a:latin typeface="Verdana"/>
                <a:cs typeface="Verdana"/>
              </a:rPr>
              <a:t>esul</a:t>
            </a:r>
            <a:r>
              <a:rPr sz="2000" spc="-20" dirty="0" smtClean="0">
                <a:latin typeface="Verdana"/>
                <a:cs typeface="Verdana"/>
              </a:rPr>
              <a:t>t</a:t>
            </a:r>
            <a:r>
              <a:rPr sz="2000" spc="-15" dirty="0" smtClean="0">
                <a:latin typeface="Verdana"/>
                <a:cs typeface="Verdana"/>
              </a:rPr>
              <a:t>s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f</a:t>
            </a:r>
            <a:r>
              <a:rPr sz="2000" spc="-15" dirty="0" smtClean="0">
                <a:latin typeface="Verdana"/>
                <a:cs typeface="Verdana"/>
              </a:rPr>
              <a:t>r</a:t>
            </a:r>
            <a:r>
              <a:rPr sz="2000" spc="-20" dirty="0" smtClean="0">
                <a:latin typeface="Verdana"/>
                <a:cs typeface="Verdana"/>
              </a:rPr>
              <a:t>om </a:t>
            </a:r>
            <a:r>
              <a:rPr sz="2000" spc="-15" dirty="0" smtClean="0">
                <a:latin typeface="Verdana"/>
                <a:cs typeface="Verdana"/>
              </a:rPr>
              <a:t>do</a:t>
            </a:r>
            <a:r>
              <a:rPr sz="2000" spc="-20" dirty="0" smtClean="0">
                <a:latin typeface="Verdana"/>
                <a:cs typeface="Verdana"/>
              </a:rPr>
              <a:t>i</a:t>
            </a:r>
            <a:r>
              <a:rPr sz="2000" spc="-15" dirty="0" smtClean="0">
                <a:latin typeface="Verdana"/>
                <a:cs typeface="Verdana"/>
              </a:rPr>
              <a:t>ng</a:t>
            </a:r>
            <a:r>
              <a:rPr sz="2000" spc="5" dirty="0" smtClean="0">
                <a:latin typeface="Verdana"/>
                <a:cs typeface="Verdana"/>
              </a:rPr>
              <a:t> </a:t>
            </a:r>
            <a:r>
              <a:rPr sz="2000" spc="-70" dirty="0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sz="2000" spc="14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in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70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33775" y="3819525"/>
            <a:ext cx="2562225" cy="2432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dirty="0" smtClean="0">
                <a:solidFill>
                  <a:srgbClr val="A7A299"/>
                </a:solidFill>
                <a:latin typeface="Verdana"/>
                <a:cs typeface="Verdana"/>
              </a:rPr>
              <a:t>46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11" name="object 3"/>
          <p:cNvSpPr txBox="1">
            <a:spLocks noGrp="1"/>
          </p:cNvSpPr>
          <p:nvPr>
            <p:ph type="title"/>
          </p:nvPr>
        </p:nvSpPr>
        <p:spPr>
          <a:xfrm>
            <a:off x="472705" y="135952"/>
            <a:ext cx="7886700" cy="1325563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>
              <a:lnSpc>
                <a:spcPts val="4220"/>
              </a:lnSpc>
            </a:pPr>
            <a:r>
              <a:rPr lang="en-US" sz="3600" dirty="0" smtClean="0"/>
              <a:t>Situation Calculus (Keeping Track of Change)</a:t>
            </a:r>
            <a:endParaRPr sz="36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>
              <a:lnSpc>
                <a:spcPts val="4220"/>
              </a:lnSpc>
            </a:pPr>
            <a:r>
              <a:rPr sz="3600" dirty="0"/>
              <a:t>Describing actions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dirty="0" smtClean="0">
                <a:solidFill>
                  <a:srgbClr val="A7A299"/>
                </a:solidFill>
                <a:latin typeface="Verdana"/>
                <a:cs typeface="Verdana"/>
              </a:rPr>
              <a:t>47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579" y="1400555"/>
            <a:ext cx="8460105" cy="44018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sz="2000" spc="-10" dirty="0" smtClean="0">
                <a:latin typeface="Verdana"/>
                <a:cs typeface="Verdana"/>
              </a:rPr>
              <a:t>“Effec</a:t>
            </a:r>
            <a:r>
              <a:rPr sz="2000" spc="0" dirty="0" smtClean="0">
                <a:latin typeface="Verdana"/>
                <a:cs typeface="Verdana"/>
              </a:rPr>
              <a:t>t</a:t>
            </a:r>
            <a:r>
              <a:rPr sz="2000" spc="-10" dirty="0" smtClean="0">
                <a:latin typeface="Verdana"/>
                <a:cs typeface="Verdana"/>
              </a:rPr>
              <a:t>”</a:t>
            </a:r>
            <a:r>
              <a:rPr sz="2000" spc="-2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axiom—de</a:t>
            </a:r>
            <a:r>
              <a:rPr sz="2000" spc="-25" dirty="0" smtClean="0">
                <a:latin typeface="Verdana"/>
                <a:cs typeface="Verdana"/>
              </a:rPr>
              <a:t>s</a:t>
            </a:r>
            <a:r>
              <a:rPr sz="2000" spc="-10" dirty="0" smtClean="0">
                <a:latin typeface="Verdana"/>
                <a:cs typeface="Verdana"/>
              </a:rPr>
              <a:t>cribe</a:t>
            </a:r>
            <a:r>
              <a:rPr sz="2000" spc="1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chang</a:t>
            </a:r>
            <a:r>
              <a:rPr sz="2000" spc="-20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s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25" dirty="0" smtClean="0">
                <a:latin typeface="Verdana"/>
                <a:cs typeface="Verdana"/>
              </a:rPr>
              <a:t>d</a:t>
            </a:r>
            <a:r>
              <a:rPr sz="2000" spc="-15" dirty="0" smtClean="0">
                <a:latin typeface="Verdana"/>
                <a:cs typeface="Verdana"/>
              </a:rPr>
              <a:t>ue </a:t>
            </a:r>
            <a:r>
              <a:rPr sz="2000" spc="-10" dirty="0" smtClean="0">
                <a:latin typeface="Verdana"/>
                <a:cs typeface="Verdana"/>
              </a:rPr>
              <a:t>to act</a:t>
            </a:r>
            <a:r>
              <a:rPr sz="2000" spc="-20" dirty="0" smtClean="0">
                <a:latin typeface="Verdana"/>
                <a:cs typeface="Verdana"/>
              </a:rPr>
              <a:t>i</a:t>
            </a:r>
            <a:r>
              <a:rPr sz="2000" spc="-15" dirty="0" smtClean="0">
                <a:latin typeface="Verdana"/>
                <a:cs typeface="Verdana"/>
              </a:rPr>
              <a:t>on</a:t>
            </a:r>
            <a:endParaRPr sz="2000" dirty="0">
              <a:latin typeface="Verdana"/>
              <a:cs typeface="Verdana"/>
            </a:endParaRPr>
          </a:p>
          <a:p>
            <a:pPr marL="927100">
              <a:lnSpc>
                <a:spcPts val="2155"/>
              </a:lnSpc>
            </a:pPr>
            <a:r>
              <a:rPr sz="2000" spc="14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z="2000" dirty="0" smtClean="0">
                <a:latin typeface="Symbol"/>
                <a:cs typeface="Symbol"/>
              </a:rPr>
              <a:t></a:t>
            </a:r>
            <a:r>
              <a:rPr sz="2000" spc="5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40" dirty="0" smtClean="0">
                <a:solidFill>
                  <a:srgbClr val="6F2F9F"/>
                </a:solidFill>
                <a:latin typeface="Arial"/>
                <a:cs typeface="Arial"/>
              </a:rPr>
              <a:t>AtGol</a:t>
            </a:r>
            <a:r>
              <a:rPr sz="2000" spc="35" dirty="0" smtClean="0">
                <a:solidFill>
                  <a:srgbClr val="6F2F9F"/>
                </a:solidFill>
                <a:latin typeface="Arial"/>
                <a:cs typeface="Arial"/>
              </a:rPr>
              <a:t>d</a:t>
            </a:r>
            <a:r>
              <a:rPr sz="2000" spc="-1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2000" spc="-65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2000" spc="-10" dirty="0" smtClean="0">
                <a:solidFill>
                  <a:srgbClr val="6F2F9F"/>
                </a:solidFill>
                <a:latin typeface="Verdana"/>
                <a:cs typeface="Verdana"/>
              </a:rPr>
              <a:t>)</a:t>
            </a:r>
            <a:r>
              <a:rPr sz="2000" spc="10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lang="en-US" sz="2000" spc="1330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sz="2000" spc="14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35" dirty="0" smtClean="0">
                <a:solidFill>
                  <a:srgbClr val="6F2F9F"/>
                </a:solidFill>
                <a:latin typeface="Arial"/>
                <a:cs typeface="Arial"/>
              </a:rPr>
              <a:t>Holding</a:t>
            </a:r>
            <a:r>
              <a:rPr sz="1700" spc="-10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2000" spc="5" dirty="0" smtClean="0">
                <a:solidFill>
                  <a:srgbClr val="6F2F9F"/>
                </a:solidFill>
                <a:latin typeface="Arial"/>
                <a:cs typeface="Arial"/>
              </a:rPr>
              <a:t>Gold</a:t>
            </a:r>
            <a:r>
              <a:rPr lang="en-US" sz="2000" spc="5" dirty="0" smtClean="0">
                <a:solidFill>
                  <a:srgbClr val="6F2F9F"/>
                </a:solidFill>
                <a:latin typeface="Arial"/>
                <a:cs typeface="Arial"/>
              </a:rPr>
              <a:t>, </a:t>
            </a:r>
            <a:r>
              <a:rPr sz="2000" spc="5" dirty="0" smtClean="0">
                <a:solidFill>
                  <a:srgbClr val="6F2F9F"/>
                </a:solidFill>
                <a:latin typeface="Arial"/>
                <a:cs typeface="Arial"/>
              </a:rPr>
              <a:t>Resul</a:t>
            </a:r>
            <a:r>
              <a:rPr sz="2000" spc="0" dirty="0" smtClean="0">
                <a:solidFill>
                  <a:srgbClr val="6F2F9F"/>
                </a:solidFill>
                <a:latin typeface="Arial"/>
                <a:cs typeface="Arial"/>
              </a:rPr>
              <a:t>t</a:t>
            </a:r>
            <a:r>
              <a:rPr sz="1700" spc="-10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2000" spc="-20" dirty="0" smtClean="0">
                <a:solidFill>
                  <a:srgbClr val="6F2F9F"/>
                </a:solidFill>
                <a:latin typeface="Arial"/>
                <a:cs typeface="Arial"/>
              </a:rPr>
              <a:t>Grab</a:t>
            </a:r>
            <a:r>
              <a:rPr lang="en-US" sz="2000" spc="-20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2000" spc="5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-70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2000" spc="-15" dirty="0" smtClean="0">
                <a:solidFill>
                  <a:srgbClr val="6F2F9F"/>
                </a:solidFill>
                <a:latin typeface="Verdana"/>
                <a:cs typeface="Verdana"/>
              </a:rPr>
              <a:t>))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5"/>
              </a:spcBef>
            </a:pPr>
            <a:endParaRPr sz="1100" dirty="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sz="2000" spc="-15" dirty="0" smtClean="0">
                <a:latin typeface="Verdana"/>
                <a:cs typeface="Verdana"/>
              </a:rPr>
              <a:t>“F</a:t>
            </a:r>
            <a:r>
              <a:rPr sz="2000" spc="-50" dirty="0" smtClean="0">
                <a:latin typeface="Verdana"/>
                <a:cs typeface="Verdana"/>
              </a:rPr>
              <a:t>r</a:t>
            </a:r>
            <a:r>
              <a:rPr sz="2000" spc="-15" dirty="0" smtClean="0">
                <a:latin typeface="Verdana"/>
                <a:cs typeface="Verdana"/>
              </a:rPr>
              <a:t>ame”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axio</a:t>
            </a:r>
            <a:r>
              <a:rPr sz="2000" spc="-25" dirty="0" smtClean="0">
                <a:latin typeface="Verdana"/>
                <a:cs typeface="Verdana"/>
              </a:rPr>
              <a:t>m</a:t>
            </a:r>
            <a:r>
              <a:rPr sz="2000" spc="-15" dirty="0" smtClean="0">
                <a:latin typeface="Verdana"/>
                <a:cs typeface="Verdana"/>
              </a:rPr>
              <a:t>—de</a:t>
            </a:r>
            <a:r>
              <a:rPr sz="2000" spc="-25" dirty="0" smtClean="0">
                <a:latin typeface="Verdana"/>
                <a:cs typeface="Verdana"/>
              </a:rPr>
              <a:t>s</a:t>
            </a:r>
            <a:r>
              <a:rPr sz="2000" spc="-10" dirty="0" smtClean="0">
                <a:latin typeface="Verdana"/>
                <a:cs typeface="Verdana"/>
              </a:rPr>
              <a:t>cribe</a:t>
            </a:r>
            <a:r>
              <a:rPr sz="2000" spc="1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non-chang</a:t>
            </a:r>
            <a:r>
              <a:rPr sz="2000" spc="-20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s due </a:t>
            </a:r>
            <a:r>
              <a:rPr sz="2000" spc="-10" dirty="0" smtClean="0">
                <a:latin typeface="Verdana"/>
                <a:cs typeface="Verdana"/>
              </a:rPr>
              <a:t>to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a</a:t>
            </a:r>
            <a:r>
              <a:rPr sz="2000" spc="-25" dirty="0" smtClean="0">
                <a:latin typeface="Verdana"/>
                <a:cs typeface="Verdana"/>
              </a:rPr>
              <a:t>c</a:t>
            </a:r>
            <a:r>
              <a:rPr sz="2000" spc="-10" dirty="0" smtClean="0">
                <a:latin typeface="Verdana"/>
                <a:cs typeface="Verdana"/>
              </a:rPr>
              <a:t>tion</a:t>
            </a:r>
            <a:endParaRPr sz="2000" dirty="0">
              <a:latin typeface="Verdana"/>
              <a:cs typeface="Verdana"/>
            </a:endParaRPr>
          </a:p>
          <a:p>
            <a:pPr marL="927100">
              <a:lnSpc>
                <a:spcPts val="2155"/>
              </a:lnSpc>
            </a:pPr>
            <a:r>
              <a:rPr lang="en-US" sz="2000" dirty="0" smtClean="0">
                <a:latin typeface="Symbol"/>
                <a:cs typeface="Symbol"/>
              </a:rPr>
              <a:t> </a:t>
            </a:r>
            <a:r>
              <a:rPr sz="2000" spc="-70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2000" spc="5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40" dirty="0" smtClean="0">
                <a:solidFill>
                  <a:srgbClr val="6F2F9F"/>
                </a:solidFill>
                <a:latin typeface="Arial"/>
                <a:cs typeface="Arial"/>
              </a:rPr>
              <a:t>HaveArrow</a:t>
            </a:r>
            <a:r>
              <a:rPr sz="2000" spc="-10" dirty="0" smtClean="0">
                <a:solidFill>
                  <a:srgbClr val="6F2F9F"/>
                </a:solidFill>
                <a:latin typeface="Verdana"/>
                <a:cs typeface="Verdana"/>
              </a:rPr>
              <a:t>(s)</a:t>
            </a:r>
            <a:r>
              <a:rPr sz="2000" spc="-15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lang="en-US" sz="2000" spc="1330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sz="2000" spc="14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40" dirty="0" err="1" smtClean="0">
                <a:solidFill>
                  <a:srgbClr val="6F2F9F"/>
                </a:solidFill>
                <a:latin typeface="Arial"/>
                <a:cs typeface="Arial"/>
              </a:rPr>
              <a:t>HaveArrow</a:t>
            </a:r>
            <a:r>
              <a:rPr sz="2000" spc="-1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2000" spc="15" dirty="0" smtClean="0">
                <a:solidFill>
                  <a:srgbClr val="6F2F9F"/>
                </a:solidFill>
                <a:latin typeface="Arial"/>
                <a:cs typeface="Arial"/>
              </a:rPr>
              <a:t>Result</a:t>
            </a:r>
            <a:r>
              <a:rPr sz="2000" spc="-1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2000" spc="-20" dirty="0" smtClean="0">
                <a:solidFill>
                  <a:srgbClr val="6F2F9F"/>
                </a:solidFill>
                <a:latin typeface="Arial"/>
                <a:cs typeface="Arial"/>
              </a:rPr>
              <a:t>Grab</a:t>
            </a:r>
            <a:r>
              <a:rPr lang="en-US" sz="2000" spc="-20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2000" spc="4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-70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2000" spc="-15" dirty="0" smtClean="0">
                <a:solidFill>
                  <a:srgbClr val="6F2F9F"/>
                </a:solidFill>
                <a:latin typeface="Verdana"/>
                <a:cs typeface="Verdana"/>
              </a:rPr>
              <a:t>))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7"/>
              </a:spcBef>
            </a:pPr>
            <a:endParaRPr sz="1100" dirty="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sz="2000" spc="-15" dirty="0" smtClean="0">
                <a:solidFill>
                  <a:srgbClr val="006FC0"/>
                </a:solidFill>
                <a:latin typeface="Verdana"/>
                <a:cs typeface="Verdana"/>
              </a:rPr>
              <a:t>F</a:t>
            </a:r>
            <a:r>
              <a:rPr sz="2000" spc="-50" dirty="0" smtClean="0">
                <a:solidFill>
                  <a:srgbClr val="006FC0"/>
                </a:solidFill>
                <a:latin typeface="Verdana"/>
                <a:cs typeface="Verdana"/>
              </a:rPr>
              <a:t>r</a:t>
            </a:r>
            <a:r>
              <a:rPr sz="2000" spc="-15" dirty="0" smtClean="0">
                <a:solidFill>
                  <a:srgbClr val="006FC0"/>
                </a:solidFill>
                <a:latin typeface="Verdana"/>
                <a:cs typeface="Verdana"/>
              </a:rPr>
              <a:t>ame </a:t>
            </a:r>
            <a:r>
              <a:rPr sz="2000" spc="-25" dirty="0" smtClean="0">
                <a:solidFill>
                  <a:srgbClr val="006FC0"/>
                </a:solidFill>
                <a:latin typeface="Verdana"/>
                <a:cs typeface="Verdana"/>
              </a:rPr>
              <a:t>p</a:t>
            </a:r>
            <a:r>
              <a:rPr sz="2000" spc="-15" dirty="0" smtClean="0">
                <a:solidFill>
                  <a:srgbClr val="006FC0"/>
                </a:solidFill>
                <a:latin typeface="Verdana"/>
                <a:cs typeface="Verdana"/>
              </a:rPr>
              <a:t>rob</a:t>
            </a:r>
            <a:r>
              <a:rPr sz="2000" spc="-20" dirty="0" smtClean="0">
                <a:solidFill>
                  <a:srgbClr val="006FC0"/>
                </a:solidFill>
                <a:latin typeface="Verdana"/>
                <a:cs typeface="Verdana"/>
              </a:rPr>
              <a:t>l</a:t>
            </a:r>
            <a:r>
              <a:rPr sz="2000" spc="-15" dirty="0" smtClean="0">
                <a:solidFill>
                  <a:srgbClr val="006FC0"/>
                </a:solidFill>
                <a:latin typeface="Verdana"/>
                <a:cs typeface="Verdana"/>
              </a:rPr>
              <a:t>em</a:t>
            </a:r>
            <a:r>
              <a:rPr sz="2000" spc="-10" dirty="0" smtClean="0">
                <a:latin typeface="Verdana"/>
                <a:cs typeface="Verdana"/>
              </a:rPr>
              <a:t>:</a:t>
            </a:r>
            <a:r>
              <a:rPr sz="2000" spc="1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find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an</a:t>
            </a:r>
            <a:r>
              <a:rPr sz="2000" spc="-10" dirty="0" smtClean="0">
                <a:latin typeface="Verdana"/>
                <a:cs typeface="Verdana"/>
              </a:rPr>
              <a:t> el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gant </a:t>
            </a:r>
            <a:r>
              <a:rPr sz="2000" spc="-35" dirty="0" smtClean="0">
                <a:latin typeface="Verdana"/>
                <a:cs typeface="Verdana"/>
              </a:rPr>
              <a:t>wa</a:t>
            </a:r>
            <a:r>
              <a:rPr sz="2000" spc="-15" dirty="0" smtClean="0">
                <a:latin typeface="Verdana"/>
                <a:cs typeface="Verdana"/>
              </a:rPr>
              <a:t>y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to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handle non-change</a:t>
            </a:r>
            <a:endParaRPr sz="2000" dirty="0">
              <a:latin typeface="Verdana"/>
              <a:cs typeface="Verdana"/>
            </a:endParaRPr>
          </a:p>
          <a:p>
            <a:pPr marL="1350010" lvl="1" indent="-422909">
              <a:lnSpc>
                <a:spcPct val="100000"/>
              </a:lnSpc>
              <a:spcBef>
                <a:spcPts val="20"/>
              </a:spcBef>
              <a:buFont typeface="Verdana"/>
              <a:buAutoNum type="alphaLcParenBoth"/>
              <a:tabLst>
                <a:tab pos="1350010" algn="l"/>
              </a:tabLst>
            </a:pPr>
            <a:r>
              <a:rPr sz="1800" spc="-10" dirty="0" smtClean="0">
                <a:latin typeface="Verdana"/>
                <a:cs typeface="Verdana"/>
              </a:rPr>
              <a:t>representation</a:t>
            </a:r>
            <a:r>
              <a:rPr sz="1800" spc="-20" dirty="0" smtClean="0">
                <a:latin typeface="Verdana"/>
                <a:cs typeface="Verdana"/>
              </a:rPr>
              <a:t>—</a:t>
            </a:r>
            <a:r>
              <a:rPr sz="1800" spc="-30" dirty="0" smtClean="0">
                <a:latin typeface="Verdana"/>
                <a:cs typeface="Verdana"/>
              </a:rPr>
              <a:t>a</a:t>
            </a:r>
            <a:r>
              <a:rPr sz="1800" spc="-35" dirty="0" smtClean="0">
                <a:latin typeface="Verdana"/>
                <a:cs typeface="Verdana"/>
              </a:rPr>
              <a:t>v</a:t>
            </a:r>
            <a:r>
              <a:rPr sz="1800" spc="0" dirty="0" smtClean="0">
                <a:latin typeface="Verdana"/>
                <a:cs typeface="Verdana"/>
              </a:rPr>
              <a:t>oid</a:t>
            </a:r>
            <a:r>
              <a:rPr sz="1800" spc="-5" dirty="0" smtClean="0">
                <a:latin typeface="Verdana"/>
                <a:cs typeface="Verdana"/>
              </a:rPr>
              <a:t> </a:t>
            </a:r>
            <a:r>
              <a:rPr sz="1800" spc="-10" dirty="0" smtClean="0">
                <a:latin typeface="Verdana"/>
                <a:cs typeface="Verdana"/>
              </a:rPr>
              <a:t>f</a:t>
            </a:r>
            <a:r>
              <a:rPr sz="1800" spc="-45" dirty="0" smtClean="0">
                <a:latin typeface="Verdana"/>
                <a:cs typeface="Verdana"/>
              </a:rPr>
              <a:t>r</a:t>
            </a:r>
            <a:r>
              <a:rPr sz="1800" spc="-15" dirty="0" smtClean="0">
                <a:latin typeface="Verdana"/>
                <a:cs typeface="Verdana"/>
              </a:rPr>
              <a:t>ame </a:t>
            </a:r>
            <a:r>
              <a:rPr sz="1800" spc="-20" dirty="0" smtClean="0">
                <a:latin typeface="Verdana"/>
                <a:cs typeface="Verdana"/>
              </a:rPr>
              <a:t>a</a:t>
            </a:r>
            <a:r>
              <a:rPr sz="1800" spc="-15" dirty="0" smtClean="0">
                <a:latin typeface="Verdana"/>
                <a:cs typeface="Verdana"/>
              </a:rPr>
              <a:t>xioms</a:t>
            </a:r>
            <a:endParaRPr sz="1800" dirty="0">
              <a:latin typeface="Verdana"/>
              <a:cs typeface="Verdana"/>
            </a:endParaRPr>
          </a:p>
          <a:p>
            <a:pPr marL="1356995" lvl="1" indent="-430530">
              <a:lnSpc>
                <a:spcPts val="2070"/>
              </a:lnSpc>
              <a:buFont typeface="Verdana"/>
              <a:buAutoNum type="alphaLcParenBoth"/>
              <a:tabLst>
                <a:tab pos="1356995" algn="l"/>
              </a:tabLst>
            </a:pPr>
            <a:r>
              <a:rPr sz="1800" spc="-10" dirty="0" smtClean="0">
                <a:latin typeface="Verdana"/>
                <a:cs typeface="Verdana"/>
              </a:rPr>
              <a:t>inference</a:t>
            </a:r>
            <a:r>
              <a:rPr sz="1800" spc="-20" dirty="0" smtClean="0">
                <a:latin typeface="Verdana"/>
                <a:cs typeface="Verdana"/>
              </a:rPr>
              <a:t>—</a:t>
            </a:r>
            <a:r>
              <a:rPr sz="1800" spc="-15" dirty="0" smtClean="0">
                <a:latin typeface="Verdana"/>
                <a:cs typeface="Verdana"/>
              </a:rPr>
              <a:t>a</a:t>
            </a:r>
            <a:r>
              <a:rPr sz="1800" spc="-20" dirty="0" smtClean="0">
                <a:latin typeface="Verdana"/>
                <a:cs typeface="Verdana"/>
              </a:rPr>
              <a:t>v</a:t>
            </a:r>
            <a:r>
              <a:rPr sz="1800" spc="0" dirty="0" smtClean="0">
                <a:latin typeface="Verdana"/>
                <a:cs typeface="Verdana"/>
              </a:rPr>
              <a:t>oid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repeated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“co</a:t>
            </a:r>
            <a:r>
              <a:rPr sz="1800" spc="-10" dirty="0" smtClean="0">
                <a:latin typeface="Verdana"/>
                <a:cs typeface="Verdana"/>
              </a:rPr>
              <a:t>p</a:t>
            </a:r>
            <a:r>
              <a:rPr sz="1800" spc="-30" dirty="0" smtClean="0">
                <a:latin typeface="Verdana"/>
                <a:cs typeface="Verdana"/>
              </a:rPr>
              <a:t>y</a:t>
            </a:r>
            <a:r>
              <a:rPr sz="1800" spc="-5" dirty="0" smtClean="0">
                <a:latin typeface="Verdana"/>
                <a:cs typeface="Verdana"/>
              </a:rPr>
              <a:t>-</a:t>
            </a:r>
            <a:r>
              <a:rPr sz="1800" spc="-30" dirty="0" smtClean="0">
                <a:latin typeface="Verdana"/>
                <a:cs typeface="Verdana"/>
              </a:rPr>
              <a:t>o</a:t>
            </a:r>
            <a:r>
              <a:rPr sz="1800" spc="-35" dirty="0" smtClean="0">
                <a:latin typeface="Verdana"/>
                <a:cs typeface="Verdana"/>
              </a:rPr>
              <a:t>v</a:t>
            </a:r>
            <a:r>
              <a:rPr sz="1800" spc="-10" dirty="0" smtClean="0">
                <a:latin typeface="Verdana"/>
                <a:cs typeface="Verdana"/>
              </a:rPr>
              <a:t>ers”</a:t>
            </a:r>
            <a:r>
              <a:rPr sz="1800" spc="-20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to </a:t>
            </a:r>
            <a:r>
              <a:rPr sz="1800" spc="-15" dirty="0" smtClean="0">
                <a:latin typeface="Verdana"/>
                <a:cs typeface="Verdana"/>
              </a:rPr>
              <a:t>k</a:t>
            </a:r>
            <a:r>
              <a:rPr sz="1800" spc="0" dirty="0" smtClean="0">
                <a:latin typeface="Verdana"/>
                <a:cs typeface="Verdana"/>
              </a:rPr>
              <a:t>eep t</a:t>
            </a:r>
            <a:r>
              <a:rPr sz="1800" spc="-30" dirty="0" smtClean="0">
                <a:latin typeface="Verdana"/>
                <a:cs typeface="Verdana"/>
              </a:rPr>
              <a:t>r</a:t>
            </a:r>
            <a:r>
              <a:rPr sz="1800" spc="0" dirty="0" smtClean="0">
                <a:latin typeface="Verdana"/>
                <a:cs typeface="Verdana"/>
              </a:rPr>
              <a:t>ack </a:t>
            </a:r>
            <a:r>
              <a:rPr sz="1800" spc="-10" dirty="0" smtClean="0">
                <a:latin typeface="Verdana"/>
                <a:cs typeface="Verdana"/>
              </a:rPr>
              <a:t>o</a:t>
            </a:r>
            <a:r>
              <a:rPr sz="1800" spc="0" dirty="0" smtClean="0">
                <a:latin typeface="Verdana"/>
                <a:cs typeface="Verdana"/>
              </a:rPr>
              <a:t>f st</a:t>
            </a:r>
            <a:r>
              <a:rPr sz="1800" spc="-10" dirty="0" smtClean="0">
                <a:latin typeface="Verdana"/>
                <a:cs typeface="Verdana"/>
              </a:rPr>
              <a:t>a</a:t>
            </a:r>
            <a:r>
              <a:rPr sz="1800" spc="0" dirty="0" smtClean="0">
                <a:latin typeface="Verdana"/>
                <a:cs typeface="Verdana"/>
              </a:rPr>
              <a:t>te</a:t>
            </a:r>
            <a:endParaRPr sz="1800" dirty="0">
              <a:latin typeface="Verdana"/>
              <a:cs typeface="Verdana"/>
            </a:endParaRPr>
          </a:p>
          <a:p>
            <a:pPr lvl="1">
              <a:lnSpc>
                <a:spcPts val="500"/>
              </a:lnSpc>
              <a:spcBef>
                <a:spcPts val="18"/>
              </a:spcBef>
              <a:buFont typeface="Verdana"/>
              <a:buAutoNum type="alphaLcParenBoth"/>
            </a:pPr>
            <a:endParaRPr sz="500" dirty="0"/>
          </a:p>
          <a:p>
            <a:pPr lvl="1">
              <a:lnSpc>
                <a:spcPts val="1000"/>
              </a:lnSpc>
              <a:buFont typeface="Verdana"/>
              <a:buAutoNum type="alphaLcParenBoth"/>
            </a:pPr>
            <a:endParaRPr sz="1000" dirty="0"/>
          </a:p>
          <a:p>
            <a:pPr lvl="1">
              <a:lnSpc>
                <a:spcPts val="1000"/>
              </a:lnSpc>
              <a:buFont typeface="Verdana"/>
              <a:buAutoNum type="alphaLcParenBoth"/>
            </a:pPr>
            <a:endParaRPr sz="1000" dirty="0"/>
          </a:p>
          <a:p>
            <a:pPr marL="277495" marR="241935" indent="-265430">
              <a:lnSpc>
                <a:spcPct val="8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sz="2000" spc="-10" dirty="0" smtClean="0">
                <a:solidFill>
                  <a:srgbClr val="006FC0"/>
                </a:solidFill>
                <a:latin typeface="Verdana"/>
                <a:cs typeface="Verdana"/>
              </a:rPr>
              <a:t>Qualifi</a:t>
            </a:r>
            <a:r>
              <a:rPr sz="2000" spc="-25" dirty="0" smtClean="0">
                <a:solidFill>
                  <a:srgbClr val="006FC0"/>
                </a:solidFill>
                <a:latin typeface="Verdana"/>
                <a:cs typeface="Verdana"/>
              </a:rPr>
              <a:t>c</a:t>
            </a:r>
            <a:r>
              <a:rPr sz="2000" spc="-10" dirty="0" smtClean="0">
                <a:solidFill>
                  <a:srgbClr val="006FC0"/>
                </a:solidFill>
                <a:latin typeface="Verdana"/>
                <a:cs typeface="Verdana"/>
              </a:rPr>
              <a:t>ation</a:t>
            </a:r>
            <a:r>
              <a:rPr sz="2000" spc="-5" dirty="0" smtClean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2000" spc="-15" dirty="0" smtClean="0">
                <a:solidFill>
                  <a:srgbClr val="006FC0"/>
                </a:solidFill>
                <a:latin typeface="Verdana"/>
                <a:cs typeface="Verdana"/>
              </a:rPr>
              <a:t>prob</a:t>
            </a:r>
            <a:r>
              <a:rPr sz="2000" spc="-20" dirty="0" smtClean="0">
                <a:solidFill>
                  <a:srgbClr val="006FC0"/>
                </a:solidFill>
                <a:latin typeface="Verdana"/>
                <a:cs typeface="Verdana"/>
              </a:rPr>
              <a:t>l</a:t>
            </a:r>
            <a:r>
              <a:rPr sz="2000" spc="-15" dirty="0" smtClean="0">
                <a:solidFill>
                  <a:srgbClr val="006FC0"/>
                </a:solidFill>
                <a:latin typeface="Verdana"/>
                <a:cs typeface="Verdana"/>
              </a:rPr>
              <a:t>em</a:t>
            </a:r>
            <a:r>
              <a:rPr sz="2000" spc="-10" dirty="0" smtClean="0">
                <a:latin typeface="Verdana"/>
                <a:cs typeface="Verdana"/>
              </a:rPr>
              <a:t>:</a:t>
            </a:r>
            <a:r>
              <a:rPr sz="2000" spc="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true de</a:t>
            </a:r>
            <a:r>
              <a:rPr sz="2000" spc="-25" dirty="0" smtClean="0">
                <a:latin typeface="Verdana"/>
                <a:cs typeface="Verdana"/>
              </a:rPr>
              <a:t>s</a:t>
            </a:r>
            <a:r>
              <a:rPr sz="2000" spc="-10" dirty="0" smtClean="0">
                <a:latin typeface="Verdana"/>
                <a:cs typeface="Verdana"/>
              </a:rPr>
              <a:t>cri</a:t>
            </a:r>
            <a:r>
              <a:rPr sz="2000" spc="-25" dirty="0" smtClean="0">
                <a:latin typeface="Verdana"/>
                <a:cs typeface="Verdana"/>
              </a:rPr>
              <a:t>p</a:t>
            </a:r>
            <a:r>
              <a:rPr sz="2000" spc="-10" dirty="0" smtClean="0">
                <a:latin typeface="Verdana"/>
                <a:cs typeface="Verdana"/>
              </a:rPr>
              <a:t>tions</a:t>
            </a:r>
            <a:r>
              <a:rPr sz="2000" spc="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of real </a:t>
            </a:r>
            <a:r>
              <a:rPr sz="2000" spc="-15" dirty="0" smtClean="0">
                <a:latin typeface="Verdana"/>
                <a:cs typeface="Verdana"/>
              </a:rPr>
              <a:t>ac</a:t>
            </a:r>
            <a:r>
              <a:rPr sz="2000" spc="-20" dirty="0" smtClean="0">
                <a:latin typeface="Verdana"/>
                <a:cs typeface="Verdana"/>
              </a:rPr>
              <a:t>t</a:t>
            </a:r>
            <a:r>
              <a:rPr sz="2000" spc="-15" dirty="0" smtClean="0">
                <a:latin typeface="Verdana"/>
                <a:cs typeface="Verdana"/>
              </a:rPr>
              <a:t>ions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20" dirty="0" smtClean="0">
                <a:latin typeface="Verdana"/>
                <a:cs typeface="Verdana"/>
              </a:rPr>
              <a:t>r</a:t>
            </a:r>
            <a:r>
              <a:rPr sz="2000" spc="-15" dirty="0" smtClean="0">
                <a:latin typeface="Verdana"/>
                <a:cs typeface="Verdana"/>
              </a:rPr>
              <a:t>equi</a:t>
            </a:r>
            <a:r>
              <a:rPr sz="2000" spc="-20" dirty="0" smtClean="0">
                <a:latin typeface="Verdana"/>
                <a:cs typeface="Verdana"/>
              </a:rPr>
              <a:t>r</a:t>
            </a:r>
            <a:r>
              <a:rPr sz="2000" spc="-15" dirty="0" smtClean="0">
                <a:latin typeface="Verdana"/>
                <a:cs typeface="Verdana"/>
              </a:rPr>
              <a:t>e</a:t>
            </a:r>
            <a:r>
              <a:rPr sz="2000" spc="-10" dirty="0" smtClean="0">
                <a:latin typeface="Verdana"/>
                <a:cs typeface="Verdana"/>
              </a:rPr>
              <a:t> endl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ss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c</a:t>
            </a:r>
            <a:r>
              <a:rPr sz="2000" spc="-40" dirty="0" smtClean="0">
                <a:latin typeface="Verdana"/>
                <a:cs typeface="Verdana"/>
              </a:rPr>
              <a:t>a</a:t>
            </a:r>
            <a:r>
              <a:rPr sz="2000" spc="-35" dirty="0" smtClean="0">
                <a:latin typeface="Verdana"/>
                <a:cs typeface="Verdana"/>
              </a:rPr>
              <a:t>v</a:t>
            </a:r>
            <a:r>
              <a:rPr sz="2000" spc="-15" dirty="0" smtClean="0">
                <a:latin typeface="Verdana"/>
                <a:cs typeface="Verdana"/>
              </a:rPr>
              <a:t>eat</a:t>
            </a:r>
            <a:r>
              <a:rPr sz="2000" spc="-20" dirty="0" smtClean="0">
                <a:latin typeface="Verdana"/>
                <a:cs typeface="Verdana"/>
              </a:rPr>
              <a:t>s</a:t>
            </a:r>
            <a:r>
              <a:rPr sz="2000" spc="-40" dirty="0" smtClean="0">
                <a:latin typeface="Verdana"/>
                <a:cs typeface="Verdana"/>
              </a:rPr>
              <a:t>—</a:t>
            </a:r>
            <a:r>
              <a:rPr sz="2000" spc="-15" dirty="0" smtClean="0">
                <a:latin typeface="Verdana"/>
                <a:cs typeface="Verdana"/>
              </a:rPr>
              <a:t>what</a:t>
            </a:r>
            <a:r>
              <a:rPr sz="2000" spc="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if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25" dirty="0" smtClean="0">
                <a:latin typeface="Verdana"/>
                <a:cs typeface="Verdana"/>
              </a:rPr>
              <a:t>g</a:t>
            </a:r>
            <a:r>
              <a:rPr sz="2000" spc="-10" dirty="0" smtClean="0">
                <a:latin typeface="Verdana"/>
                <a:cs typeface="Verdana"/>
              </a:rPr>
              <a:t>old</a:t>
            </a:r>
            <a:r>
              <a:rPr sz="2000" spc="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is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25" dirty="0" smtClean="0">
                <a:latin typeface="Verdana"/>
                <a:cs typeface="Verdana"/>
              </a:rPr>
              <a:t>s</a:t>
            </a:r>
            <a:r>
              <a:rPr sz="2000" spc="-10" dirty="0" smtClean="0">
                <a:latin typeface="Verdana"/>
                <a:cs typeface="Verdana"/>
              </a:rPr>
              <a:t>lip</a:t>
            </a:r>
            <a:r>
              <a:rPr sz="2000" spc="-25" dirty="0" smtClean="0">
                <a:latin typeface="Verdana"/>
                <a:cs typeface="Verdana"/>
              </a:rPr>
              <a:t>p</a:t>
            </a:r>
            <a:r>
              <a:rPr sz="2000" spc="-15" dirty="0" smtClean="0">
                <a:latin typeface="Verdana"/>
                <a:cs typeface="Verdana"/>
              </a:rPr>
              <a:t>ery</a:t>
            </a:r>
            <a:r>
              <a:rPr sz="2000" spc="1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or </a:t>
            </a:r>
            <a:r>
              <a:rPr sz="2000" spc="-10" dirty="0" smtClean="0">
                <a:latin typeface="Verdana"/>
                <a:cs typeface="Verdana"/>
              </a:rPr>
              <a:t>nailed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down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or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20" dirty="0" smtClean="0">
                <a:latin typeface="Verdana"/>
                <a:cs typeface="Verdana"/>
              </a:rPr>
              <a:t>…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ts val="500"/>
              </a:lnSpc>
              <a:spcBef>
                <a:spcPts val="5"/>
              </a:spcBef>
              <a:buClr>
                <a:srgbClr val="EF7E09"/>
              </a:buClr>
              <a:buFont typeface="Wingdings 2"/>
              <a:buChar char="·"/>
            </a:pPr>
            <a:endParaRPr sz="500" dirty="0"/>
          </a:p>
          <a:p>
            <a:pPr>
              <a:lnSpc>
                <a:spcPts val="1000"/>
              </a:lnSpc>
              <a:buClr>
                <a:srgbClr val="EF7E09"/>
              </a:buClr>
              <a:buFont typeface="Wingdings 2"/>
              <a:buChar char="·"/>
            </a:pPr>
            <a:endParaRPr sz="1000" dirty="0"/>
          </a:p>
          <a:p>
            <a:pPr>
              <a:lnSpc>
                <a:spcPts val="1000"/>
              </a:lnSpc>
              <a:buClr>
                <a:srgbClr val="EF7E09"/>
              </a:buClr>
              <a:buFont typeface="Wingdings 2"/>
              <a:buChar char="·"/>
            </a:pPr>
            <a:endParaRPr sz="1000" dirty="0"/>
          </a:p>
          <a:p>
            <a:pPr marL="277495" marR="87630" indent="-265430">
              <a:lnSpc>
                <a:spcPts val="192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sz="2000" spc="-55" dirty="0" smtClean="0">
                <a:solidFill>
                  <a:srgbClr val="006FC0"/>
                </a:solidFill>
                <a:latin typeface="Verdana"/>
                <a:cs typeface="Verdana"/>
              </a:rPr>
              <a:t>R</a:t>
            </a:r>
            <a:r>
              <a:rPr sz="2000" spc="-10" dirty="0" smtClean="0">
                <a:solidFill>
                  <a:srgbClr val="006FC0"/>
                </a:solidFill>
                <a:latin typeface="Verdana"/>
                <a:cs typeface="Verdana"/>
              </a:rPr>
              <a:t>amifi</a:t>
            </a:r>
            <a:r>
              <a:rPr sz="2000" spc="-25" dirty="0" smtClean="0">
                <a:solidFill>
                  <a:srgbClr val="006FC0"/>
                </a:solidFill>
                <a:latin typeface="Verdana"/>
                <a:cs typeface="Verdana"/>
              </a:rPr>
              <a:t>c</a:t>
            </a:r>
            <a:r>
              <a:rPr sz="2000" spc="-10" dirty="0" smtClean="0">
                <a:solidFill>
                  <a:srgbClr val="006FC0"/>
                </a:solidFill>
                <a:latin typeface="Verdana"/>
                <a:cs typeface="Verdana"/>
              </a:rPr>
              <a:t>ation</a:t>
            </a:r>
            <a:r>
              <a:rPr sz="2000" spc="-5" dirty="0" smtClean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2000" spc="-15" dirty="0" smtClean="0">
                <a:solidFill>
                  <a:srgbClr val="006FC0"/>
                </a:solidFill>
                <a:latin typeface="Verdana"/>
                <a:cs typeface="Verdana"/>
              </a:rPr>
              <a:t>prob</a:t>
            </a:r>
            <a:r>
              <a:rPr sz="2000" spc="-20" dirty="0" smtClean="0">
                <a:solidFill>
                  <a:srgbClr val="006FC0"/>
                </a:solidFill>
                <a:latin typeface="Verdana"/>
                <a:cs typeface="Verdana"/>
              </a:rPr>
              <a:t>l</a:t>
            </a:r>
            <a:r>
              <a:rPr sz="2000" spc="-15" dirty="0" smtClean="0">
                <a:solidFill>
                  <a:srgbClr val="006FC0"/>
                </a:solidFill>
                <a:latin typeface="Verdana"/>
                <a:cs typeface="Verdana"/>
              </a:rPr>
              <a:t>em</a:t>
            </a:r>
            <a:r>
              <a:rPr sz="2000" spc="-10" dirty="0" smtClean="0">
                <a:latin typeface="Verdana"/>
                <a:cs typeface="Verdana"/>
              </a:rPr>
              <a:t>:</a:t>
            </a:r>
            <a:r>
              <a:rPr sz="2000" spc="1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real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act</a:t>
            </a:r>
            <a:r>
              <a:rPr sz="2000" spc="-20" dirty="0" smtClean="0">
                <a:latin typeface="Verdana"/>
                <a:cs typeface="Verdana"/>
              </a:rPr>
              <a:t>i</a:t>
            </a:r>
            <a:r>
              <a:rPr sz="2000" spc="-15" dirty="0" smtClean="0">
                <a:latin typeface="Verdana"/>
                <a:cs typeface="Verdana"/>
              </a:rPr>
              <a:t>ons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h</a:t>
            </a:r>
            <a:r>
              <a:rPr sz="2000" spc="-40" dirty="0" smtClean="0">
                <a:latin typeface="Verdana"/>
                <a:cs typeface="Verdana"/>
              </a:rPr>
              <a:t>a</a:t>
            </a:r>
            <a:r>
              <a:rPr sz="2000" spc="-35" dirty="0" smtClean="0">
                <a:latin typeface="Verdana"/>
                <a:cs typeface="Verdana"/>
              </a:rPr>
              <a:t>v</a:t>
            </a:r>
            <a:r>
              <a:rPr sz="2000" spc="-15" dirty="0" smtClean="0">
                <a:latin typeface="Verdana"/>
                <a:cs typeface="Verdana"/>
              </a:rPr>
              <a:t>e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20" dirty="0" smtClean="0">
                <a:latin typeface="Verdana"/>
                <a:cs typeface="Verdana"/>
              </a:rPr>
              <a:t>ma</a:t>
            </a:r>
            <a:r>
              <a:rPr sz="2000" spc="-30" dirty="0" smtClean="0">
                <a:latin typeface="Verdana"/>
                <a:cs typeface="Verdana"/>
              </a:rPr>
              <a:t>n</a:t>
            </a:r>
            <a:r>
              <a:rPr sz="2000" spc="-15" dirty="0" smtClean="0">
                <a:latin typeface="Verdana"/>
                <a:cs typeface="Verdana"/>
              </a:rPr>
              <a:t>y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secon</a:t>
            </a:r>
            <a:r>
              <a:rPr sz="2000" spc="-25" dirty="0" smtClean="0">
                <a:latin typeface="Verdana"/>
                <a:cs typeface="Verdana"/>
              </a:rPr>
              <a:t>d</a:t>
            </a:r>
            <a:r>
              <a:rPr sz="2000" spc="-15" dirty="0" smtClean="0">
                <a:latin typeface="Verdana"/>
                <a:cs typeface="Verdana"/>
              </a:rPr>
              <a:t>ary cons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quenc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20" dirty="0" smtClean="0">
                <a:latin typeface="Verdana"/>
                <a:cs typeface="Verdana"/>
              </a:rPr>
              <a:t>s</a:t>
            </a:r>
            <a:r>
              <a:rPr sz="2000" spc="-40" dirty="0" smtClean="0">
                <a:latin typeface="Verdana"/>
                <a:cs typeface="Verdana"/>
              </a:rPr>
              <a:t>—</a:t>
            </a:r>
            <a:r>
              <a:rPr sz="2000" spc="-15" dirty="0" smtClean="0">
                <a:latin typeface="Verdana"/>
                <a:cs typeface="Verdana"/>
              </a:rPr>
              <a:t>what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about the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dust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on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the</a:t>
            </a:r>
            <a:r>
              <a:rPr sz="2000" spc="-10" dirty="0" smtClean="0">
                <a:latin typeface="Verdana"/>
                <a:cs typeface="Verdana"/>
              </a:rPr>
              <a:t> gol</a:t>
            </a:r>
            <a:r>
              <a:rPr sz="2000" spc="-25" dirty="0" smtClean="0">
                <a:latin typeface="Verdana"/>
                <a:cs typeface="Verdana"/>
              </a:rPr>
              <a:t>d</a:t>
            </a:r>
            <a:r>
              <a:rPr sz="2000" spc="-10" dirty="0" smtClean="0">
                <a:latin typeface="Verdana"/>
                <a:cs typeface="Verdana"/>
              </a:rPr>
              <a:t>,</a:t>
            </a:r>
            <a:r>
              <a:rPr sz="2000" spc="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wear and</a:t>
            </a:r>
            <a:r>
              <a:rPr sz="2000" spc="-10" dirty="0" smtClean="0">
                <a:latin typeface="Verdana"/>
                <a:cs typeface="Verdana"/>
              </a:rPr>
              <a:t> tear </a:t>
            </a:r>
            <a:r>
              <a:rPr sz="2000" spc="-15" dirty="0" smtClean="0">
                <a:latin typeface="Verdana"/>
                <a:cs typeface="Verdana"/>
              </a:rPr>
              <a:t>on </a:t>
            </a:r>
            <a:r>
              <a:rPr sz="2000" spc="-10" dirty="0" smtClean="0">
                <a:latin typeface="Verdana"/>
                <a:cs typeface="Verdana"/>
              </a:rPr>
              <a:t>gl</a:t>
            </a:r>
            <a:r>
              <a:rPr sz="2000" spc="-35" dirty="0" smtClean="0">
                <a:latin typeface="Verdana"/>
                <a:cs typeface="Verdana"/>
              </a:rPr>
              <a:t>ov</a:t>
            </a:r>
            <a:r>
              <a:rPr sz="2000" spc="-10" dirty="0" smtClean="0">
                <a:latin typeface="Verdana"/>
                <a:cs typeface="Verdana"/>
              </a:rPr>
              <a:t>es,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20" dirty="0" smtClean="0">
                <a:latin typeface="Verdana"/>
                <a:cs typeface="Verdana"/>
              </a:rPr>
              <a:t>…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>
              <a:lnSpc>
                <a:spcPts val="4220"/>
              </a:lnSpc>
            </a:pPr>
            <a:r>
              <a:rPr sz="3600" dirty="0"/>
              <a:t>Describing actions (cont’d)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dirty="0" smtClean="0">
                <a:solidFill>
                  <a:srgbClr val="A7A299"/>
                </a:solidFill>
                <a:latin typeface="Verdana"/>
                <a:cs typeface="Verdana"/>
              </a:rPr>
              <a:t>48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980" y="1461770"/>
            <a:ext cx="8240395" cy="34074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555"/>
              <a:buFont typeface="Wingdings 2"/>
              <a:buChar char="·"/>
              <a:tabLst>
                <a:tab pos="277495" algn="l"/>
              </a:tabLst>
            </a:pPr>
            <a:r>
              <a:rPr sz="1800" spc="-15" dirty="0" smtClean="0">
                <a:latin typeface="Verdana"/>
                <a:cs typeface="Verdana"/>
              </a:rPr>
              <a:t>Succes</a:t>
            </a:r>
            <a:r>
              <a:rPr sz="1800" spc="-20" dirty="0" smtClean="0">
                <a:latin typeface="Verdana"/>
                <a:cs typeface="Verdana"/>
              </a:rPr>
              <a:t>s</a:t>
            </a:r>
            <a:r>
              <a:rPr sz="1800" spc="-15" dirty="0" smtClean="0">
                <a:latin typeface="Verdana"/>
                <a:cs typeface="Verdana"/>
              </a:rPr>
              <a:t>o</a:t>
            </a:r>
            <a:r>
              <a:rPr sz="1800" spc="-30" dirty="0" smtClean="0">
                <a:latin typeface="Verdana"/>
                <a:cs typeface="Verdana"/>
              </a:rPr>
              <a:t>r</a:t>
            </a:r>
            <a:r>
              <a:rPr sz="1800" spc="-5" dirty="0" smtClean="0">
                <a:latin typeface="Verdana"/>
                <a:cs typeface="Verdana"/>
              </a:rPr>
              <a:t>-</a:t>
            </a:r>
            <a:r>
              <a:rPr sz="1800" spc="-10" dirty="0" smtClean="0">
                <a:latin typeface="Verdana"/>
                <a:cs typeface="Verdana"/>
              </a:rPr>
              <a:t>sta</a:t>
            </a:r>
            <a:r>
              <a:rPr sz="1800" spc="-15" dirty="0" smtClean="0">
                <a:latin typeface="Verdana"/>
                <a:cs typeface="Verdana"/>
              </a:rPr>
              <a:t>te</a:t>
            </a:r>
            <a:r>
              <a:rPr sz="1800" spc="-10" dirty="0" smtClean="0">
                <a:latin typeface="Verdana"/>
                <a:cs typeface="Verdana"/>
              </a:rPr>
              <a:t> </a:t>
            </a:r>
            <a:r>
              <a:rPr sz="1800" spc="-15" dirty="0" smtClean="0">
                <a:latin typeface="Verdana"/>
                <a:cs typeface="Verdana"/>
              </a:rPr>
              <a:t>axioms</a:t>
            </a:r>
            <a:r>
              <a:rPr sz="1800" spc="-5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sol</a:t>
            </a:r>
            <a:r>
              <a:rPr sz="1800" spc="-20" dirty="0" smtClean="0">
                <a:latin typeface="Verdana"/>
                <a:cs typeface="Verdana"/>
              </a:rPr>
              <a:t>v</a:t>
            </a:r>
            <a:r>
              <a:rPr sz="1800" spc="-15" dirty="0" smtClean="0">
                <a:latin typeface="Verdana"/>
                <a:cs typeface="Verdana"/>
              </a:rPr>
              <a:t>e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-10" dirty="0" smtClean="0">
                <a:latin typeface="Verdana"/>
                <a:cs typeface="Verdana"/>
              </a:rPr>
              <a:t>the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-10" dirty="0" smtClean="0">
                <a:latin typeface="Verdana"/>
                <a:cs typeface="Verdana"/>
              </a:rPr>
              <a:t>representation</a:t>
            </a:r>
            <a:r>
              <a:rPr sz="1800" spc="-20" dirty="0" smtClean="0">
                <a:latin typeface="Verdana"/>
                <a:cs typeface="Verdana"/>
              </a:rPr>
              <a:t>a</a:t>
            </a:r>
            <a:r>
              <a:rPr sz="1800" spc="0" dirty="0" smtClean="0">
                <a:latin typeface="Verdana"/>
                <a:cs typeface="Verdana"/>
              </a:rPr>
              <a:t>l</a:t>
            </a:r>
            <a:r>
              <a:rPr sz="1800" spc="-5" dirty="0" smtClean="0">
                <a:latin typeface="Verdana"/>
                <a:cs typeface="Verdana"/>
              </a:rPr>
              <a:t> </a:t>
            </a:r>
            <a:r>
              <a:rPr sz="1800" spc="-10" dirty="0" smtClean="0">
                <a:latin typeface="Verdana"/>
                <a:cs typeface="Verdana"/>
              </a:rPr>
              <a:t>f</a:t>
            </a:r>
            <a:r>
              <a:rPr sz="1800" spc="-45" dirty="0" smtClean="0">
                <a:latin typeface="Verdana"/>
                <a:cs typeface="Verdana"/>
              </a:rPr>
              <a:t>r</a:t>
            </a:r>
            <a:r>
              <a:rPr sz="1800" spc="-15" dirty="0" smtClean="0">
                <a:latin typeface="Verdana"/>
                <a:cs typeface="Verdana"/>
              </a:rPr>
              <a:t>ame problem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ts val="750"/>
              </a:lnSpc>
              <a:spcBef>
                <a:spcPts val="9"/>
              </a:spcBef>
              <a:buClr>
                <a:srgbClr val="EF7E09"/>
              </a:buClr>
              <a:buFont typeface="Wingdings 2"/>
              <a:buChar char="·"/>
            </a:pPr>
            <a:endParaRPr sz="750" dirty="0"/>
          </a:p>
          <a:p>
            <a:pPr>
              <a:lnSpc>
                <a:spcPts val="1000"/>
              </a:lnSpc>
              <a:buClr>
                <a:srgbClr val="EF7E09"/>
              </a:buClr>
              <a:buFont typeface="Wingdings 2"/>
              <a:buChar char="·"/>
            </a:pPr>
            <a:endParaRPr sz="1000" dirty="0"/>
          </a:p>
          <a:p>
            <a:pPr>
              <a:lnSpc>
                <a:spcPts val="1000"/>
              </a:lnSpc>
              <a:buClr>
                <a:srgbClr val="EF7E09"/>
              </a:buClr>
              <a:buFont typeface="Wingdings 2"/>
              <a:buChar char="·"/>
            </a:pPr>
            <a:endParaRPr sz="1000" dirty="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555"/>
              <a:buFont typeface="Wingdings 2"/>
              <a:buChar char="·"/>
              <a:tabLst>
                <a:tab pos="277495" algn="l"/>
              </a:tabLst>
            </a:pPr>
            <a:r>
              <a:rPr sz="1800" dirty="0" smtClean="0">
                <a:latin typeface="Verdana"/>
                <a:cs typeface="Verdana"/>
              </a:rPr>
              <a:t>Each</a:t>
            </a:r>
            <a:r>
              <a:rPr sz="1800" spc="-15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axiom </a:t>
            </a:r>
            <a:r>
              <a:rPr sz="1800" spc="-10" dirty="0" smtClean="0">
                <a:latin typeface="Verdana"/>
                <a:cs typeface="Verdana"/>
              </a:rPr>
              <a:t>i</a:t>
            </a:r>
            <a:r>
              <a:rPr sz="1800" spc="0" dirty="0" smtClean="0">
                <a:latin typeface="Verdana"/>
                <a:cs typeface="Verdana"/>
              </a:rPr>
              <a:t>s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“abou</a:t>
            </a:r>
            <a:r>
              <a:rPr sz="1800" spc="15" dirty="0" smtClean="0">
                <a:latin typeface="Verdana"/>
                <a:cs typeface="Verdana"/>
              </a:rPr>
              <a:t>t</a:t>
            </a:r>
            <a:r>
              <a:rPr sz="1800" spc="0" dirty="0" smtClean="0">
                <a:latin typeface="Verdana"/>
                <a:cs typeface="Verdana"/>
              </a:rPr>
              <a:t>” a</a:t>
            </a:r>
            <a:r>
              <a:rPr sz="1800" spc="-10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predicate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(not an </a:t>
            </a:r>
            <a:r>
              <a:rPr sz="1800" spc="-10" dirty="0" smtClean="0">
                <a:latin typeface="Verdana"/>
                <a:cs typeface="Verdana"/>
              </a:rPr>
              <a:t>a</a:t>
            </a:r>
            <a:r>
              <a:rPr sz="1800" spc="0" dirty="0" smtClean="0">
                <a:latin typeface="Verdana"/>
                <a:cs typeface="Verdana"/>
              </a:rPr>
              <a:t>ction per se):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ts val="600"/>
              </a:lnSpc>
              <a:spcBef>
                <a:spcPts val="39"/>
              </a:spcBef>
              <a:buClr>
                <a:srgbClr val="EF7E09"/>
              </a:buClr>
              <a:buFont typeface="Wingdings 2"/>
              <a:buChar char="·"/>
            </a:pPr>
            <a:endParaRPr sz="600" dirty="0"/>
          </a:p>
          <a:p>
            <a:pPr>
              <a:lnSpc>
                <a:spcPts val="1000"/>
              </a:lnSpc>
              <a:buClr>
                <a:srgbClr val="EF7E09"/>
              </a:buClr>
              <a:buFont typeface="Wingdings 2"/>
              <a:buChar char="·"/>
            </a:pPr>
            <a:endParaRPr sz="1000" dirty="0"/>
          </a:p>
          <a:p>
            <a:pPr>
              <a:lnSpc>
                <a:spcPts val="1000"/>
              </a:lnSpc>
              <a:buClr>
                <a:srgbClr val="EF7E09"/>
              </a:buClr>
              <a:buFont typeface="Wingdings 2"/>
              <a:buChar char="·"/>
            </a:pPr>
            <a:endParaRPr sz="1000" dirty="0"/>
          </a:p>
          <a:p>
            <a:pPr marR="2174240" algn="ctr">
              <a:lnSpc>
                <a:spcPct val="100000"/>
              </a:lnSpc>
            </a:pPr>
            <a:r>
              <a:rPr sz="1800" dirty="0" smtClean="0">
                <a:solidFill>
                  <a:srgbClr val="6F2F9F"/>
                </a:solidFill>
                <a:latin typeface="Verdana"/>
                <a:cs typeface="Verdana"/>
              </a:rPr>
              <a:t>P </a:t>
            </a:r>
            <a:r>
              <a:rPr sz="1800" spc="-10" dirty="0" smtClean="0">
                <a:solidFill>
                  <a:srgbClr val="6F2F9F"/>
                </a:solidFill>
                <a:latin typeface="Verdana"/>
                <a:cs typeface="Verdana"/>
              </a:rPr>
              <a:t>true after</a:t>
            </a:r>
            <a:r>
              <a:rPr sz="1800" spc="-30" dirty="0" smtClean="0">
                <a:solidFill>
                  <a:srgbClr val="6F2F9F"/>
                </a:solidFill>
                <a:latin typeface="Verdana"/>
                <a:cs typeface="Verdana"/>
              </a:rPr>
              <a:t>w</a:t>
            </a:r>
            <a:r>
              <a:rPr sz="1800" spc="-10" dirty="0" smtClean="0">
                <a:solidFill>
                  <a:srgbClr val="6F2F9F"/>
                </a:solidFill>
                <a:latin typeface="Verdana"/>
                <a:cs typeface="Verdana"/>
              </a:rPr>
              <a:t>ards </a:t>
            </a:r>
            <a:r>
              <a:rPr lang="en-US" spc="12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</a:t>
            </a:r>
            <a:r>
              <a:rPr sz="1800" spc="13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-10" dirty="0" smtClean="0">
                <a:solidFill>
                  <a:srgbClr val="6F2F9F"/>
                </a:solidFill>
                <a:latin typeface="Verdana"/>
                <a:cs typeface="Verdana"/>
              </a:rPr>
              <a:t>[an</a:t>
            </a:r>
            <a:r>
              <a:rPr sz="1800" spc="-15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1800" spc="0" dirty="0" smtClean="0">
                <a:solidFill>
                  <a:srgbClr val="6F2F9F"/>
                </a:solidFill>
                <a:latin typeface="Verdana"/>
                <a:cs typeface="Verdana"/>
              </a:rPr>
              <a:t>act</a:t>
            </a:r>
            <a:r>
              <a:rPr sz="1800" spc="-10" dirty="0" smtClean="0">
                <a:solidFill>
                  <a:srgbClr val="6F2F9F"/>
                </a:solidFill>
                <a:latin typeface="Verdana"/>
                <a:cs typeface="Verdana"/>
              </a:rPr>
              <a:t>i</a:t>
            </a:r>
            <a:r>
              <a:rPr sz="1800" spc="-15" dirty="0" smtClean="0">
                <a:solidFill>
                  <a:srgbClr val="6F2F9F"/>
                </a:solidFill>
                <a:latin typeface="Verdana"/>
                <a:cs typeface="Verdana"/>
              </a:rPr>
              <a:t>on</a:t>
            </a:r>
            <a:r>
              <a:rPr sz="1800" spc="5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1800" spc="-15" dirty="0" smtClean="0">
                <a:solidFill>
                  <a:srgbClr val="6F2F9F"/>
                </a:solidFill>
                <a:latin typeface="Verdana"/>
                <a:cs typeface="Verdana"/>
              </a:rPr>
              <a:t>made P </a:t>
            </a:r>
            <a:r>
              <a:rPr sz="1800" spc="-10" dirty="0" smtClean="0">
                <a:solidFill>
                  <a:srgbClr val="6F2F9F"/>
                </a:solidFill>
                <a:latin typeface="Verdana"/>
                <a:cs typeface="Verdana"/>
              </a:rPr>
              <a:t>true</a:t>
            </a:r>
            <a:endParaRPr sz="1800" dirty="0">
              <a:latin typeface="Verdana"/>
              <a:cs typeface="Verdana"/>
            </a:endParaRPr>
          </a:p>
          <a:p>
            <a:pPr marL="2998470">
              <a:lnSpc>
                <a:spcPct val="100000"/>
              </a:lnSpc>
              <a:spcBef>
                <a:spcPts val="300"/>
              </a:spcBef>
              <a:tabLst>
                <a:tab pos="3312160" algn="l"/>
              </a:tabLst>
            </a:pPr>
            <a:r>
              <a:rPr lang="en-US" spc="190" dirty="0">
                <a:solidFill>
                  <a:srgbClr val="6F2F9F"/>
                </a:solidFill>
                <a:latin typeface="Arial"/>
                <a:cs typeface="Arial"/>
              </a:rPr>
              <a:t>V</a:t>
            </a:r>
            <a:r>
              <a:rPr sz="1800" spc="190" dirty="0" smtClean="0">
                <a:solidFill>
                  <a:srgbClr val="6F2F9F"/>
                </a:solidFill>
                <a:latin typeface="Arial"/>
                <a:cs typeface="Arial"/>
              </a:rPr>
              <a:t>	</a:t>
            </a:r>
            <a:r>
              <a:rPr sz="1800" spc="190" dirty="0" smtClean="0">
                <a:solidFill>
                  <a:srgbClr val="6F2F9F"/>
                </a:solidFill>
                <a:latin typeface="Verdana"/>
                <a:cs typeface="Verdana"/>
              </a:rPr>
              <a:t>P</a:t>
            </a:r>
            <a:r>
              <a:rPr sz="1800" spc="5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1800" spc="-10" dirty="0" smtClean="0">
                <a:solidFill>
                  <a:srgbClr val="6F2F9F"/>
                </a:solidFill>
                <a:latin typeface="Verdana"/>
                <a:cs typeface="Verdana"/>
              </a:rPr>
              <a:t>true already </a:t>
            </a:r>
            <a:r>
              <a:rPr sz="1800" spc="-15" dirty="0" smtClean="0">
                <a:solidFill>
                  <a:srgbClr val="6F2F9F"/>
                </a:solidFill>
                <a:latin typeface="Verdana"/>
                <a:cs typeface="Verdana"/>
              </a:rPr>
              <a:t>and no ac</a:t>
            </a:r>
            <a:r>
              <a:rPr sz="1800" spc="0" dirty="0" smtClean="0">
                <a:solidFill>
                  <a:srgbClr val="6F2F9F"/>
                </a:solidFill>
                <a:latin typeface="Verdana"/>
                <a:cs typeface="Verdana"/>
              </a:rPr>
              <a:t>tion </a:t>
            </a:r>
            <a:r>
              <a:rPr sz="1800" spc="-15" dirty="0" smtClean="0">
                <a:solidFill>
                  <a:srgbClr val="6F2F9F"/>
                </a:solidFill>
                <a:latin typeface="Verdana"/>
                <a:cs typeface="Verdana"/>
              </a:rPr>
              <a:t>made P </a:t>
            </a:r>
            <a:r>
              <a:rPr sz="1800" spc="-10" dirty="0" smtClean="0">
                <a:solidFill>
                  <a:srgbClr val="6F2F9F"/>
                </a:solidFill>
                <a:latin typeface="Verdana"/>
                <a:cs typeface="Verdana"/>
              </a:rPr>
              <a:t>fa</a:t>
            </a:r>
            <a:r>
              <a:rPr sz="1800" spc="-15" dirty="0" smtClean="0">
                <a:solidFill>
                  <a:srgbClr val="6F2F9F"/>
                </a:solidFill>
                <a:latin typeface="Verdana"/>
                <a:cs typeface="Verdana"/>
              </a:rPr>
              <a:t>l</a:t>
            </a:r>
            <a:r>
              <a:rPr sz="1800" spc="-10" dirty="0" smtClean="0">
                <a:solidFill>
                  <a:srgbClr val="6F2F9F"/>
                </a:solidFill>
                <a:latin typeface="Verdana"/>
                <a:cs typeface="Verdana"/>
              </a:rPr>
              <a:t>se]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ts val="850"/>
              </a:lnSpc>
              <a:spcBef>
                <a:spcPts val="29"/>
              </a:spcBef>
            </a:pPr>
            <a:endParaRPr sz="8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555"/>
              <a:buFont typeface="Wingdings 2"/>
              <a:buChar char="·"/>
              <a:tabLst>
                <a:tab pos="277495" algn="l"/>
              </a:tabLst>
            </a:pPr>
            <a:r>
              <a:rPr sz="1800" spc="-60" dirty="0" smtClean="0">
                <a:latin typeface="Verdana"/>
                <a:cs typeface="Verdana"/>
              </a:rPr>
              <a:t>F</a:t>
            </a:r>
            <a:r>
              <a:rPr sz="1800" spc="-10" dirty="0" smtClean="0">
                <a:latin typeface="Verdana"/>
                <a:cs typeface="Verdana"/>
              </a:rPr>
              <a:t>or</a:t>
            </a:r>
            <a:r>
              <a:rPr sz="1800" spc="-15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holding</a:t>
            </a:r>
            <a:r>
              <a:rPr sz="1800" spc="15" dirty="0" smtClean="0">
                <a:latin typeface="Verdana"/>
                <a:cs typeface="Verdana"/>
              </a:rPr>
              <a:t> </a:t>
            </a:r>
            <a:r>
              <a:rPr sz="1800" spc="-10" dirty="0" smtClean="0">
                <a:latin typeface="Verdana"/>
                <a:cs typeface="Verdana"/>
              </a:rPr>
              <a:t>the gold:</a:t>
            </a:r>
            <a:endParaRPr sz="1800" dirty="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170"/>
              </a:spcBef>
            </a:pPr>
            <a:r>
              <a:rPr lang="en-US" dirty="0" smtClean="0">
                <a:latin typeface="Symbol"/>
                <a:cs typeface="Symbol"/>
              </a:rPr>
              <a:t></a:t>
            </a:r>
            <a:r>
              <a:rPr sz="1800" spc="13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-30" dirty="0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lang="en-US" sz="1800" spc="-30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1800" spc="5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-65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1800" spc="5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25" dirty="0" smtClean="0">
                <a:solidFill>
                  <a:srgbClr val="6F2F9F"/>
                </a:solidFill>
                <a:latin typeface="Arial"/>
                <a:cs typeface="Arial"/>
              </a:rPr>
              <a:t>H</a:t>
            </a:r>
            <a:r>
              <a:rPr sz="1800" spc="10" dirty="0" smtClean="0">
                <a:solidFill>
                  <a:srgbClr val="6F2F9F"/>
                </a:solidFill>
                <a:latin typeface="Arial"/>
                <a:cs typeface="Arial"/>
              </a:rPr>
              <a:t>o</a:t>
            </a:r>
            <a:r>
              <a:rPr sz="1800" spc="40" dirty="0" smtClean="0">
                <a:solidFill>
                  <a:srgbClr val="6F2F9F"/>
                </a:solidFill>
                <a:latin typeface="Arial"/>
                <a:cs typeface="Arial"/>
              </a:rPr>
              <a:t>ldin</a:t>
            </a:r>
            <a:r>
              <a:rPr sz="1800" spc="55" dirty="0" smtClean="0">
                <a:solidFill>
                  <a:srgbClr val="6F2F9F"/>
                </a:solidFill>
                <a:latin typeface="Arial"/>
                <a:cs typeface="Arial"/>
              </a:rPr>
              <a:t>g</a:t>
            </a:r>
            <a:r>
              <a:rPr sz="1800" spc="-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1800" spc="-30" dirty="0" smtClean="0">
                <a:solidFill>
                  <a:srgbClr val="6F2F9F"/>
                </a:solidFill>
                <a:latin typeface="Arial"/>
                <a:cs typeface="Arial"/>
              </a:rPr>
              <a:t>Gold</a:t>
            </a:r>
            <a:r>
              <a:rPr lang="en-US" sz="1800" spc="-30" dirty="0" smtClean="0">
                <a:solidFill>
                  <a:srgbClr val="6F2F9F"/>
                </a:solidFill>
                <a:latin typeface="Arial"/>
                <a:cs typeface="Arial"/>
              </a:rPr>
              <a:t>, </a:t>
            </a:r>
            <a:r>
              <a:rPr sz="1800" spc="-30" dirty="0" smtClean="0">
                <a:solidFill>
                  <a:srgbClr val="6F2F9F"/>
                </a:solidFill>
                <a:latin typeface="Arial"/>
                <a:cs typeface="Arial"/>
              </a:rPr>
              <a:t>Re</a:t>
            </a:r>
            <a:r>
              <a:rPr sz="1800" spc="-40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1800" spc="110" dirty="0" smtClean="0">
                <a:solidFill>
                  <a:srgbClr val="6F2F9F"/>
                </a:solidFill>
                <a:latin typeface="Arial"/>
                <a:cs typeface="Arial"/>
              </a:rPr>
              <a:t>ul</a:t>
            </a:r>
            <a:r>
              <a:rPr sz="1800" spc="75" dirty="0" smtClean="0">
                <a:solidFill>
                  <a:srgbClr val="6F2F9F"/>
                </a:solidFill>
                <a:latin typeface="Arial"/>
                <a:cs typeface="Arial"/>
              </a:rPr>
              <a:t>t</a:t>
            </a:r>
            <a:r>
              <a:rPr sz="1800" spc="-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1800" spc="-30" dirty="0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lang="en-US" sz="1800" spc="-30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1800" spc="6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-70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1800" spc="-70" dirty="0" smtClean="0">
                <a:solidFill>
                  <a:srgbClr val="6F2F9F"/>
                </a:solidFill>
                <a:latin typeface="Verdana"/>
                <a:cs typeface="Verdana"/>
              </a:rPr>
              <a:t>)</a:t>
            </a:r>
            <a:r>
              <a:rPr sz="1800" spc="0" dirty="0" smtClean="0">
                <a:solidFill>
                  <a:srgbClr val="6F2F9F"/>
                </a:solidFill>
                <a:latin typeface="Verdana"/>
                <a:cs typeface="Verdana"/>
              </a:rPr>
              <a:t>)</a:t>
            </a:r>
            <a:r>
              <a:rPr sz="1800" spc="-10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lang="en-US" spc="1295" dirty="0" smtClean="0">
                <a:solidFill>
                  <a:srgbClr val="6F2F9F"/>
                </a:solidFill>
                <a:latin typeface="Arial"/>
                <a:cs typeface="Arial"/>
                <a:sym typeface="Wingdings" panose="05000000000000000000" pitchFamily="2" charset="2"/>
              </a:rPr>
              <a:t></a:t>
            </a:r>
            <a:endParaRPr sz="1800" dirty="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300"/>
              </a:spcBef>
            </a:pPr>
            <a:r>
              <a:rPr sz="1800" spc="-5" dirty="0" smtClean="0">
                <a:solidFill>
                  <a:srgbClr val="6F2F9F"/>
                </a:solidFill>
                <a:latin typeface="Verdana"/>
                <a:cs typeface="Verdana"/>
              </a:rPr>
              <a:t>[(</a:t>
            </a:r>
            <a:r>
              <a:rPr sz="1800" spc="-65" dirty="0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6F2F9F"/>
                </a:solidFill>
                <a:latin typeface="Verdana"/>
                <a:cs typeface="Verdana"/>
              </a:rPr>
              <a:t>=</a:t>
            </a:r>
            <a:r>
              <a:rPr sz="1800" spc="-20" dirty="0" smtClean="0">
                <a:solidFill>
                  <a:srgbClr val="6F2F9F"/>
                </a:solidFill>
                <a:latin typeface="Arial"/>
                <a:cs typeface="Arial"/>
              </a:rPr>
              <a:t>Grab</a:t>
            </a:r>
            <a:r>
              <a:rPr sz="1800" spc="12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350" dirty="0" smtClean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sz="1800" spc="13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35" dirty="0" smtClean="0">
                <a:solidFill>
                  <a:srgbClr val="6F2F9F"/>
                </a:solidFill>
                <a:latin typeface="Arial"/>
                <a:cs typeface="Arial"/>
              </a:rPr>
              <a:t>AtGold</a:t>
            </a:r>
            <a:r>
              <a:rPr sz="1800" spc="-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1800" spc="-70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1800" spc="-70" dirty="0" smtClean="0">
                <a:solidFill>
                  <a:srgbClr val="6F2F9F"/>
                </a:solidFill>
                <a:latin typeface="Verdana"/>
                <a:cs typeface="Verdana"/>
              </a:rPr>
              <a:t>))</a:t>
            </a:r>
            <a:endParaRPr sz="1800" dirty="0">
              <a:latin typeface="Verdana"/>
              <a:cs typeface="Verdana"/>
            </a:endParaRPr>
          </a:p>
          <a:p>
            <a:pPr marL="1841500">
              <a:lnSpc>
                <a:spcPct val="100000"/>
              </a:lnSpc>
              <a:spcBef>
                <a:spcPts val="300"/>
              </a:spcBef>
            </a:pPr>
            <a:r>
              <a:rPr lang="en-US" spc="190" dirty="0">
                <a:solidFill>
                  <a:srgbClr val="6F2F9F"/>
                </a:solidFill>
                <a:latin typeface="Arial"/>
                <a:cs typeface="Arial"/>
              </a:rPr>
              <a:t>V</a:t>
            </a:r>
            <a:r>
              <a:rPr sz="1800" spc="13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-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1800" spc="80" dirty="0" smtClean="0">
                <a:solidFill>
                  <a:srgbClr val="6F2F9F"/>
                </a:solidFill>
                <a:latin typeface="Arial"/>
                <a:cs typeface="Arial"/>
              </a:rPr>
              <a:t>Ho</a:t>
            </a:r>
            <a:r>
              <a:rPr sz="1800" spc="20" dirty="0" smtClean="0">
                <a:solidFill>
                  <a:srgbClr val="6F2F9F"/>
                </a:solidFill>
                <a:latin typeface="Arial"/>
                <a:cs typeface="Arial"/>
              </a:rPr>
              <a:t>l</a:t>
            </a:r>
            <a:r>
              <a:rPr sz="1800" spc="15" dirty="0" smtClean="0">
                <a:solidFill>
                  <a:srgbClr val="6F2F9F"/>
                </a:solidFill>
                <a:latin typeface="Arial"/>
                <a:cs typeface="Arial"/>
              </a:rPr>
              <a:t>ding</a:t>
            </a:r>
            <a:r>
              <a:rPr sz="1800" spc="-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1800" spc="-20" dirty="0" smtClean="0">
                <a:solidFill>
                  <a:srgbClr val="6F2F9F"/>
                </a:solidFill>
                <a:latin typeface="Arial"/>
                <a:cs typeface="Arial"/>
              </a:rPr>
              <a:t>Gold</a:t>
            </a:r>
            <a:r>
              <a:rPr lang="en-US" sz="1800" spc="-20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1800" spc="7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-65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1800" spc="-65" dirty="0" smtClean="0">
                <a:solidFill>
                  <a:srgbClr val="6F2F9F"/>
                </a:solidFill>
                <a:latin typeface="Verdana"/>
                <a:cs typeface="Verdana"/>
              </a:rPr>
              <a:t>)</a:t>
            </a:r>
            <a:r>
              <a:rPr sz="1800" spc="-5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1800" spc="350" dirty="0" smtClean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sz="1800" spc="5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-60" dirty="0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sz="1800" spc="13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6F2F9F"/>
                </a:solidFill>
                <a:latin typeface="Symbol"/>
                <a:cs typeface="Symbol"/>
              </a:rPr>
              <a:t></a:t>
            </a:r>
            <a:r>
              <a:rPr sz="1800" spc="185" dirty="0" smtClean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1800" spc="-40" dirty="0" smtClean="0">
                <a:solidFill>
                  <a:srgbClr val="6F2F9F"/>
                </a:solidFill>
                <a:latin typeface="Arial"/>
                <a:cs typeface="Arial"/>
              </a:rPr>
              <a:t>Rel</a:t>
            </a:r>
            <a:r>
              <a:rPr sz="1800" spc="-50" dirty="0" smtClean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r>
              <a:rPr sz="1800" spc="-95" dirty="0" smtClean="0">
                <a:solidFill>
                  <a:srgbClr val="6F2F9F"/>
                </a:solidFill>
                <a:latin typeface="Arial"/>
                <a:cs typeface="Arial"/>
              </a:rPr>
              <a:t>as</a:t>
            </a:r>
            <a:r>
              <a:rPr sz="1800" spc="-110" dirty="0" smtClean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r>
              <a:rPr sz="1800" spc="-5" dirty="0" smtClean="0">
                <a:solidFill>
                  <a:srgbClr val="6F2F9F"/>
                </a:solidFill>
                <a:latin typeface="Verdana"/>
                <a:cs typeface="Verdana"/>
              </a:rPr>
              <a:t>)]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>
              <a:lnSpc>
                <a:spcPts val="4220"/>
              </a:lnSpc>
            </a:pPr>
            <a:r>
              <a:rPr sz="3600" dirty="0"/>
              <a:t>Making plans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dirty="0" smtClean="0">
                <a:solidFill>
                  <a:srgbClr val="A7A299"/>
                </a:solidFill>
                <a:latin typeface="Verdana"/>
                <a:cs typeface="Verdana"/>
              </a:rPr>
              <a:t>49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980" y="1445767"/>
            <a:ext cx="8155940" cy="36976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77777"/>
              <a:buFont typeface="Wingdings 2"/>
              <a:buChar char="·"/>
              <a:tabLst>
                <a:tab pos="277495" algn="l"/>
              </a:tabLst>
            </a:pPr>
            <a:r>
              <a:rPr sz="1800" dirty="0" smtClean="0">
                <a:latin typeface="Verdana"/>
                <a:cs typeface="Verdana"/>
              </a:rPr>
              <a:t>Initi</a:t>
            </a:r>
            <a:r>
              <a:rPr sz="1800" spc="-10" dirty="0" smtClean="0">
                <a:latin typeface="Verdana"/>
                <a:cs typeface="Verdana"/>
              </a:rPr>
              <a:t>a</a:t>
            </a:r>
            <a:r>
              <a:rPr sz="1800" spc="0" dirty="0" smtClean="0">
                <a:latin typeface="Verdana"/>
                <a:cs typeface="Verdana"/>
              </a:rPr>
              <a:t>l</a:t>
            </a:r>
            <a:r>
              <a:rPr sz="1800" spc="20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conditi</a:t>
            </a:r>
            <a:r>
              <a:rPr sz="1800" spc="-10" dirty="0" smtClean="0">
                <a:latin typeface="Verdana"/>
                <a:cs typeface="Verdana"/>
              </a:rPr>
              <a:t>o</a:t>
            </a:r>
            <a:r>
              <a:rPr sz="1800" spc="-15" dirty="0" smtClean="0">
                <a:latin typeface="Verdana"/>
                <a:cs typeface="Verdana"/>
              </a:rPr>
              <a:t>n</a:t>
            </a:r>
            <a:r>
              <a:rPr sz="1800" spc="10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in</a:t>
            </a:r>
            <a:r>
              <a:rPr sz="1800" spc="10" dirty="0" smtClean="0">
                <a:latin typeface="Verdana"/>
                <a:cs typeface="Verdana"/>
              </a:rPr>
              <a:t> </a:t>
            </a:r>
            <a:r>
              <a:rPr sz="1800" spc="240" dirty="0" smtClean="0">
                <a:solidFill>
                  <a:srgbClr val="6F2F9F"/>
                </a:solidFill>
                <a:latin typeface="Arial"/>
                <a:cs typeface="Arial"/>
              </a:rPr>
              <a:t>K</a:t>
            </a:r>
            <a:r>
              <a:rPr sz="1800" spc="235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sz="1800" spc="0" dirty="0" smtClean="0">
                <a:latin typeface="Verdana"/>
                <a:cs typeface="Verdana"/>
              </a:rPr>
              <a:t>:</a:t>
            </a:r>
            <a:endParaRPr sz="1800" dirty="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300"/>
              </a:spcBef>
            </a:pPr>
            <a:r>
              <a:rPr sz="1800" spc="200" dirty="0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sz="1800" spc="80" dirty="0" smtClean="0">
                <a:solidFill>
                  <a:srgbClr val="6F2F9F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1800" spc="10" dirty="0" smtClean="0">
                <a:solidFill>
                  <a:srgbClr val="6F2F9F"/>
                </a:solidFill>
                <a:latin typeface="Arial"/>
                <a:cs typeface="Arial"/>
              </a:rPr>
              <a:t>Agen</a:t>
            </a:r>
            <a:r>
              <a:rPr sz="1800" spc="0" dirty="0" smtClean="0">
                <a:solidFill>
                  <a:srgbClr val="6F2F9F"/>
                </a:solidFill>
                <a:latin typeface="Arial"/>
                <a:cs typeface="Arial"/>
              </a:rPr>
              <a:t>t</a:t>
            </a:r>
            <a:r>
              <a:rPr lang="en-US" sz="1800" spc="-5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1800" spc="13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-15" dirty="0" smtClean="0">
                <a:solidFill>
                  <a:srgbClr val="6F2F9F"/>
                </a:solidFill>
                <a:latin typeface="Verdana"/>
                <a:cs typeface="Verdana"/>
              </a:rPr>
              <a:t>[1</a:t>
            </a:r>
            <a:r>
              <a:rPr lang="en-US" sz="1800" spc="-5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1800" spc="14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-15" dirty="0" smtClean="0">
                <a:solidFill>
                  <a:srgbClr val="6F2F9F"/>
                </a:solidFill>
                <a:latin typeface="Verdana"/>
                <a:cs typeface="Verdana"/>
              </a:rPr>
              <a:t>1]</a:t>
            </a:r>
            <a:r>
              <a:rPr lang="en-US" sz="1800" spc="-5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1800" spc="14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-110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1800" spc="-110" baseline="-25000" dirty="0" smtClean="0">
                <a:solidFill>
                  <a:srgbClr val="6F2F9F"/>
                </a:solidFill>
                <a:latin typeface="Arial"/>
                <a:cs typeface="Arial"/>
              </a:rPr>
              <a:t>0</a:t>
            </a:r>
            <a:r>
              <a:rPr sz="1800" spc="-110" dirty="0" smtClean="0">
                <a:solidFill>
                  <a:srgbClr val="6F2F9F"/>
                </a:solidFill>
                <a:latin typeface="Verdana"/>
                <a:cs typeface="Verdana"/>
              </a:rPr>
              <a:t>)</a:t>
            </a:r>
            <a:endParaRPr sz="1800" dirty="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300"/>
              </a:spcBef>
            </a:pPr>
            <a:r>
              <a:rPr sz="1800" spc="200" dirty="0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sz="1800" spc="80" dirty="0" smtClean="0">
                <a:solidFill>
                  <a:srgbClr val="6F2F9F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1800" spc="-20" dirty="0" smtClean="0">
                <a:solidFill>
                  <a:srgbClr val="6F2F9F"/>
                </a:solidFill>
                <a:latin typeface="Arial"/>
                <a:cs typeface="Arial"/>
              </a:rPr>
              <a:t>Gold</a:t>
            </a:r>
            <a:r>
              <a:rPr lang="en-US" sz="1800" spc="-20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1800" spc="13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-15" dirty="0" smtClean="0">
                <a:solidFill>
                  <a:srgbClr val="6F2F9F"/>
                </a:solidFill>
                <a:latin typeface="Verdana"/>
                <a:cs typeface="Verdana"/>
              </a:rPr>
              <a:t>[1</a:t>
            </a:r>
            <a:r>
              <a:rPr lang="en-US" sz="1800" spc="-5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1800" spc="14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-15" dirty="0" smtClean="0">
                <a:solidFill>
                  <a:srgbClr val="6F2F9F"/>
                </a:solidFill>
                <a:latin typeface="Verdana"/>
                <a:cs typeface="Verdana"/>
              </a:rPr>
              <a:t>2]</a:t>
            </a:r>
            <a:r>
              <a:rPr lang="en-US" sz="1800" spc="-5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1800" spc="14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-110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pc="-110" baseline="-25000" dirty="0">
                <a:solidFill>
                  <a:srgbClr val="6F2F9F"/>
                </a:solidFill>
                <a:latin typeface="Arial"/>
                <a:cs typeface="Arial"/>
              </a:rPr>
              <a:t>0</a:t>
            </a:r>
            <a:r>
              <a:rPr sz="1800" spc="-110" dirty="0" smtClean="0">
                <a:solidFill>
                  <a:srgbClr val="6F2F9F"/>
                </a:solidFill>
                <a:latin typeface="Verdana"/>
                <a:cs typeface="Verdana"/>
              </a:rPr>
              <a:t>)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ts val="750"/>
              </a:lnSpc>
              <a:spcBef>
                <a:spcPts val="9"/>
              </a:spcBef>
            </a:pPr>
            <a:endParaRPr sz="7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77777"/>
              <a:buFont typeface="Wingdings 2"/>
              <a:buChar char="·"/>
              <a:tabLst>
                <a:tab pos="277495" algn="l"/>
              </a:tabLst>
            </a:pPr>
            <a:r>
              <a:rPr sz="1800" spc="-15" dirty="0" smtClean="0">
                <a:latin typeface="Verdana"/>
                <a:cs typeface="Verdana"/>
              </a:rPr>
              <a:t>Query:</a:t>
            </a:r>
            <a:r>
              <a:rPr sz="1800" spc="-20" dirty="0" smtClean="0">
                <a:latin typeface="Verdana"/>
                <a:cs typeface="Verdana"/>
              </a:rPr>
              <a:t> </a:t>
            </a:r>
            <a:r>
              <a:rPr sz="1800" spc="40" dirty="0" smtClean="0">
                <a:solidFill>
                  <a:srgbClr val="6F2F9F"/>
                </a:solidFill>
                <a:latin typeface="Arial"/>
                <a:cs typeface="Arial"/>
              </a:rPr>
              <a:t>Ask</a:t>
            </a:r>
            <a:r>
              <a:rPr sz="1800" spc="-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1800" spc="150" dirty="0" smtClean="0">
                <a:solidFill>
                  <a:srgbClr val="6F2F9F"/>
                </a:solidFill>
                <a:latin typeface="Arial"/>
                <a:cs typeface="Arial"/>
              </a:rPr>
              <a:t>KB</a:t>
            </a:r>
            <a:r>
              <a:rPr lang="en-US" sz="1800" spc="150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1800" spc="12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pc="-10" dirty="0" smtClean="0">
                <a:latin typeface="Symbol"/>
                <a:cs typeface="Symbol"/>
              </a:rPr>
              <a:t></a:t>
            </a:r>
            <a:r>
              <a:rPr sz="1800" spc="-65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1800" spc="4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80" dirty="0" smtClean="0">
                <a:solidFill>
                  <a:srgbClr val="6F2F9F"/>
                </a:solidFill>
                <a:latin typeface="Arial"/>
                <a:cs typeface="Arial"/>
              </a:rPr>
              <a:t>Ho</a:t>
            </a:r>
            <a:r>
              <a:rPr sz="1800" spc="20" dirty="0" smtClean="0">
                <a:solidFill>
                  <a:srgbClr val="6F2F9F"/>
                </a:solidFill>
                <a:latin typeface="Arial"/>
                <a:cs typeface="Arial"/>
              </a:rPr>
              <a:t>l</a:t>
            </a:r>
            <a:r>
              <a:rPr sz="1800" spc="15" dirty="0" smtClean="0">
                <a:solidFill>
                  <a:srgbClr val="6F2F9F"/>
                </a:solidFill>
                <a:latin typeface="Arial"/>
                <a:cs typeface="Arial"/>
              </a:rPr>
              <a:t>ding</a:t>
            </a:r>
            <a:r>
              <a:rPr sz="1800" spc="-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1800" spc="-20" dirty="0" smtClean="0">
                <a:solidFill>
                  <a:srgbClr val="6F2F9F"/>
                </a:solidFill>
                <a:latin typeface="Arial"/>
                <a:cs typeface="Arial"/>
              </a:rPr>
              <a:t>Gold</a:t>
            </a:r>
            <a:r>
              <a:rPr lang="en-US" sz="1800" spc="-20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1800" spc="7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-70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1800" spc="-70" dirty="0" smtClean="0">
                <a:solidFill>
                  <a:srgbClr val="6F2F9F"/>
                </a:solidFill>
                <a:latin typeface="Verdana"/>
                <a:cs typeface="Verdana"/>
              </a:rPr>
              <a:t>))</a:t>
            </a:r>
            <a:endParaRPr sz="1800" dirty="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425"/>
              </a:spcBef>
            </a:pPr>
            <a:r>
              <a:rPr sz="1800" spc="-10" dirty="0" smtClean="0">
                <a:latin typeface="Verdana"/>
                <a:cs typeface="Verdana"/>
              </a:rPr>
              <a:t>i.e</a:t>
            </a:r>
            <a:r>
              <a:rPr sz="1800" spc="-130" dirty="0" smtClean="0">
                <a:latin typeface="Verdana"/>
                <a:cs typeface="Verdana"/>
              </a:rPr>
              <a:t>.</a:t>
            </a:r>
            <a:r>
              <a:rPr sz="1800" spc="-10" dirty="0" smtClean="0">
                <a:latin typeface="Verdana"/>
                <a:cs typeface="Verdana"/>
              </a:rPr>
              <a:t>, i</a:t>
            </a:r>
            <a:r>
              <a:rPr sz="1800" spc="-15" dirty="0" smtClean="0">
                <a:latin typeface="Verdana"/>
                <a:cs typeface="Verdana"/>
              </a:rPr>
              <a:t>n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-15" dirty="0" smtClean="0">
                <a:latin typeface="Verdana"/>
                <a:cs typeface="Verdana"/>
              </a:rPr>
              <a:t>what s</a:t>
            </a:r>
            <a:r>
              <a:rPr sz="1800" spc="-10" dirty="0" smtClean="0">
                <a:latin typeface="Verdana"/>
                <a:cs typeface="Verdana"/>
              </a:rPr>
              <a:t>ituati</a:t>
            </a:r>
            <a:r>
              <a:rPr sz="1800" spc="-20" dirty="0" smtClean="0">
                <a:latin typeface="Verdana"/>
                <a:cs typeface="Verdana"/>
              </a:rPr>
              <a:t>o</a:t>
            </a:r>
            <a:r>
              <a:rPr sz="1800" spc="-15" dirty="0" smtClean="0">
                <a:latin typeface="Verdana"/>
                <a:cs typeface="Verdana"/>
              </a:rPr>
              <a:t>n</a:t>
            </a:r>
            <a:r>
              <a:rPr sz="1800" spc="20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will</a:t>
            </a:r>
            <a:r>
              <a:rPr sz="1800" spc="20" dirty="0" smtClean="0">
                <a:latin typeface="Verdana"/>
                <a:cs typeface="Verdana"/>
              </a:rPr>
              <a:t> </a:t>
            </a:r>
            <a:r>
              <a:rPr sz="1800" spc="-10" dirty="0" smtClean="0">
                <a:latin typeface="Verdana"/>
                <a:cs typeface="Verdana"/>
              </a:rPr>
              <a:t>I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-15" dirty="0" smtClean="0">
                <a:latin typeface="Verdana"/>
                <a:cs typeface="Verdana"/>
              </a:rPr>
              <a:t>be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holding</a:t>
            </a:r>
            <a:r>
              <a:rPr sz="1800" spc="10" dirty="0" smtClean="0">
                <a:latin typeface="Verdana"/>
                <a:cs typeface="Verdana"/>
              </a:rPr>
              <a:t> </a:t>
            </a:r>
            <a:r>
              <a:rPr sz="1800" spc="-10" dirty="0" smtClean="0">
                <a:latin typeface="Verdana"/>
                <a:cs typeface="Verdana"/>
              </a:rPr>
              <a:t>the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gold?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ts val="600"/>
              </a:lnSpc>
              <a:spcBef>
                <a:spcPts val="34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77777"/>
              <a:buFont typeface="Wingdings 2"/>
              <a:buChar char="·"/>
              <a:tabLst>
                <a:tab pos="277495" algn="l"/>
              </a:tabLst>
            </a:pPr>
            <a:r>
              <a:rPr sz="1800" spc="-15" dirty="0" smtClean="0">
                <a:latin typeface="Verdana"/>
                <a:cs typeface="Verdana"/>
              </a:rPr>
              <a:t>Answer: </a:t>
            </a:r>
            <a:r>
              <a:rPr sz="1800" spc="-20" dirty="0" smtClean="0">
                <a:solidFill>
                  <a:srgbClr val="6F2F9F"/>
                </a:solidFill>
                <a:latin typeface="Verdana"/>
                <a:cs typeface="Verdana"/>
              </a:rPr>
              <a:t>{</a:t>
            </a:r>
            <a:r>
              <a:rPr sz="1800" spc="-70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1800" spc="-5" dirty="0" smtClean="0">
                <a:solidFill>
                  <a:srgbClr val="6F2F9F"/>
                </a:solidFill>
                <a:latin typeface="Verdana"/>
                <a:cs typeface="Verdana"/>
              </a:rPr>
              <a:t>/</a:t>
            </a:r>
            <a:r>
              <a:rPr sz="1800" spc="25" dirty="0" smtClean="0">
                <a:solidFill>
                  <a:srgbClr val="6F2F9F"/>
                </a:solidFill>
                <a:latin typeface="Arial"/>
                <a:cs typeface="Arial"/>
              </a:rPr>
              <a:t>Resul</a:t>
            </a:r>
            <a:r>
              <a:rPr sz="1800" spc="10" dirty="0" smtClean="0">
                <a:solidFill>
                  <a:srgbClr val="6F2F9F"/>
                </a:solidFill>
                <a:latin typeface="Arial"/>
                <a:cs typeface="Arial"/>
              </a:rPr>
              <a:t>t</a:t>
            </a:r>
            <a:r>
              <a:rPr sz="1800" spc="-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1800" spc="-30" dirty="0" smtClean="0">
                <a:solidFill>
                  <a:srgbClr val="6F2F9F"/>
                </a:solidFill>
                <a:latin typeface="Arial"/>
                <a:cs typeface="Arial"/>
              </a:rPr>
              <a:t>Grab</a:t>
            </a:r>
            <a:r>
              <a:rPr lang="en-US" sz="1800" spc="-30" dirty="0" smtClean="0">
                <a:solidFill>
                  <a:srgbClr val="6F2F9F"/>
                </a:solidFill>
                <a:latin typeface="Arial"/>
                <a:cs typeface="Arial"/>
              </a:rPr>
              <a:t>, </a:t>
            </a:r>
            <a:r>
              <a:rPr sz="1800" spc="-30" dirty="0" smtClean="0">
                <a:solidFill>
                  <a:srgbClr val="6F2F9F"/>
                </a:solidFill>
                <a:latin typeface="Arial"/>
                <a:cs typeface="Arial"/>
              </a:rPr>
              <a:t>Re</a:t>
            </a:r>
            <a:r>
              <a:rPr sz="1800" spc="-35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1800" spc="110" dirty="0" smtClean="0">
                <a:solidFill>
                  <a:srgbClr val="6F2F9F"/>
                </a:solidFill>
                <a:latin typeface="Arial"/>
                <a:cs typeface="Arial"/>
              </a:rPr>
              <a:t>ul</a:t>
            </a:r>
            <a:r>
              <a:rPr sz="1800" spc="75" dirty="0" smtClean="0">
                <a:solidFill>
                  <a:srgbClr val="6F2F9F"/>
                </a:solidFill>
                <a:latin typeface="Arial"/>
                <a:cs typeface="Arial"/>
              </a:rPr>
              <a:t>t</a:t>
            </a:r>
            <a:r>
              <a:rPr sz="1800" spc="-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1800" spc="25" dirty="0" smtClean="0">
                <a:solidFill>
                  <a:srgbClr val="6F2F9F"/>
                </a:solidFill>
                <a:latin typeface="Arial"/>
                <a:cs typeface="Arial"/>
              </a:rPr>
              <a:t>Forw</a:t>
            </a:r>
            <a:r>
              <a:rPr sz="1800" spc="20" dirty="0" smtClean="0">
                <a:solidFill>
                  <a:srgbClr val="6F2F9F"/>
                </a:solidFill>
                <a:latin typeface="Arial"/>
                <a:cs typeface="Arial"/>
              </a:rPr>
              <a:t>ard</a:t>
            </a:r>
            <a:r>
              <a:rPr lang="en-US" sz="1800" spc="20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1800" spc="4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-110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pc="-110" baseline="-25000" dirty="0">
                <a:solidFill>
                  <a:srgbClr val="6F2F9F"/>
                </a:solidFill>
                <a:latin typeface="Arial"/>
                <a:cs typeface="Arial"/>
              </a:rPr>
              <a:t>0</a:t>
            </a:r>
            <a:r>
              <a:rPr sz="1800" spc="-15" dirty="0" smtClean="0">
                <a:solidFill>
                  <a:srgbClr val="6F2F9F"/>
                </a:solidFill>
                <a:latin typeface="Verdana"/>
                <a:cs typeface="Verdana"/>
              </a:rPr>
              <a:t>))}</a:t>
            </a:r>
            <a:endParaRPr sz="1800" dirty="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425"/>
              </a:spcBef>
            </a:pPr>
            <a:r>
              <a:rPr sz="1800" spc="-10" dirty="0" smtClean="0">
                <a:latin typeface="Verdana"/>
                <a:cs typeface="Verdana"/>
              </a:rPr>
              <a:t>i.e</a:t>
            </a:r>
            <a:r>
              <a:rPr sz="1800" spc="-130" dirty="0" smtClean="0">
                <a:latin typeface="Verdana"/>
                <a:cs typeface="Verdana"/>
              </a:rPr>
              <a:t>.</a:t>
            </a:r>
            <a:r>
              <a:rPr sz="1800" spc="-10" dirty="0" smtClean="0">
                <a:latin typeface="Verdana"/>
                <a:cs typeface="Verdana"/>
              </a:rPr>
              <a:t>, </a:t>
            </a:r>
            <a:r>
              <a:rPr sz="1800" spc="-15" dirty="0" smtClean="0">
                <a:latin typeface="Verdana"/>
                <a:cs typeface="Verdana"/>
              </a:rPr>
              <a:t>go f</a:t>
            </a:r>
            <a:r>
              <a:rPr sz="1800" spc="0" dirty="0" smtClean="0">
                <a:latin typeface="Verdana"/>
                <a:cs typeface="Verdana"/>
              </a:rPr>
              <a:t>or</a:t>
            </a:r>
            <a:r>
              <a:rPr sz="1800" spc="-20" dirty="0" smtClean="0">
                <a:latin typeface="Verdana"/>
                <a:cs typeface="Verdana"/>
              </a:rPr>
              <a:t>w</a:t>
            </a:r>
            <a:r>
              <a:rPr sz="1800" spc="-10" dirty="0" smtClean="0">
                <a:latin typeface="Verdana"/>
                <a:cs typeface="Verdana"/>
              </a:rPr>
              <a:t>ard </a:t>
            </a:r>
            <a:r>
              <a:rPr sz="1800" spc="-15" dirty="0" smtClean="0">
                <a:latin typeface="Verdana"/>
                <a:cs typeface="Verdana"/>
              </a:rPr>
              <a:t>and </a:t>
            </a:r>
            <a:r>
              <a:rPr sz="1800" spc="-10" dirty="0" smtClean="0">
                <a:latin typeface="Verdana"/>
                <a:cs typeface="Verdana"/>
              </a:rPr>
              <a:t>then g</a:t>
            </a:r>
            <a:r>
              <a:rPr sz="1800" spc="-45" dirty="0" smtClean="0">
                <a:latin typeface="Verdana"/>
                <a:cs typeface="Verdana"/>
              </a:rPr>
              <a:t>r</a:t>
            </a:r>
            <a:r>
              <a:rPr sz="1800" spc="-15" dirty="0" smtClean="0">
                <a:latin typeface="Verdana"/>
                <a:cs typeface="Verdana"/>
              </a:rPr>
              <a:t>ab </a:t>
            </a:r>
            <a:r>
              <a:rPr sz="1800" spc="-10" dirty="0" smtClean="0">
                <a:latin typeface="Verdana"/>
                <a:cs typeface="Verdana"/>
              </a:rPr>
              <a:t>t</a:t>
            </a:r>
            <a:r>
              <a:rPr sz="1800" spc="-15" dirty="0" smtClean="0">
                <a:latin typeface="Verdana"/>
                <a:cs typeface="Verdana"/>
              </a:rPr>
              <a:t>he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gold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ts val="600"/>
              </a:lnSpc>
              <a:spcBef>
                <a:spcPts val="34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555"/>
              <a:buFont typeface="Wingdings 2"/>
              <a:buChar char="·"/>
              <a:tabLst>
                <a:tab pos="277495" algn="l"/>
              </a:tabLst>
            </a:pPr>
            <a:r>
              <a:rPr sz="1800" dirty="0" smtClean="0">
                <a:latin typeface="Verdana"/>
                <a:cs typeface="Verdana"/>
              </a:rPr>
              <a:t>This </a:t>
            </a:r>
            <a:r>
              <a:rPr sz="1800" spc="-10" dirty="0" smtClean="0">
                <a:latin typeface="Verdana"/>
                <a:cs typeface="Verdana"/>
              </a:rPr>
              <a:t>as</a:t>
            </a:r>
            <a:r>
              <a:rPr sz="1800" spc="-15" dirty="0" smtClean="0">
                <a:latin typeface="Verdana"/>
                <a:cs typeface="Verdana"/>
              </a:rPr>
              <a:t>sumes </a:t>
            </a:r>
            <a:r>
              <a:rPr sz="1800" spc="-10" dirty="0" smtClean="0">
                <a:latin typeface="Verdana"/>
                <a:cs typeface="Verdana"/>
              </a:rPr>
              <a:t>th</a:t>
            </a:r>
            <a:r>
              <a:rPr sz="1800" spc="-20" dirty="0" smtClean="0">
                <a:latin typeface="Verdana"/>
                <a:cs typeface="Verdana"/>
              </a:rPr>
              <a:t>a</a:t>
            </a:r>
            <a:r>
              <a:rPr sz="1800" spc="0" dirty="0" smtClean="0">
                <a:latin typeface="Verdana"/>
                <a:cs typeface="Verdana"/>
              </a:rPr>
              <a:t>t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-10" dirty="0" smtClean="0">
                <a:latin typeface="Verdana"/>
                <a:cs typeface="Verdana"/>
              </a:rPr>
              <a:t>the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-15" dirty="0" smtClean="0">
                <a:latin typeface="Verdana"/>
                <a:cs typeface="Verdana"/>
              </a:rPr>
              <a:t>agent is</a:t>
            </a:r>
            <a:r>
              <a:rPr sz="1800" spc="10" dirty="0" smtClean="0">
                <a:latin typeface="Verdana"/>
                <a:cs typeface="Verdana"/>
              </a:rPr>
              <a:t> </a:t>
            </a:r>
            <a:r>
              <a:rPr sz="1800" spc="-10" dirty="0" smtClean="0">
                <a:latin typeface="Verdana"/>
                <a:cs typeface="Verdana"/>
              </a:rPr>
              <a:t>interested</a:t>
            </a:r>
            <a:r>
              <a:rPr sz="1800" spc="15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in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-10" dirty="0" smtClean="0">
                <a:latin typeface="Verdana"/>
                <a:cs typeface="Verdana"/>
              </a:rPr>
              <a:t>plans starting</a:t>
            </a:r>
            <a:r>
              <a:rPr sz="1800" spc="10" dirty="0" smtClean="0">
                <a:latin typeface="Verdana"/>
                <a:cs typeface="Verdana"/>
              </a:rPr>
              <a:t> </a:t>
            </a:r>
            <a:r>
              <a:rPr sz="1800" spc="-10" dirty="0" smtClean="0">
                <a:latin typeface="Verdana"/>
                <a:cs typeface="Verdana"/>
              </a:rPr>
              <a:t>at</a:t>
            </a:r>
            <a:r>
              <a:rPr sz="1800" spc="15" dirty="0" smtClean="0">
                <a:latin typeface="Verdana"/>
                <a:cs typeface="Verdana"/>
              </a:rPr>
              <a:t> </a:t>
            </a:r>
            <a:r>
              <a:rPr sz="1800" spc="-110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pc="-110" baseline="-25000" dirty="0">
                <a:solidFill>
                  <a:srgbClr val="6F2F9F"/>
                </a:solidFill>
                <a:latin typeface="Arial"/>
                <a:cs typeface="Arial"/>
              </a:rPr>
              <a:t>0</a:t>
            </a:r>
            <a:r>
              <a:rPr sz="1800" spc="13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-15" dirty="0" smtClean="0">
                <a:latin typeface="Verdana"/>
                <a:cs typeface="Verdana"/>
              </a:rPr>
              <a:t>and</a:t>
            </a:r>
            <a:endParaRPr sz="1800" dirty="0">
              <a:latin typeface="Verdana"/>
              <a:cs typeface="Verdana"/>
            </a:endParaRPr>
          </a:p>
          <a:p>
            <a:pPr marL="277495">
              <a:lnSpc>
                <a:spcPct val="100000"/>
              </a:lnSpc>
            </a:pPr>
            <a:r>
              <a:rPr sz="1800" dirty="0" smtClean="0">
                <a:latin typeface="Verdana"/>
                <a:cs typeface="Verdana"/>
              </a:rPr>
              <a:t>th</a:t>
            </a:r>
            <a:r>
              <a:rPr sz="1800" spc="-5" dirty="0" smtClean="0">
                <a:latin typeface="Verdana"/>
                <a:cs typeface="Verdana"/>
              </a:rPr>
              <a:t>a</a:t>
            </a:r>
            <a:r>
              <a:rPr sz="1800" spc="0" dirty="0" smtClean="0">
                <a:latin typeface="Verdana"/>
                <a:cs typeface="Verdana"/>
              </a:rPr>
              <a:t>t </a:t>
            </a:r>
            <a:r>
              <a:rPr sz="1800" spc="-114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pc="-110" baseline="-25000" dirty="0">
                <a:solidFill>
                  <a:srgbClr val="6F2F9F"/>
                </a:solidFill>
                <a:latin typeface="Arial"/>
                <a:cs typeface="Arial"/>
              </a:rPr>
              <a:t>0</a:t>
            </a:r>
            <a:r>
              <a:rPr sz="1800" spc="12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is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the only s</a:t>
            </a:r>
            <a:r>
              <a:rPr sz="1800" spc="-10" dirty="0" smtClean="0">
                <a:latin typeface="Verdana"/>
                <a:cs typeface="Verdana"/>
              </a:rPr>
              <a:t>i</a:t>
            </a:r>
            <a:r>
              <a:rPr sz="1800" spc="0" dirty="0" smtClean="0">
                <a:latin typeface="Verdana"/>
                <a:cs typeface="Verdana"/>
              </a:rPr>
              <a:t>tu</a:t>
            </a:r>
            <a:r>
              <a:rPr sz="1800" spc="-5" dirty="0" smtClean="0">
                <a:latin typeface="Verdana"/>
                <a:cs typeface="Verdana"/>
              </a:rPr>
              <a:t>a</a:t>
            </a:r>
            <a:r>
              <a:rPr sz="1800" spc="0" dirty="0" smtClean="0">
                <a:latin typeface="Verdana"/>
                <a:cs typeface="Verdana"/>
              </a:rPr>
              <a:t>ti</a:t>
            </a:r>
            <a:r>
              <a:rPr sz="1800" spc="-10" dirty="0" smtClean="0">
                <a:latin typeface="Verdana"/>
                <a:cs typeface="Verdana"/>
              </a:rPr>
              <a:t>o</a:t>
            </a:r>
            <a:r>
              <a:rPr sz="1800" spc="0" dirty="0" smtClean="0">
                <a:latin typeface="Verdana"/>
                <a:cs typeface="Verdana"/>
              </a:rPr>
              <a:t>n</a:t>
            </a:r>
            <a:r>
              <a:rPr sz="1800" spc="10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des</a:t>
            </a:r>
            <a:r>
              <a:rPr sz="1800" spc="-10" dirty="0" smtClean="0">
                <a:latin typeface="Verdana"/>
                <a:cs typeface="Verdana"/>
              </a:rPr>
              <a:t>c</a:t>
            </a:r>
            <a:r>
              <a:rPr sz="1800" spc="0" dirty="0" smtClean="0">
                <a:latin typeface="Verdana"/>
                <a:cs typeface="Verdana"/>
              </a:rPr>
              <a:t>ribed</a:t>
            </a:r>
            <a:r>
              <a:rPr sz="1800" spc="10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in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the</a:t>
            </a:r>
            <a:r>
              <a:rPr sz="1800" spc="10" dirty="0" smtClean="0">
                <a:latin typeface="Verdana"/>
                <a:cs typeface="Verdana"/>
              </a:rPr>
              <a:t> </a:t>
            </a:r>
            <a:r>
              <a:rPr sz="1800" spc="240" dirty="0" smtClean="0">
                <a:solidFill>
                  <a:srgbClr val="6F2F9F"/>
                </a:solidFill>
                <a:latin typeface="Arial"/>
                <a:cs typeface="Arial"/>
              </a:rPr>
              <a:t>KB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3540" y="606552"/>
            <a:ext cx="8052434" cy="489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300">
                <a:latin typeface="+mj-lt"/>
                <a:ea typeface="+mj-ea"/>
                <a:cs typeface="+mj-cs"/>
              </a:defRPr>
            </a:lvl1pPr>
          </a:lstStyle>
          <a:p>
            <a:r>
              <a:rPr dirty="0"/>
              <a:t>Review	propositional logic [cont’d]</a:t>
            </a:r>
          </a:p>
        </p:txBody>
      </p:sp>
      <p:sp>
        <p:nvSpPr>
          <p:cNvPr id="4" name="object 4"/>
          <p:cNvSpPr/>
          <p:nvPr/>
        </p:nvSpPr>
        <p:spPr>
          <a:xfrm>
            <a:off x="2048764" y="1372616"/>
            <a:ext cx="5047615" cy="4875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570">
              <a:lnSpc>
                <a:spcPct val="100000"/>
              </a:lnSpc>
            </a:pPr>
            <a:fld id="{81D60167-4931-47E6-BA6A-407CBD079E47}" type="slidenum">
              <a:rPr sz="1000" b="1" dirty="0" smtClean="0">
                <a:solidFill>
                  <a:srgbClr val="A7A299"/>
                </a:solidFill>
                <a:latin typeface="Verdana"/>
                <a:cs typeface="Verdana"/>
              </a:rPr>
              <a:t>5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>
              <a:lnSpc>
                <a:spcPts val="4220"/>
              </a:lnSpc>
            </a:pPr>
            <a:r>
              <a:rPr sz="3600" dirty="0"/>
              <a:t>Making plans: A better way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dirty="0" smtClean="0">
                <a:solidFill>
                  <a:srgbClr val="A7A299"/>
                </a:solidFill>
                <a:latin typeface="Verdana"/>
                <a:cs typeface="Verdana"/>
              </a:rPr>
              <a:t>50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980" y="1443228"/>
            <a:ext cx="8009255" cy="43300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sz="2000" spc="-60" dirty="0" smtClean="0">
                <a:latin typeface="Verdana"/>
                <a:cs typeface="Verdana"/>
              </a:rPr>
              <a:t>R</a:t>
            </a:r>
            <a:r>
              <a:rPr sz="2000" spc="-15" dirty="0" smtClean="0">
                <a:latin typeface="Verdana"/>
                <a:cs typeface="Verdana"/>
              </a:rPr>
              <a:t>epres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nt plans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as </a:t>
            </a:r>
            <a:r>
              <a:rPr sz="2000" spc="-10" dirty="0" smtClean="0">
                <a:latin typeface="Verdana"/>
                <a:cs typeface="Verdana"/>
              </a:rPr>
              <a:t>act</a:t>
            </a:r>
            <a:r>
              <a:rPr sz="2000" spc="-20" dirty="0" smtClean="0">
                <a:latin typeface="Verdana"/>
                <a:cs typeface="Verdana"/>
              </a:rPr>
              <a:t>i</a:t>
            </a:r>
            <a:r>
              <a:rPr sz="2000" spc="-15" dirty="0" smtClean="0">
                <a:latin typeface="Verdana"/>
                <a:cs typeface="Verdana"/>
              </a:rPr>
              <a:t>on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s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quenc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s </a:t>
            </a:r>
            <a:r>
              <a:rPr sz="2000" spc="-15" dirty="0" smtClean="0">
                <a:solidFill>
                  <a:srgbClr val="6F2F9F"/>
                </a:solidFill>
                <a:latin typeface="Verdana"/>
                <a:cs typeface="Verdana"/>
              </a:rPr>
              <a:t>[</a:t>
            </a:r>
            <a:r>
              <a:rPr sz="2000" spc="-70" dirty="0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sz="1950" spc="15" baseline="-21367" dirty="0" smtClean="0">
                <a:solidFill>
                  <a:srgbClr val="6F2F9F"/>
                </a:solidFill>
                <a:latin typeface="Verdana"/>
                <a:cs typeface="Verdana"/>
              </a:rPr>
              <a:t>1</a:t>
            </a:r>
            <a:r>
              <a:rPr lang="en-US" sz="2000" spc="-10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2000" spc="14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-70" dirty="0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sz="1950" spc="22" baseline="-21367" dirty="0" smtClean="0">
                <a:solidFill>
                  <a:srgbClr val="6F2F9F"/>
                </a:solidFill>
                <a:latin typeface="Verdana"/>
                <a:cs typeface="Verdana"/>
              </a:rPr>
              <a:t>2</a:t>
            </a:r>
            <a:r>
              <a:rPr sz="1950" spc="225" baseline="-21367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lang="en-US" sz="2000" spc="-10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2000" spc="13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-20" dirty="0" smtClean="0">
                <a:solidFill>
                  <a:srgbClr val="6F2F9F"/>
                </a:solidFill>
                <a:latin typeface="Verdana"/>
                <a:cs typeface="Verdana"/>
              </a:rPr>
              <a:t>… </a:t>
            </a:r>
            <a:r>
              <a:rPr lang="en-US" sz="2000" spc="-10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2000" spc="13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-70" dirty="0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sz="1950" spc="97" baseline="-21367" dirty="0" smtClean="0">
                <a:solidFill>
                  <a:srgbClr val="6F2F9F"/>
                </a:solidFill>
                <a:latin typeface="Arial"/>
                <a:cs typeface="Arial"/>
              </a:rPr>
              <a:t>n</a:t>
            </a:r>
            <a:r>
              <a:rPr sz="2000" spc="-10" dirty="0" smtClean="0">
                <a:solidFill>
                  <a:srgbClr val="6F2F9F"/>
                </a:solidFill>
                <a:latin typeface="Verdana"/>
                <a:cs typeface="Verdana"/>
              </a:rPr>
              <a:t>]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ts val="1000"/>
              </a:lnSpc>
              <a:buClr>
                <a:srgbClr val="EF7E09"/>
              </a:buClr>
              <a:buFont typeface="Wingdings 2"/>
              <a:buChar char="·"/>
            </a:pPr>
            <a:endParaRPr sz="1000" dirty="0"/>
          </a:p>
          <a:p>
            <a:pPr>
              <a:lnSpc>
                <a:spcPts val="1000"/>
              </a:lnSpc>
              <a:buClr>
                <a:srgbClr val="EF7E09"/>
              </a:buClr>
              <a:buFont typeface="Wingdings 2"/>
              <a:buChar char="·"/>
            </a:pPr>
            <a:endParaRPr sz="1000" dirty="0"/>
          </a:p>
          <a:p>
            <a:pPr>
              <a:lnSpc>
                <a:spcPts val="1000"/>
              </a:lnSpc>
              <a:buClr>
                <a:srgbClr val="EF7E09"/>
              </a:buClr>
              <a:buFont typeface="Wingdings 2"/>
              <a:buChar char="·"/>
            </a:pPr>
            <a:endParaRPr sz="1000" dirty="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sz="2000" spc="25" dirty="0" err="1" smtClean="0">
                <a:solidFill>
                  <a:srgbClr val="6F2F9F"/>
                </a:solidFill>
                <a:latin typeface="Arial"/>
                <a:cs typeface="Arial"/>
              </a:rPr>
              <a:t>PlanResult</a:t>
            </a:r>
            <a:r>
              <a:rPr sz="2000" spc="-1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2000" spc="-60" dirty="0" smtClean="0">
                <a:solidFill>
                  <a:srgbClr val="6F2F9F"/>
                </a:solidFill>
                <a:latin typeface="Arial"/>
                <a:cs typeface="Arial"/>
              </a:rPr>
              <a:t>p</a:t>
            </a:r>
            <a:r>
              <a:rPr lang="en-US" sz="2000" spc="-60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2000" spc="5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-75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2000" spc="-10" dirty="0" smtClean="0">
                <a:solidFill>
                  <a:srgbClr val="6F2F9F"/>
                </a:solidFill>
                <a:latin typeface="Verdana"/>
                <a:cs typeface="Verdana"/>
              </a:rPr>
              <a:t>) </a:t>
            </a:r>
            <a:r>
              <a:rPr sz="2000" spc="-10" dirty="0" smtClean="0">
                <a:latin typeface="Verdana"/>
                <a:cs typeface="Verdana"/>
              </a:rPr>
              <a:t>is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20" dirty="0" smtClean="0">
                <a:latin typeface="Verdana"/>
                <a:cs typeface="Verdana"/>
              </a:rPr>
              <a:t>t</a:t>
            </a:r>
            <a:r>
              <a:rPr sz="2000" spc="-15" dirty="0" smtClean="0">
                <a:latin typeface="Verdana"/>
                <a:cs typeface="Verdana"/>
              </a:rPr>
              <a:t>he </a:t>
            </a:r>
            <a:r>
              <a:rPr sz="2000" spc="-10" dirty="0" smtClean="0">
                <a:latin typeface="Verdana"/>
                <a:cs typeface="Verdana"/>
              </a:rPr>
              <a:t>r</a:t>
            </a:r>
            <a:r>
              <a:rPr sz="2000" spc="-20" dirty="0" smtClean="0">
                <a:latin typeface="Verdana"/>
                <a:cs typeface="Verdana"/>
              </a:rPr>
              <a:t>e</a:t>
            </a:r>
            <a:r>
              <a:rPr sz="2000" spc="-10" dirty="0" smtClean="0">
                <a:latin typeface="Verdana"/>
                <a:cs typeface="Verdana"/>
              </a:rPr>
              <a:t>sult</a:t>
            </a:r>
            <a:r>
              <a:rPr sz="2000" spc="-1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of </a:t>
            </a:r>
            <a:r>
              <a:rPr sz="2000" spc="-15" dirty="0" smtClean="0">
                <a:latin typeface="Verdana"/>
                <a:cs typeface="Verdana"/>
              </a:rPr>
              <a:t>e</a:t>
            </a:r>
            <a:r>
              <a:rPr sz="2000" spc="-45" dirty="0" smtClean="0">
                <a:latin typeface="Verdana"/>
                <a:cs typeface="Verdana"/>
              </a:rPr>
              <a:t>x</a:t>
            </a:r>
            <a:r>
              <a:rPr sz="2000" spc="-15" dirty="0" smtClean="0">
                <a:latin typeface="Verdana"/>
                <a:cs typeface="Verdana"/>
              </a:rPr>
              <a:t>ecut</a:t>
            </a:r>
            <a:r>
              <a:rPr sz="2000" spc="-20" dirty="0" smtClean="0">
                <a:latin typeface="Verdana"/>
                <a:cs typeface="Verdana"/>
              </a:rPr>
              <a:t>i</a:t>
            </a:r>
            <a:r>
              <a:rPr sz="2000" spc="-15" dirty="0" smtClean="0">
                <a:latin typeface="Verdana"/>
                <a:cs typeface="Verdana"/>
              </a:rPr>
              <a:t>ng</a:t>
            </a:r>
            <a:r>
              <a:rPr sz="2000" spc="10" dirty="0" smtClean="0">
                <a:latin typeface="Verdana"/>
                <a:cs typeface="Verdana"/>
              </a:rPr>
              <a:t> </a:t>
            </a:r>
            <a:r>
              <a:rPr sz="2000" spc="-114" dirty="0" smtClean="0">
                <a:solidFill>
                  <a:srgbClr val="6F2F9F"/>
                </a:solidFill>
                <a:latin typeface="Arial"/>
                <a:cs typeface="Arial"/>
              </a:rPr>
              <a:t>p</a:t>
            </a:r>
            <a:r>
              <a:rPr sz="2000" spc="13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in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70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buClr>
                <a:srgbClr val="EF7E09"/>
              </a:buClr>
              <a:buFont typeface="Wingdings 2"/>
              <a:buChar char="·"/>
            </a:pPr>
            <a:endParaRPr sz="1000" dirty="0"/>
          </a:p>
          <a:p>
            <a:pPr>
              <a:lnSpc>
                <a:spcPts val="1000"/>
              </a:lnSpc>
              <a:buClr>
                <a:srgbClr val="EF7E09"/>
              </a:buClr>
              <a:buFont typeface="Wingdings 2"/>
              <a:buChar char="·"/>
            </a:pPr>
            <a:endParaRPr sz="1000" dirty="0"/>
          </a:p>
          <a:p>
            <a:pPr>
              <a:lnSpc>
                <a:spcPts val="1000"/>
              </a:lnSpc>
              <a:spcBef>
                <a:spcPts val="1"/>
              </a:spcBef>
              <a:buClr>
                <a:srgbClr val="EF7E09"/>
              </a:buClr>
              <a:buFont typeface="Wingdings 2"/>
              <a:buChar char="·"/>
            </a:pPr>
            <a:endParaRPr sz="1000" dirty="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sz="2000" spc="-15" dirty="0" smtClean="0">
                <a:latin typeface="Verdana"/>
                <a:cs typeface="Verdana"/>
              </a:rPr>
              <a:t>Th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n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the qu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ry </a:t>
            </a:r>
            <a:r>
              <a:rPr sz="2000" spc="45" dirty="0" smtClean="0">
                <a:solidFill>
                  <a:srgbClr val="6F2F9F"/>
                </a:solidFill>
                <a:latin typeface="Arial"/>
                <a:cs typeface="Arial"/>
              </a:rPr>
              <a:t>As</a:t>
            </a:r>
            <a:r>
              <a:rPr sz="2000" spc="35" dirty="0" smtClean="0">
                <a:solidFill>
                  <a:srgbClr val="6F2F9F"/>
                </a:solidFill>
                <a:latin typeface="Arial"/>
                <a:cs typeface="Arial"/>
              </a:rPr>
              <a:t>k</a:t>
            </a:r>
            <a:r>
              <a:rPr sz="2000" spc="-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2000" spc="170" dirty="0" smtClean="0">
                <a:solidFill>
                  <a:srgbClr val="6F2F9F"/>
                </a:solidFill>
                <a:latin typeface="Arial"/>
                <a:cs typeface="Arial"/>
              </a:rPr>
              <a:t>KB</a:t>
            </a:r>
            <a:r>
              <a:rPr lang="en-US" sz="2000" spc="170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2000" spc="14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sz="2000" spc="-10" dirty="0" smtClean="0">
                <a:latin typeface="Symbol"/>
                <a:cs typeface="Symbol"/>
              </a:rPr>
              <a:t> </a:t>
            </a:r>
            <a:r>
              <a:rPr sz="2000" spc="-114" dirty="0" smtClean="0">
                <a:solidFill>
                  <a:srgbClr val="6F2F9F"/>
                </a:solidFill>
                <a:latin typeface="Arial"/>
                <a:cs typeface="Arial"/>
              </a:rPr>
              <a:t>p</a:t>
            </a:r>
            <a:r>
              <a:rPr sz="2000" spc="5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25" dirty="0" smtClean="0">
                <a:solidFill>
                  <a:srgbClr val="6F2F9F"/>
                </a:solidFill>
                <a:latin typeface="Arial"/>
                <a:cs typeface="Arial"/>
              </a:rPr>
              <a:t>H</a:t>
            </a:r>
            <a:r>
              <a:rPr sz="2000" spc="10" dirty="0" smtClean="0">
                <a:solidFill>
                  <a:srgbClr val="6F2F9F"/>
                </a:solidFill>
                <a:latin typeface="Arial"/>
                <a:cs typeface="Arial"/>
              </a:rPr>
              <a:t>o</a:t>
            </a:r>
            <a:r>
              <a:rPr sz="2000" spc="45" dirty="0" smtClean="0">
                <a:solidFill>
                  <a:srgbClr val="6F2F9F"/>
                </a:solidFill>
                <a:latin typeface="Arial"/>
                <a:cs typeface="Arial"/>
              </a:rPr>
              <a:t>ldin</a:t>
            </a:r>
            <a:r>
              <a:rPr sz="2000" spc="60" dirty="0" smtClean="0">
                <a:solidFill>
                  <a:srgbClr val="6F2F9F"/>
                </a:solidFill>
                <a:latin typeface="Arial"/>
                <a:cs typeface="Arial"/>
              </a:rPr>
              <a:t>g</a:t>
            </a:r>
            <a:r>
              <a:rPr sz="2000" spc="-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2000" spc="-25" dirty="0" smtClean="0">
                <a:solidFill>
                  <a:srgbClr val="6F2F9F"/>
                </a:solidFill>
                <a:latin typeface="Arial"/>
                <a:cs typeface="Arial"/>
              </a:rPr>
              <a:t>Gold</a:t>
            </a:r>
            <a:r>
              <a:rPr lang="en-US" sz="2000" spc="-25" dirty="0" smtClean="0">
                <a:solidFill>
                  <a:srgbClr val="6F2F9F"/>
                </a:solidFill>
                <a:latin typeface="Arial"/>
                <a:cs typeface="Arial"/>
              </a:rPr>
              <a:t>, </a:t>
            </a:r>
            <a:r>
              <a:rPr sz="2000" spc="10" dirty="0" err="1" smtClean="0">
                <a:solidFill>
                  <a:srgbClr val="6F2F9F"/>
                </a:solidFill>
                <a:latin typeface="Arial"/>
                <a:cs typeface="Arial"/>
              </a:rPr>
              <a:t>PlanResu</a:t>
            </a:r>
            <a:r>
              <a:rPr sz="2000" spc="-10" dirty="0" err="1" smtClean="0">
                <a:solidFill>
                  <a:srgbClr val="6F2F9F"/>
                </a:solidFill>
                <a:latin typeface="Arial"/>
                <a:cs typeface="Arial"/>
              </a:rPr>
              <a:t>l</a:t>
            </a:r>
            <a:r>
              <a:rPr sz="2000" spc="155" dirty="0" err="1" smtClean="0">
                <a:solidFill>
                  <a:srgbClr val="6F2F9F"/>
                </a:solidFill>
                <a:latin typeface="Arial"/>
                <a:cs typeface="Arial"/>
              </a:rPr>
              <a:t>t</a:t>
            </a:r>
            <a:r>
              <a:rPr sz="2000" spc="-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2000" spc="-60" dirty="0" smtClean="0">
                <a:solidFill>
                  <a:srgbClr val="6F2F9F"/>
                </a:solidFill>
                <a:latin typeface="Arial"/>
                <a:cs typeface="Arial"/>
              </a:rPr>
              <a:t>p</a:t>
            </a:r>
            <a:r>
              <a:rPr lang="en-US" sz="2000" spc="-60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2000" spc="6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-125" dirty="0" smtClean="0">
                <a:solidFill>
                  <a:srgbClr val="6F2F9F"/>
                </a:solidFill>
                <a:latin typeface="Arial"/>
                <a:cs typeface="Arial"/>
              </a:rPr>
              <a:t>S0</a:t>
            </a:r>
            <a:r>
              <a:rPr sz="2000" spc="-5" dirty="0" smtClean="0">
                <a:solidFill>
                  <a:srgbClr val="6F2F9F"/>
                </a:solidFill>
                <a:latin typeface="Verdana"/>
                <a:cs typeface="Verdana"/>
              </a:rPr>
              <a:t>)))</a:t>
            </a:r>
            <a:endParaRPr sz="2000" dirty="0">
              <a:latin typeface="Verdana"/>
              <a:cs typeface="Verdana"/>
            </a:endParaRPr>
          </a:p>
          <a:p>
            <a:pPr marL="277495">
              <a:lnSpc>
                <a:spcPct val="100000"/>
              </a:lnSpc>
            </a:pPr>
            <a:r>
              <a:rPr sz="2000" spc="-15" dirty="0" smtClean="0">
                <a:latin typeface="Verdana"/>
                <a:cs typeface="Verdana"/>
              </a:rPr>
              <a:t>has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the</a:t>
            </a:r>
            <a:r>
              <a:rPr sz="2000" spc="-10" dirty="0" smtClean="0">
                <a:latin typeface="Verdana"/>
                <a:cs typeface="Verdana"/>
              </a:rPr>
              <a:t> solut</a:t>
            </a:r>
            <a:r>
              <a:rPr sz="2000" spc="-20" dirty="0" smtClean="0">
                <a:latin typeface="Verdana"/>
                <a:cs typeface="Verdana"/>
              </a:rPr>
              <a:t>i</a:t>
            </a:r>
            <a:r>
              <a:rPr sz="2000" spc="-15" dirty="0" smtClean="0">
                <a:latin typeface="Verdana"/>
                <a:cs typeface="Verdana"/>
              </a:rPr>
              <a:t>on </a:t>
            </a:r>
            <a:r>
              <a:rPr sz="2000" spc="-20" dirty="0" smtClean="0">
                <a:solidFill>
                  <a:srgbClr val="6F2F9F"/>
                </a:solidFill>
                <a:latin typeface="Verdana"/>
                <a:cs typeface="Verdana"/>
              </a:rPr>
              <a:t>{</a:t>
            </a:r>
            <a:r>
              <a:rPr sz="2000" spc="-120" dirty="0" smtClean="0">
                <a:solidFill>
                  <a:srgbClr val="6F2F9F"/>
                </a:solidFill>
                <a:latin typeface="Arial"/>
                <a:cs typeface="Arial"/>
              </a:rPr>
              <a:t>p</a:t>
            </a:r>
            <a:r>
              <a:rPr sz="2000" spc="-15" dirty="0" smtClean="0">
                <a:solidFill>
                  <a:srgbClr val="6F2F9F"/>
                </a:solidFill>
                <a:latin typeface="Verdana"/>
                <a:cs typeface="Verdana"/>
              </a:rPr>
              <a:t>/[</a:t>
            </a:r>
            <a:r>
              <a:rPr sz="2000" spc="25" dirty="0" smtClean="0">
                <a:solidFill>
                  <a:srgbClr val="6F2F9F"/>
                </a:solidFill>
                <a:latin typeface="Arial"/>
                <a:cs typeface="Arial"/>
              </a:rPr>
              <a:t>Forward</a:t>
            </a:r>
            <a:r>
              <a:rPr lang="en-US" sz="2000" spc="25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2000" spc="5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-25" dirty="0" smtClean="0">
                <a:solidFill>
                  <a:srgbClr val="6F2F9F"/>
                </a:solidFill>
                <a:latin typeface="Arial"/>
                <a:cs typeface="Arial"/>
              </a:rPr>
              <a:t>Gra</a:t>
            </a:r>
            <a:r>
              <a:rPr sz="2000" spc="-20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sz="2000" spc="-20" dirty="0" smtClean="0">
                <a:solidFill>
                  <a:srgbClr val="6F2F9F"/>
                </a:solidFill>
                <a:latin typeface="Verdana"/>
                <a:cs typeface="Verdana"/>
              </a:rPr>
              <a:t>]}</a:t>
            </a:r>
            <a:endParaRPr sz="2000" dirty="0">
              <a:latin typeface="Verdana"/>
              <a:cs typeface="Verdana"/>
            </a:endParaRPr>
          </a:p>
          <a:p>
            <a:pPr marL="277495" indent="-265430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sz="2000" spc="-10" dirty="0" smtClean="0">
                <a:latin typeface="Verdana"/>
                <a:cs typeface="Verdana"/>
              </a:rPr>
              <a:t>Definit</a:t>
            </a:r>
            <a:r>
              <a:rPr sz="2000" spc="-20" dirty="0" smtClean="0">
                <a:latin typeface="Verdana"/>
                <a:cs typeface="Verdana"/>
              </a:rPr>
              <a:t>i</a:t>
            </a:r>
            <a:r>
              <a:rPr sz="2000" spc="-15" dirty="0" smtClean="0">
                <a:latin typeface="Verdana"/>
                <a:cs typeface="Verdana"/>
              </a:rPr>
              <a:t>on</a:t>
            </a:r>
            <a:r>
              <a:rPr sz="2000" spc="-10" dirty="0" smtClean="0">
                <a:latin typeface="Verdana"/>
                <a:cs typeface="Verdana"/>
              </a:rPr>
              <a:t> of </a:t>
            </a:r>
            <a:r>
              <a:rPr sz="2000" spc="25" dirty="0" smtClean="0">
                <a:solidFill>
                  <a:srgbClr val="6F2F9F"/>
                </a:solidFill>
                <a:latin typeface="Arial"/>
                <a:cs typeface="Arial"/>
              </a:rPr>
              <a:t>PlanResult</a:t>
            </a:r>
            <a:r>
              <a:rPr sz="2000" spc="14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in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te</a:t>
            </a:r>
            <a:r>
              <a:rPr sz="2000" spc="-15" dirty="0" smtClean="0">
                <a:latin typeface="Verdana"/>
                <a:cs typeface="Verdana"/>
              </a:rPr>
              <a:t>rms </a:t>
            </a:r>
            <a:r>
              <a:rPr sz="2000" spc="-10" dirty="0" smtClean="0">
                <a:latin typeface="Verdana"/>
                <a:cs typeface="Verdana"/>
              </a:rPr>
              <a:t>of </a:t>
            </a:r>
            <a:r>
              <a:rPr sz="2000" spc="-65" dirty="0" smtClean="0">
                <a:latin typeface="Verdana"/>
                <a:cs typeface="Verdana"/>
              </a:rPr>
              <a:t>R</a:t>
            </a:r>
            <a:r>
              <a:rPr sz="2000" spc="-10" dirty="0" smtClean="0">
                <a:latin typeface="Verdana"/>
                <a:cs typeface="Verdana"/>
              </a:rPr>
              <a:t>esul</a:t>
            </a:r>
            <a:r>
              <a:rPr sz="2000" spc="-20" dirty="0" smtClean="0">
                <a:latin typeface="Verdana"/>
                <a:cs typeface="Verdana"/>
              </a:rPr>
              <a:t>t</a:t>
            </a:r>
            <a:r>
              <a:rPr sz="2000" spc="-10" dirty="0" smtClean="0">
                <a:latin typeface="Verdana"/>
                <a:cs typeface="Verdana"/>
              </a:rPr>
              <a:t>:</a:t>
            </a:r>
            <a:endParaRPr sz="2000" dirty="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300"/>
              </a:spcBef>
            </a:pPr>
            <a:r>
              <a:rPr lang="en-US" sz="2000" dirty="0" smtClean="0">
                <a:latin typeface="Symbol"/>
                <a:cs typeface="Symbol"/>
              </a:rPr>
              <a:t></a:t>
            </a:r>
            <a:r>
              <a:rPr sz="2000" spc="14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-70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2000" spc="5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25" dirty="0" err="1" smtClean="0">
                <a:solidFill>
                  <a:srgbClr val="6F2F9F"/>
                </a:solidFill>
                <a:latin typeface="Arial"/>
                <a:cs typeface="Arial"/>
              </a:rPr>
              <a:t>PlanResult</a:t>
            </a:r>
            <a:r>
              <a:rPr sz="2000" spc="-15" dirty="0" smtClean="0">
                <a:solidFill>
                  <a:srgbClr val="6F2F9F"/>
                </a:solidFill>
                <a:latin typeface="Verdana"/>
                <a:cs typeface="Verdana"/>
              </a:rPr>
              <a:t>([]</a:t>
            </a:r>
            <a:r>
              <a:rPr lang="en-US" sz="2000" spc="-10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2000" spc="16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-70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2000" spc="-10" dirty="0" smtClean="0">
                <a:solidFill>
                  <a:srgbClr val="6F2F9F"/>
                </a:solidFill>
                <a:latin typeface="Verdana"/>
                <a:cs typeface="Verdana"/>
              </a:rPr>
              <a:t>)</a:t>
            </a:r>
            <a:r>
              <a:rPr sz="2000" spc="-5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2000" spc="-20" dirty="0" smtClean="0">
                <a:solidFill>
                  <a:srgbClr val="6F2F9F"/>
                </a:solidFill>
                <a:latin typeface="Verdana"/>
                <a:cs typeface="Verdana"/>
              </a:rPr>
              <a:t>=</a:t>
            </a:r>
            <a:r>
              <a:rPr sz="2000" spc="-5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2000" spc="-70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endParaRPr sz="20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00"/>
              </a:spcBef>
            </a:pPr>
            <a:r>
              <a:rPr lang="en-US" sz="2000" dirty="0" smtClean="0">
                <a:latin typeface="Symbol"/>
                <a:cs typeface="Symbol"/>
              </a:rPr>
              <a:t></a:t>
            </a:r>
            <a:r>
              <a:rPr sz="2000" spc="14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-35" dirty="0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lang="en-US" sz="2000" spc="-35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2000" spc="5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-125" dirty="0" smtClean="0">
                <a:solidFill>
                  <a:srgbClr val="6F2F9F"/>
                </a:solidFill>
                <a:latin typeface="Arial"/>
                <a:cs typeface="Arial"/>
              </a:rPr>
              <a:t>p</a:t>
            </a:r>
            <a:r>
              <a:rPr lang="en-US" sz="2000" spc="-10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2000" spc="4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-70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2000" spc="6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25" dirty="0" smtClean="0">
                <a:solidFill>
                  <a:srgbClr val="6F2F9F"/>
                </a:solidFill>
                <a:latin typeface="Arial"/>
                <a:cs typeface="Arial"/>
              </a:rPr>
              <a:t>PlanResult</a:t>
            </a:r>
            <a:r>
              <a:rPr sz="2000" spc="-15" dirty="0" smtClean="0">
                <a:solidFill>
                  <a:srgbClr val="6F2F9F"/>
                </a:solidFill>
                <a:latin typeface="Verdana"/>
                <a:cs typeface="Verdana"/>
              </a:rPr>
              <a:t>([</a:t>
            </a:r>
            <a:r>
              <a:rPr sz="2000" spc="-70" dirty="0" err="1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lang="en-US" sz="2000" spc="100" dirty="0" err="1">
                <a:solidFill>
                  <a:srgbClr val="6F2F9F"/>
                </a:solidFill>
                <a:latin typeface="Arial"/>
                <a:cs typeface="Arial"/>
              </a:rPr>
              <a:t>|</a:t>
            </a:r>
            <a:r>
              <a:rPr sz="2000" spc="-120" dirty="0" err="1" smtClean="0">
                <a:solidFill>
                  <a:srgbClr val="6F2F9F"/>
                </a:solidFill>
                <a:latin typeface="Arial"/>
                <a:cs typeface="Arial"/>
              </a:rPr>
              <a:t>p</a:t>
            </a:r>
            <a:r>
              <a:rPr sz="2000" spc="-15" dirty="0" smtClean="0">
                <a:solidFill>
                  <a:srgbClr val="6F2F9F"/>
                </a:solidFill>
                <a:latin typeface="Verdana"/>
                <a:cs typeface="Verdana"/>
              </a:rPr>
              <a:t>]</a:t>
            </a:r>
            <a:r>
              <a:rPr lang="en-US" sz="2000" spc="-10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2000" spc="15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-70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2000" spc="-10" dirty="0" smtClean="0">
                <a:solidFill>
                  <a:srgbClr val="6F2F9F"/>
                </a:solidFill>
                <a:latin typeface="Verdana"/>
                <a:cs typeface="Verdana"/>
              </a:rPr>
              <a:t>)</a:t>
            </a:r>
            <a:r>
              <a:rPr sz="2000" spc="-5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2000" spc="-20" dirty="0" smtClean="0">
                <a:solidFill>
                  <a:srgbClr val="6F2F9F"/>
                </a:solidFill>
                <a:latin typeface="Verdana"/>
                <a:cs typeface="Verdana"/>
              </a:rPr>
              <a:t>=</a:t>
            </a:r>
            <a:r>
              <a:rPr sz="2000" spc="5" dirty="0" smtClean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2000" spc="25" dirty="0" err="1" smtClean="0">
                <a:solidFill>
                  <a:srgbClr val="6F2F9F"/>
                </a:solidFill>
                <a:latin typeface="Arial"/>
                <a:cs typeface="Arial"/>
              </a:rPr>
              <a:t>PlanResult</a:t>
            </a:r>
            <a:r>
              <a:rPr sz="2000" spc="-1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2000" spc="0" dirty="0" smtClean="0">
                <a:solidFill>
                  <a:srgbClr val="6F2F9F"/>
                </a:solidFill>
                <a:latin typeface="Arial"/>
                <a:cs typeface="Arial"/>
              </a:rPr>
              <a:t>p</a:t>
            </a:r>
            <a:r>
              <a:rPr lang="en-US" sz="2000" spc="0" dirty="0" smtClean="0">
                <a:solidFill>
                  <a:srgbClr val="6F2F9F"/>
                </a:solidFill>
                <a:latin typeface="Arial"/>
                <a:cs typeface="Arial"/>
              </a:rPr>
              <a:t>, </a:t>
            </a:r>
            <a:r>
              <a:rPr sz="2000" spc="0" dirty="0" smtClean="0">
                <a:solidFill>
                  <a:srgbClr val="6F2F9F"/>
                </a:solidFill>
                <a:latin typeface="Arial"/>
                <a:cs typeface="Arial"/>
              </a:rPr>
              <a:t>Resul</a:t>
            </a:r>
            <a:r>
              <a:rPr sz="2000" spc="-5" dirty="0" smtClean="0">
                <a:solidFill>
                  <a:srgbClr val="6F2F9F"/>
                </a:solidFill>
                <a:latin typeface="Arial"/>
                <a:cs typeface="Arial"/>
              </a:rPr>
              <a:t>t</a:t>
            </a:r>
            <a:r>
              <a:rPr sz="2000" spc="-15" dirty="0" smtClean="0">
                <a:solidFill>
                  <a:srgbClr val="6F2F9F"/>
                </a:solidFill>
                <a:latin typeface="Verdana"/>
                <a:cs typeface="Verdana"/>
              </a:rPr>
              <a:t>(</a:t>
            </a:r>
            <a:r>
              <a:rPr sz="2000" spc="-35" dirty="0" smtClean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lang="en-US" sz="2000" spc="-35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2000" spc="5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-70" dirty="0" smtClean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2000" spc="-15" dirty="0" smtClean="0">
                <a:solidFill>
                  <a:srgbClr val="6F2F9F"/>
                </a:solidFill>
                <a:latin typeface="Verdana"/>
                <a:cs typeface="Verdana"/>
              </a:rPr>
              <a:t>))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45"/>
              </a:spcBef>
            </a:pPr>
            <a:endParaRPr sz="1100" dirty="0"/>
          </a:p>
          <a:p>
            <a:pPr marL="277495" marR="12700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sz="2000" dirty="0" smtClean="0">
                <a:solidFill>
                  <a:srgbClr val="006FC0"/>
                </a:solidFill>
                <a:latin typeface="Verdana"/>
                <a:cs typeface="Verdana"/>
              </a:rPr>
              <a:t>Plann</a:t>
            </a:r>
            <a:r>
              <a:rPr sz="2000" spc="-10" dirty="0" smtClean="0">
                <a:solidFill>
                  <a:srgbClr val="006FC0"/>
                </a:solidFill>
                <a:latin typeface="Verdana"/>
                <a:cs typeface="Verdana"/>
              </a:rPr>
              <a:t>i</a:t>
            </a:r>
            <a:r>
              <a:rPr sz="2000" spc="-15" dirty="0" smtClean="0">
                <a:solidFill>
                  <a:srgbClr val="006FC0"/>
                </a:solidFill>
                <a:latin typeface="Verdana"/>
                <a:cs typeface="Verdana"/>
              </a:rPr>
              <a:t>ng s</a:t>
            </a:r>
            <a:r>
              <a:rPr sz="2000" spc="-25" dirty="0" smtClean="0">
                <a:solidFill>
                  <a:srgbClr val="006FC0"/>
                </a:solidFill>
                <a:latin typeface="Verdana"/>
                <a:cs typeface="Verdana"/>
              </a:rPr>
              <a:t>y</a:t>
            </a:r>
            <a:r>
              <a:rPr sz="2000" spc="0" dirty="0" smtClean="0">
                <a:solidFill>
                  <a:srgbClr val="006FC0"/>
                </a:solidFill>
                <a:latin typeface="Verdana"/>
                <a:cs typeface="Verdana"/>
              </a:rPr>
              <a:t>s</a:t>
            </a:r>
            <a:r>
              <a:rPr sz="2000" spc="-10" dirty="0" smtClean="0">
                <a:solidFill>
                  <a:srgbClr val="006FC0"/>
                </a:solidFill>
                <a:latin typeface="Verdana"/>
                <a:cs typeface="Verdana"/>
              </a:rPr>
              <a:t>t</a:t>
            </a:r>
            <a:r>
              <a:rPr sz="2000" spc="-15" dirty="0" smtClean="0">
                <a:solidFill>
                  <a:srgbClr val="006FC0"/>
                </a:solidFill>
                <a:latin typeface="Verdana"/>
                <a:cs typeface="Verdana"/>
              </a:rPr>
              <a:t>e</a:t>
            </a:r>
            <a:r>
              <a:rPr sz="2000" spc="-25" dirty="0" smtClean="0">
                <a:solidFill>
                  <a:srgbClr val="006FC0"/>
                </a:solidFill>
                <a:latin typeface="Verdana"/>
                <a:cs typeface="Verdana"/>
              </a:rPr>
              <a:t>m</a:t>
            </a:r>
            <a:r>
              <a:rPr sz="2000" spc="-15" dirty="0" smtClean="0">
                <a:solidFill>
                  <a:srgbClr val="006FC0"/>
                </a:solidFill>
                <a:latin typeface="Verdana"/>
                <a:cs typeface="Verdana"/>
              </a:rPr>
              <a:t>s </a:t>
            </a:r>
            <a:r>
              <a:rPr sz="2000" spc="-15" dirty="0" smtClean="0">
                <a:latin typeface="Verdana"/>
                <a:cs typeface="Verdana"/>
              </a:rPr>
              <a:t>are 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10" dirty="0" smtClean="0">
                <a:latin typeface="Verdana"/>
                <a:cs typeface="Verdana"/>
              </a:rPr>
              <a:t>p</a:t>
            </a:r>
            <a:r>
              <a:rPr sz="2000" spc="-15" dirty="0" smtClean="0">
                <a:latin typeface="Verdana"/>
                <a:cs typeface="Verdana"/>
              </a:rPr>
              <a:t>e</a:t>
            </a:r>
            <a:r>
              <a:rPr sz="2000" spc="-25" dirty="0" smtClean="0">
                <a:latin typeface="Verdana"/>
                <a:cs typeface="Verdana"/>
              </a:rPr>
              <a:t>c</a:t>
            </a:r>
            <a:r>
              <a:rPr sz="2000" spc="0" dirty="0" smtClean="0">
                <a:latin typeface="Verdana"/>
                <a:cs typeface="Verdana"/>
              </a:rPr>
              <a:t>ia</a:t>
            </a:r>
            <a:r>
              <a:rPr sz="2000" spc="-10" dirty="0" smtClean="0">
                <a:latin typeface="Verdana"/>
                <a:cs typeface="Verdana"/>
              </a:rPr>
              <a:t>l</a:t>
            </a:r>
            <a:r>
              <a:rPr sz="2000" spc="0" dirty="0" smtClean="0">
                <a:latin typeface="Verdana"/>
                <a:cs typeface="Verdana"/>
              </a:rPr>
              <a:t>-</a:t>
            </a:r>
            <a:r>
              <a:rPr sz="2000" spc="-15" dirty="0" smtClean="0">
                <a:latin typeface="Verdana"/>
                <a:cs typeface="Verdana"/>
              </a:rPr>
              <a:t>purp</a:t>
            </a:r>
            <a:r>
              <a:rPr sz="2000" spc="-25" dirty="0" smtClean="0">
                <a:latin typeface="Verdana"/>
                <a:cs typeface="Verdana"/>
              </a:rPr>
              <a:t>o</a:t>
            </a:r>
            <a:r>
              <a:rPr sz="2000" spc="-15" dirty="0" smtClean="0">
                <a:latin typeface="Verdana"/>
                <a:cs typeface="Verdana"/>
              </a:rPr>
              <a:t>se</a:t>
            </a:r>
            <a:r>
              <a:rPr sz="2000" spc="10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r</a:t>
            </a:r>
            <a:r>
              <a:rPr sz="2000" spc="-20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as</a:t>
            </a:r>
            <a:r>
              <a:rPr sz="2000" spc="-25" dirty="0" smtClean="0">
                <a:latin typeface="Verdana"/>
                <a:cs typeface="Verdana"/>
              </a:rPr>
              <a:t>o</a:t>
            </a:r>
            <a:r>
              <a:rPr sz="2000" spc="-15" dirty="0" smtClean="0">
                <a:latin typeface="Verdana"/>
                <a:cs typeface="Verdana"/>
              </a:rPr>
              <a:t>ners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d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s</a:t>
            </a:r>
            <a:r>
              <a:rPr sz="2000" spc="-10" dirty="0" smtClean="0">
                <a:latin typeface="Verdana"/>
                <a:cs typeface="Verdana"/>
              </a:rPr>
              <a:t>i</a:t>
            </a:r>
            <a:r>
              <a:rPr sz="2000" spc="-15" dirty="0" smtClean="0">
                <a:latin typeface="Verdana"/>
                <a:cs typeface="Verdana"/>
              </a:rPr>
              <a:t>gn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0" dirty="0" smtClean="0">
                <a:latin typeface="Verdana"/>
                <a:cs typeface="Verdana"/>
              </a:rPr>
              <a:t>d</a:t>
            </a:r>
            <a:r>
              <a:rPr sz="2000" spc="1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to</a:t>
            </a:r>
            <a:r>
              <a:rPr sz="2000" spc="-15" dirty="0" smtClean="0">
                <a:latin typeface="Verdana"/>
                <a:cs typeface="Verdana"/>
              </a:rPr>
              <a:t> do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20" dirty="0" smtClean="0">
                <a:latin typeface="Verdana"/>
                <a:cs typeface="Verdana"/>
              </a:rPr>
              <a:t>t</a:t>
            </a:r>
            <a:r>
              <a:rPr sz="2000" spc="-10" dirty="0" smtClean="0">
                <a:latin typeface="Verdana"/>
                <a:cs typeface="Verdana"/>
              </a:rPr>
              <a:t>his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30" dirty="0" smtClean="0">
                <a:latin typeface="Verdana"/>
                <a:cs typeface="Verdana"/>
              </a:rPr>
              <a:t>t</a:t>
            </a:r>
            <a:r>
              <a:rPr sz="2000" spc="-15" dirty="0" smtClean="0">
                <a:latin typeface="Verdana"/>
                <a:cs typeface="Verdana"/>
              </a:rPr>
              <a:t>ype </a:t>
            </a:r>
            <a:r>
              <a:rPr sz="2000" spc="-10" dirty="0" smtClean="0">
                <a:latin typeface="Verdana"/>
                <a:cs typeface="Verdana"/>
              </a:rPr>
              <a:t>of inf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rence</a:t>
            </a:r>
            <a:r>
              <a:rPr sz="2000" spc="-2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more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eff</a:t>
            </a:r>
            <a:r>
              <a:rPr sz="2000" spc="-15" dirty="0" smtClean="0">
                <a:latin typeface="Verdana"/>
                <a:cs typeface="Verdana"/>
              </a:rPr>
              <a:t>i</a:t>
            </a:r>
            <a:r>
              <a:rPr sz="2000" spc="-10" dirty="0" smtClean="0">
                <a:latin typeface="Verdana"/>
                <a:cs typeface="Verdana"/>
              </a:rPr>
              <a:t>ci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10" dirty="0" smtClean="0">
                <a:latin typeface="Verdana"/>
                <a:cs typeface="Verdana"/>
              </a:rPr>
              <a:t>ntly</a:t>
            </a:r>
            <a:r>
              <a:rPr sz="2000" spc="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than a g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ne</a:t>
            </a:r>
            <a:r>
              <a:rPr sz="2000" spc="-50" dirty="0" smtClean="0">
                <a:latin typeface="Verdana"/>
                <a:cs typeface="Verdana"/>
              </a:rPr>
              <a:t>r</a:t>
            </a:r>
            <a:r>
              <a:rPr sz="2000" spc="-15" dirty="0" smtClean="0">
                <a:latin typeface="Verdana"/>
                <a:cs typeface="Verdana"/>
              </a:rPr>
              <a:t>a</a:t>
            </a:r>
            <a:r>
              <a:rPr sz="2000" spc="-5" dirty="0" smtClean="0">
                <a:latin typeface="Verdana"/>
                <a:cs typeface="Verdana"/>
              </a:rPr>
              <a:t>l</a:t>
            </a:r>
            <a:r>
              <a:rPr sz="2000" spc="-10" dirty="0" smtClean="0">
                <a:latin typeface="Verdana"/>
                <a:cs typeface="Verdana"/>
              </a:rPr>
              <a:t>-</a:t>
            </a:r>
            <a:r>
              <a:rPr sz="2000" spc="-15" dirty="0" smtClean="0">
                <a:latin typeface="Verdana"/>
                <a:cs typeface="Verdana"/>
              </a:rPr>
              <a:t> purp</a:t>
            </a:r>
            <a:r>
              <a:rPr sz="2000" spc="-25" dirty="0" smtClean="0">
                <a:latin typeface="Verdana"/>
                <a:cs typeface="Verdana"/>
              </a:rPr>
              <a:t>o</a:t>
            </a:r>
            <a:r>
              <a:rPr sz="2000" spc="-15" dirty="0" smtClean="0">
                <a:latin typeface="Verdana"/>
                <a:cs typeface="Verdana"/>
              </a:rPr>
              <a:t>se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rea</a:t>
            </a:r>
            <a:r>
              <a:rPr sz="2000" spc="-25" dirty="0" smtClean="0">
                <a:latin typeface="Verdana"/>
                <a:cs typeface="Verdana"/>
              </a:rPr>
              <a:t>s</a:t>
            </a:r>
            <a:r>
              <a:rPr sz="2000" spc="-15" dirty="0" smtClean="0">
                <a:latin typeface="Verdana"/>
                <a:cs typeface="Verdana"/>
              </a:rPr>
              <a:t>oner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>
              <a:lnSpc>
                <a:spcPts val="4220"/>
              </a:lnSpc>
            </a:pPr>
            <a:r>
              <a:rPr sz="3600" dirty="0"/>
              <a:t>Summary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79166"/>
              <a:buFont typeface="Wingdings 2"/>
              <a:buChar char="·"/>
              <a:tabLst>
                <a:tab pos="277495" algn="l"/>
              </a:tabLst>
            </a:pPr>
            <a:r>
              <a:rPr sz="2400" spc="-15" dirty="0" smtClean="0">
                <a:latin typeface="Verdana"/>
                <a:cs typeface="Verdana"/>
              </a:rPr>
              <a:t>Firs</a:t>
            </a:r>
            <a:r>
              <a:rPr sz="2400" spc="-55" dirty="0" smtClean="0">
                <a:latin typeface="Verdana"/>
                <a:cs typeface="Verdana"/>
              </a:rPr>
              <a:t>t</a:t>
            </a:r>
            <a:r>
              <a:rPr sz="2400" spc="0" dirty="0" smtClean="0">
                <a:latin typeface="Verdana"/>
                <a:cs typeface="Verdana"/>
              </a:rPr>
              <a:t>-</a:t>
            </a:r>
            <a:r>
              <a:rPr sz="2400" spc="-15" dirty="0" smtClean="0">
                <a:latin typeface="Verdana"/>
                <a:cs typeface="Verdana"/>
              </a:rPr>
              <a:t>order logic:</a:t>
            </a:r>
            <a:endParaRPr sz="2400" dirty="0">
              <a:latin typeface="Verdana"/>
              <a:cs typeface="Verdana"/>
            </a:endParaRPr>
          </a:p>
          <a:p>
            <a:pPr marL="561340" lvl="1" indent="-201295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Font typeface="Verdana"/>
              <a:buChar char="◦"/>
              <a:tabLst>
                <a:tab pos="561340" algn="l"/>
              </a:tabLst>
            </a:pPr>
            <a:r>
              <a:rPr sz="2000" spc="-15" dirty="0" smtClean="0">
                <a:latin typeface="Verdana"/>
                <a:cs typeface="Verdana"/>
              </a:rPr>
              <a:t>obje</a:t>
            </a:r>
            <a:r>
              <a:rPr sz="2000" spc="-25" dirty="0" smtClean="0">
                <a:latin typeface="Verdana"/>
                <a:cs typeface="Verdana"/>
              </a:rPr>
              <a:t>c</a:t>
            </a:r>
            <a:r>
              <a:rPr sz="2000" spc="-10" dirty="0" smtClean="0">
                <a:latin typeface="Verdana"/>
                <a:cs typeface="Verdana"/>
              </a:rPr>
              <a:t>ts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25" dirty="0" smtClean="0">
                <a:latin typeface="Verdana"/>
                <a:cs typeface="Verdana"/>
              </a:rPr>
              <a:t>a</a:t>
            </a:r>
            <a:r>
              <a:rPr sz="2000" spc="-15" dirty="0" smtClean="0">
                <a:latin typeface="Verdana"/>
                <a:cs typeface="Verdana"/>
              </a:rPr>
              <a:t>nd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r</a:t>
            </a:r>
            <a:r>
              <a:rPr sz="2000" spc="-20" dirty="0" smtClean="0">
                <a:latin typeface="Verdana"/>
                <a:cs typeface="Verdana"/>
              </a:rPr>
              <a:t>e</a:t>
            </a:r>
            <a:r>
              <a:rPr sz="2000" spc="-10" dirty="0" smtClean="0">
                <a:latin typeface="Verdana"/>
                <a:cs typeface="Verdana"/>
              </a:rPr>
              <a:t>lations </a:t>
            </a:r>
            <a:r>
              <a:rPr sz="2000" spc="-15" dirty="0" smtClean="0">
                <a:latin typeface="Verdana"/>
                <a:cs typeface="Verdana"/>
              </a:rPr>
              <a:t>are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s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mantic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prim</a:t>
            </a:r>
            <a:r>
              <a:rPr sz="2000" spc="-20" dirty="0" smtClean="0">
                <a:latin typeface="Verdana"/>
                <a:cs typeface="Verdana"/>
              </a:rPr>
              <a:t>i</a:t>
            </a:r>
            <a:r>
              <a:rPr sz="2000" spc="-10" dirty="0" smtClean="0">
                <a:latin typeface="Verdana"/>
                <a:cs typeface="Verdana"/>
              </a:rPr>
              <a:t>t</a:t>
            </a:r>
            <a:r>
              <a:rPr sz="2000" spc="-5" dirty="0" smtClean="0">
                <a:latin typeface="Verdana"/>
                <a:cs typeface="Verdana"/>
              </a:rPr>
              <a:t>i</a:t>
            </a:r>
            <a:r>
              <a:rPr sz="2000" spc="-35" dirty="0" smtClean="0">
                <a:latin typeface="Verdana"/>
                <a:cs typeface="Verdana"/>
              </a:rPr>
              <a:t>v</a:t>
            </a:r>
            <a:r>
              <a:rPr sz="2000" spc="-15" dirty="0" smtClean="0">
                <a:latin typeface="Verdana"/>
                <a:cs typeface="Verdana"/>
              </a:rPr>
              <a:t>es</a:t>
            </a:r>
            <a:endParaRPr sz="2000" dirty="0">
              <a:latin typeface="Verdana"/>
              <a:cs typeface="Verdana"/>
            </a:endParaRPr>
          </a:p>
          <a:p>
            <a:pPr marL="561340" lvl="1" indent="-201295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Font typeface="Verdana"/>
              <a:buChar char="◦"/>
              <a:tabLst>
                <a:tab pos="561340" algn="l"/>
              </a:tabLst>
            </a:pPr>
            <a:r>
              <a:rPr sz="2000" spc="-15" dirty="0" smtClean="0">
                <a:latin typeface="Verdana"/>
                <a:cs typeface="Verdana"/>
              </a:rPr>
              <a:t>syntax: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constants, </a:t>
            </a:r>
            <a:r>
              <a:rPr sz="2000" spc="-10" dirty="0" smtClean="0">
                <a:latin typeface="Verdana"/>
                <a:cs typeface="Verdana"/>
              </a:rPr>
              <a:t>function</a:t>
            </a:r>
            <a:r>
              <a:rPr sz="2000" spc="-20" dirty="0" smtClean="0">
                <a:latin typeface="Verdana"/>
                <a:cs typeface="Verdana"/>
              </a:rPr>
              <a:t>s</a:t>
            </a:r>
            <a:r>
              <a:rPr sz="2000" spc="-10" dirty="0" smtClean="0">
                <a:latin typeface="Verdana"/>
                <a:cs typeface="Verdana"/>
              </a:rPr>
              <a:t>,</a:t>
            </a:r>
            <a:r>
              <a:rPr sz="2000" spc="-15" dirty="0" smtClean="0">
                <a:latin typeface="Verdana"/>
                <a:cs typeface="Verdana"/>
              </a:rPr>
              <a:t> pr</a:t>
            </a:r>
            <a:r>
              <a:rPr sz="2000" spc="-20" dirty="0" smtClean="0">
                <a:latin typeface="Verdana"/>
                <a:cs typeface="Verdana"/>
              </a:rPr>
              <a:t>e</a:t>
            </a:r>
            <a:r>
              <a:rPr sz="2000" spc="-10" dirty="0" smtClean="0">
                <a:latin typeface="Verdana"/>
                <a:cs typeface="Verdana"/>
              </a:rPr>
              <a:t>di</a:t>
            </a:r>
            <a:r>
              <a:rPr sz="2000" spc="-25" dirty="0" smtClean="0">
                <a:latin typeface="Verdana"/>
                <a:cs typeface="Verdana"/>
              </a:rPr>
              <a:t>c</a:t>
            </a:r>
            <a:r>
              <a:rPr sz="2000" spc="-15" dirty="0" smtClean="0">
                <a:latin typeface="Verdana"/>
                <a:cs typeface="Verdana"/>
              </a:rPr>
              <a:t>ate</a:t>
            </a:r>
            <a:r>
              <a:rPr sz="2000" spc="-25" dirty="0" smtClean="0">
                <a:latin typeface="Verdana"/>
                <a:cs typeface="Verdana"/>
              </a:rPr>
              <a:t>s</a:t>
            </a:r>
            <a:r>
              <a:rPr sz="2000" spc="-10" dirty="0" smtClean="0">
                <a:latin typeface="Verdana"/>
                <a:cs typeface="Verdana"/>
              </a:rPr>
              <a:t>,</a:t>
            </a:r>
            <a:r>
              <a:rPr sz="2000" spc="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equa</a:t>
            </a:r>
            <a:r>
              <a:rPr sz="2000" spc="-20" dirty="0" smtClean="0">
                <a:latin typeface="Verdana"/>
                <a:cs typeface="Verdana"/>
              </a:rPr>
              <a:t>l</a:t>
            </a:r>
            <a:r>
              <a:rPr sz="2000" spc="-10" dirty="0" smtClean="0">
                <a:latin typeface="Verdana"/>
                <a:cs typeface="Verdana"/>
              </a:rPr>
              <a:t>i</a:t>
            </a:r>
            <a:r>
              <a:rPr sz="2000" spc="-25" dirty="0" smtClean="0">
                <a:latin typeface="Verdana"/>
                <a:cs typeface="Verdana"/>
              </a:rPr>
              <a:t>t</a:t>
            </a:r>
            <a:r>
              <a:rPr sz="2000" spc="-204" dirty="0" smtClean="0">
                <a:latin typeface="Verdana"/>
                <a:cs typeface="Verdana"/>
              </a:rPr>
              <a:t>y</a:t>
            </a:r>
            <a:r>
              <a:rPr sz="2000" spc="-10" dirty="0" smtClean="0">
                <a:latin typeface="Verdana"/>
                <a:cs typeface="Verdana"/>
              </a:rPr>
              <a:t>,</a:t>
            </a:r>
            <a:r>
              <a:rPr sz="2000" spc="10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quantif</a:t>
            </a:r>
            <a:r>
              <a:rPr sz="2000" spc="-20" dirty="0" smtClean="0">
                <a:latin typeface="Verdana"/>
                <a:cs typeface="Verdana"/>
              </a:rPr>
              <a:t>i</a:t>
            </a:r>
            <a:r>
              <a:rPr sz="2000" spc="-15" dirty="0" smtClean="0">
                <a:latin typeface="Verdana"/>
                <a:cs typeface="Verdana"/>
              </a:rPr>
              <a:t>ers</a:t>
            </a:r>
            <a:endParaRPr sz="2000" dirty="0">
              <a:latin typeface="Verdana"/>
              <a:cs typeface="Verdana"/>
            </a:endParaRPr>
          </a:p>
          <a:p>
            <a:pPr lvl="1">
              <a:lnSpc>
                <a:spcPts val="950"/>
              </a:lnSpc>
              <a:spcBef>
                <a:spcPts val="47"/>
              </a:spcBef>
              <a:buClr>
                <a:srgbClr val="EF7E09"/>
              </a:buClr>
              <a:buFont typeface="Verdana"/>
              <a:buChar char="◦"/>
            </a:pPr>
            <a:endParaRPr sz="950" dirty="0"/>
          </a:p>
          <a:p>
            <a:pPr lvl="1">
              <a:lnSpc>
                <a:spcPts val="1000"/>
              </a:lnSpc>
              <a:buClr>
                <a:srgbClr val="EF7E09"/>
              </a:buClr>
              <a:buFont typeface="Verdana"/>
              <a:buChar char="◦"/>
            </a:pPr>
            <a:endParaRPr sz="1000" dirty="0"/>
          </a:p>
          <a:p>
            <a:pPr lvl="1">
              <a:lnSpc>
                <a:spcPts val="1000"/>
              </a:lnSpc>
              <a:buClr>
                <a:srgbClr val="EF7E09"/>
              </a:buClr>
              <a:buFont typeface="Verdana"/>
              <a:buChar char="◦"/>
            </a:pPr>
            <a:endParaRPr sz="1000" dirty="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79166"/>
              <a:buFont typeface="Wingdings 2"/>
              <a:buChar char="·"/>
              <a:tabLst>
                <a:tab pos="277495" algn="l"/>
              </a:tabLst>
            </a:pPr>
            <a:r>
              <a:rPr sz="2400" dirty="0" smtClean="0">
                <a:latin typeface="Verdana"/>
                <a:cs typeface="Verdana"/>
              </a:rPr>
              <a:t>In</a:t>
            </a:r>
            <a:r>
              <a:rPr sz="2400" spc="-10" dirty="0" smtClean="0">
                <a:latin typeface="Verdana"/>
                <a:cs typeface="Verdana"/>
              </a:rPr>
              <a:t>c</a:t>
            </a:r>
            <a:r>
              <a:rPr sz="2400" spc="0" dirty="0" smtClean="0">
                <a:latin typeface="Verdana"/>
                <a:cs typeface="Verdana"/>
              </a:rPr>
              <a:t>rea</a:t>
            </a:r>
            <a:r>
              <a:rPr sz="2400" spc="-10" dirty="0" smtClean="0">
                <a:latin typeface="Verdana"/>
                <a:cs typeface="Verdana"/>
              </a:rPr>
              <a:t>s</a:t>
            </a:r>
            <a:r>
              <a:rPr sz="2400" spc="0" dirty="0" smtClean="0">
                <a:latin typeface="Verdana"/>
                <a:cs typeface="Verdana"/>
              </a:rPr>
              <a:t>ed expres</a:t>
            </a:r>
            <a:r>
              <a:rPr sz="2400" spc="-10" dirty="0" smtClean="0">
                <a:latin typeface="Verdana"/>
                <a:cs typeface="Verdana"/>
              </a:rPr>
              <a:t>s</a:t>
            </a:r>
            <a:r>
              <a:rPr sz="2400" spc="0" dirty="0" smtClean="0">
                <a:latin typeface="Verdana"/>
                <a:cs typeface="Verdana"/>
              </a:rPr>
              <a:t>i</a:t>
            </a:r>
            <a:r>
              <a:rPr sz="2400" spc="-25" dirty="0" smtClean="0">
                <a:latin typeface="Verdana"/>
                <a:cs typeface="Verdana"/>
              </a:rPr>
              <a:t>v</a:t>
            </a:r>
            <a:r>
              <a:rPr sz="2400" spc="0" dirty="0" smtClean="0">
                <a:latin typeface="Verdana"/>
                <a:cs typeface="Verdana"/>
              </a:rPr>
              <a:t>e</a:t>
            </a:r>
            <a:r>
              <a:rPr sz="2400" spc="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pow</a:t>
            </a:r>
            <a:r>
              <a:rPr sz="2400" spc="-10" dirty="0" smtClean="0">
                <a:latin typeface="Verdana"/>
                <a:cs typeface="Verdana"/>
              </a:rPr>
              <a:t>e</a:t>
            </a:r>
            <a:r>
              <a:rPr sz="2400" spc="0" dirty="0" smtClean="0">
                <a:latin typeface="Verdana"/>
                <a:cs typeface="Verdana"/>
              </a:rPr>
              <a:t>r:</a:t>
            </a:r>
            <a:r>
              <a:rPr sz="2400" spc="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sufficient</a:t>
            </a:r>
            <a:r>
              <a:rPr sz="2400" spc="2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to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define</a:t>
            </a:r>
            <a:endParaRPr sz="2400" dirty="0">
              <a:latin typeface="Verdana"/>
              <a:cs typeface="Verdana"/>
            </a:endParaRPr>
          </a:p>
          <a:p>
            <a:pPr marR="5735320" algn="ctr">
              <a:lnSpc>
                <a:spcPct val="100000"/>
              </a:lnSpc>
            </a:pPr>
            <a:r>
              <a:rPr lang="en-US" sz="2400" spc="-25" dirty="0" err="1" smtClean="0">
                <a:latin typeface="Verdana"/>
                <a:cs typeface="Verdana"/>
              </a:rPr>
              <a:t>W</a:t>
            </a:r>
            <a:r>
              <a:rPr sz="2400" spc="-25" dirty="0" err="1" smtClean="0">
                <a:latin typeface="Verdana"/>
                <a:cs typeface="Verdana"/>
              </a:rPr>
              <a:t>umpu</a:t>
            </a:r>
            <a:r>
              <a:rPr lang="en-US" sz="2400" spc="-15" dirty="0" err="1" smtClean="0">
                <a:latin typeface="Verdana"/>
                <a:cs typeface="Verdana"/>
              </a:rPr>
              <a:t>s</a:t>
            </a:r>
            <a:r>
              <a:rPr lang="en-US" sz="2400" spc="-1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world</a:t>
            </a:r>
            <a:endParaRPr sz="1400" dirty="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79166"/>
              <a:buFont typeface="Wingdings 2"/>
              <a:buChar char="·"/>
              <a:tabLst>
                <a:tab pos="277495" algn="l"/>
              </a:tabLst>
            </a:pPr>
            <a:r>
              <a:rPr sz="2400" spc="-15" dirty="0" smtClean="0">
                <a:latin typeface="Verdana"/>
                <a:cs typeface="Verdana"/>
              </a:rPr>
              <a:t>Situation</a:t>
            </a:r>
            <a:r>
              <a:rPr sz="2400" spc="2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calculus:</a:t>
            </a:r>
            <a:endParaRPr sz="2400" dirty="0">
              <a:latin typeface="Verdana"/>
              <a:cs typeface="Verdana"/>
            </a:endParaRPr>
          </a:p>
          <a:p>
            <a:pPr marL="561340" lvl="1" indent="-201295">
              <a:lnSpc>
                <a:spcPct val="100000"/>
              </a:lnSpc>
              <a:spcBef>
                <a:spcPts val="305"/>
              </a:spcBef>
              <a:buClr>
                <a:srgbClr val="EF7E09"/>
              </a:buClr>
              <a:buFont typeface="Verdana"/>
              <a:buChar char="◦"/>
              <a:tabLst>
                <a:tab pos="561340" algn="l"/>
              </a:tabLst>
            </a:pPr>
            <a:r>
              <a:rPr sz="2000" spc="-15" dirty="0" smtClean="0">
                <a:latin typeface="Verdana"/>
                <a:cs typeface="Verdana"/>
              </a:rPr>
              <a:t>co</a:t>
            </a:r>
            <a:r>
              <a:rPr sz="2000" spc="-35" dirty="0" smtClean="0">
                <a:latin typeface="Verdana"/>
                <a:cs typeface="Verdana"/>
              </a:rPr>
              <a:t>nv</a:t>
            </a:r>
            <a:r>
              <a:rPr sz="2000" spc="-15" dirty="0" smtClean="0">
                <a:latin typeface="Verdana"/>
                <a:cs typeface="Verdana"/>
              </a:rPr>
              <a:t>entions </a:t>
            </a:r>
            <a:r>
              <a:rPr sz="2000" spc="-10" dirty="0" smtClean="0">
                <a:latin typeface="Verdana"/>
                <a:cs typeface="Verdana"/>
              </a:rPr>
              <a:t>for </a:t>
            </a:r>
            <a:r>
              <a:rPr sz="2000" spc="-15" dirty="0" smtClean="0">
                <a:latin typeface="Verdana"/>
                <a:cs typeface="Verdana"/>
              </a:rPr>
              <a:t>de</a:t>
            </a:r>
            <a:r>
              <a:rPr sz="2000" spc="-25" dirty="0" smtClean="0">
                <a:latin typeface="Verdana"/>
                <a:cs typeface="Verdana"/>
              </a:rPr>
              <a:t>s</a:t>
            </a:r>
            <a:r>
              <a:rPr sz="2000" spc="-10" dirty="0" smtClean="0">
                <a:latin typeface="Verdana"/>
                <a:cs typeface="Verdana"/>
              </a:rPr>
              <a:t>cri</a:t>
            </a:r>
            <a:r>
              <a:rPr sz="2000" spc="-25" dirty="0" smtClean="0">
                <a:latin typeface="Verdana"/>
                <a:cs typeface="Verdana"/>
              </a:rPr>
              <a:t>b</a:t>
            </a:r>
            <a:r>
              <a:rPr sz="2000" spc="-15" dirty="0" smtClean="0">
                <a:latin typeface="Verdana"/>
                <a:cs typeface="Verdana"/>
              </a:rPr>
              <a:t>ing</a:t>
            </a:r>
            <a:r>
              <a:rPr sz="2000" spc="10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act</a:t>
            </a:r>
            <a:r>
              <a:rPr sz="2000" spc="-20" dirty="0" smtClean="0">
                <a:latin typeface="Verdana"/>
                <a:cs typeface="Verdana"/>
              </a:rPr>
              <a:t>i</a:t>
            </a:r>
            <a:r>
              <a:rPr sz="2000" spc="-15" dirty="0" smtClean="0">
                <a:latin typeface="Verdana"/>
                <a:cs typeface="Verdana"/>
              </a:rPr>
              <a:t>ons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and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change</a:t>
            </a:r>
            <a:r>
              <a:rPr sz="2000" spc="-10" dirty="0" smtClean="0">
                <a:latin typeface="Verdana"/>
                <a:cs typeface="Verdana"/>
              </a:rPr>
              <a:t> in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FOL</a:t>
            </a:r>
            <a:endParaRPr sz="2000" dirty="0">
              <a:latin typeface="Verdana"/>
              <a:cs typeface="Verdana"/>
            </a:endParaRPr>
          </a:p>
          <a:p>
            <a:pPr marL="561340" lvl="1" indent="-201295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Font typeface="Verdana"/>
              <a:buChar char="◦"/>
              <a:tabLst>
                <a:tab pos="561340" algn="l"/>
              </a:tabLst>
            </a:pPr>
            <a:r>
              <a:rPr sz="2000" spc="-15" dirty="0" smtClean="0">
                <a:latin typeface="Verdana"/>
                <a:cs typeface="Verdana"/>
              </a:rPr>
              <a:t>c</a:t>
            </a:r>
            <a:r>
              <a:rPr sz="2000" spc="-25" dirty="0" smtClean="0">
                <a:latin typeface="Verdana"/>
                <a:cs typeface="Verdana"/>
              </a:rPr>
              <a:t>a</a:t>
            </a:r>
            <a:r>
              <a:rPr sz="2000" spc="-15" dirty="0" smtClean="0">
                <a:latin typeface="Verdana"/>
                <a:cs typeface="Verdana"/>
              </a:rPr>
              <a:t>n </a:t>
            </a:r>
            <a:r>
              <a:rPr sz="2000" spc="-10" dirty="0" smtClean="0">
                <a:latin typeface="Verdana"/>
                <a:cs typeface="Verdana"/>
              </a:rPr>
              <a:t>for</a:t>
            </a:r>
            <a:r>
              <a:rPr sz="2000" spc="-30" dirty="0" smtClean="0">
                <a:latin typeface="Verdana"/>
                <a:cs typeface="Verdana"/>
              </a:rPr>
              <a:t>m</a:t>
            </a:r>
            <a:r>
              <a:rPr sz="2000" spc="-10" dirty="0" smtClean="0">
                <a:latin typeface="Verdana"/>
                <a:cs typeface="Verdana"/>
              </a:rPr>
              <a:t>ulate p</a:t>
            </a:r>
            <a:r>
              <a:rPr sz="2000" spc="0" dirty="0" smtClean="0">
                <a:latin typeface="Verdana"/>
                <a:cs typeface="Verdana"/>
              </a:rPr>
              <a:t>lann</a:t>
            </a:r>
            <a:r>
              <a:rPr sz="2000" spc="-10" dirty="0" smtClean="0">
                <a:latin typeface="Verdana"/>
                <a:cs typeface="Verdana"/>
              </a:rPr>
              <a:t>i</a:t>
            </a:r>
            <a:r>
              <a:rPr sz="2000" spc="-15" dirty="0" smtClean="0">
                <a:latin typeface="Verdana"/>
                <a:cs typeface="Verdana"/>
              </a:rPr>
              <a:t>ng as</a:t>
            </a:r>
            <a:r>
              <a:rPr sz="2000" spc="-10" dirty="0" smtClean="0">
                <a:latin typeface="Verdana"/>
                <a:cs typeface="Verdana"/>
              </a:rPr>
              <a:t> inf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10" dirty="0" smtClean="0">
                <a:latin typeface="Verdana"/>
                <a:cs typeface="Verdana"/>
              </a:rPr>
              <a:t>r</a:t>
            </a:r>
            <a:r>
              <a:rPr sz="2000" spc="-20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nce</a:t>
            </a:r>
            <a:r>
              <a:rPr sz="2000" spc="-2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on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a </a:t>
            </a:r>
            <a:r>
              <a:rPr sz="2000" spc="-25" dirty="0" smtClean="0">
                <a:latin typeface="Verdana"/>
                <a:cs typeface="Verdana"/>
              </a:rPr>
              <a:t>s</a:t>
            </a:r>
            <a:r>
              <a:rPr sz="2000" spc="-10" dirty="0" smtClean="0">
                <a:latin typeface="Verdana"/>
                <a:cs typeface="Verdana"/>
              </a:rPr>
              <a:t>itua</a:t>
            </a:r>
            <a:r>
              <a:rPr sz="2000" spc="-20" dirty="0" smtClean="0">
                <a:latin typeface="Verdana"/>
                <a:cs typeface="Verdana"/>
              </a:rPr>
              <a:t>t</a:t>
            </a:r>
            <a:r>
              <a:rPr sz="2000" spc="0" dirty="0" smtClean="0">
                <a:latin typeface="Verdana"/>
                <a:cs typeface="Verdana"/>
              </a:rPr>
              <a:t>ion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c</a:t>
            </a:r>
            <a:r>
              <a:rPr sz="2000" spc="-25" dirty="0" smtClean="0">
                <a:latin typeface="Verdana"/>
                <a:cs typeface="Verdana"/>
              </a:rPr>
              <a:t>a</a:t>
            </a:r>
            <a:r>
              <a:rPr sz="2000" spc="0" dirty="0" smtClean="0">
                <a:latin typeface="Verdana"/>
                <a:cs typeface="Verdana"/>
              </a:rPr>
              <a:t>l</a:t>
            </a:r>
            <a:r>
              <a:rPr sz="2000" spc="-10" dirty="0" smtClean="0">
                <a:latin typeface="Verdana"/>
                <a:cs typeface="Verdana"/>
              </a:rPr>
              <a:t>c</a:t>
            </a:r>
            <a:r>
              <a:rPr sz="2000" spc="0" dirty="0" smtClean="0">
                <a:latin typeface="Verdana"/>
                <a:cs typeface="Verdana"/>
              </a:rPr>
              <a:t>ulus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KB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dirty="0" smtClean="0">
                <a:solidFill>
                  <a:srgbClr val="A7A299"/>
                </a:solidFill>
                <a:latin typeface="Verdana"/>
                <a:cs typeface="Verdana"/>
              </a:rPr>
              <a:t>51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209038" y="179831"/>
            <a:ext cx="749807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5165" y="701040"/>
            <a:ext cx="6539483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3540" y="316738"/>
            <a:ext cx="5018405" cy="476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3300">
                <a:latin typeface="+mj-lt"/>
                <a:ea typeface="+mj-ea"/>
                <a:cs typeface="+mj-cs"/>
              </a:defRPr>
            </a:lvl1pPr>
          </a:lstStyle>
          <a:p>
            <a:r>
              <a:rPr sz="3600" dirty="0"/>
              <a:t>Why </a:t>
            </a:r>
            <a:r>
              <a:rPr sz="3600" dirty="0" smtClean="0"/>
              <a:t>first-order </a:t>
            </a:r>
            <a:r>
              <a:rPr sz="3600" dirty="0"/>
              <a:t>logic?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3540" y="805688"/>
            <a:ext cx="8355965" cy="5137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 smtClean="0">
                <a:latin typeface="Verdana"/>
                <a:cs typeface="Verdana"/>
              </a:rPr>
              <a:t>Pros a</a:t>
            </a:r>
            <a:r>
              <a:rPr sz="2400" b="1" spc="-10" dirty="0" smtClean="0">
                <a:latin typeface="Verdana"/>
                <a:cs typeface="Verdana"/>
              </a:rPr>
              <a:t>n</a:t>
            </a:r>
            <a:r>
              <a:rPr sz="2400" b="1" spc="0" dirty="0" smtClean="0">
                <a:latin typeface="Verdana"/>
                <a:cs typeface="Verdana"/>
              </a:rPr>
              <a:t>d co</a:t>
            </a:r>
            <a:r>
              <a:rPr sz="2400" b="1" spc="-10" dirty="0" smtClean="0">
                <a:latin typeface="Verdana"/>
                <a:cs typeface="Verdana"/>
              </a:rPr>
              <a:t>n</a:t>
            </a:r>
            <a:r>
              <a:rPr sz="2400" b="1" spc="0" dirty="0" smtClean="0">
                <a:latin typeface="Verdana"/>
                <a:cs typeface="Verdana"/>
              </a:rPr>
              <a:t>s</a:t>
            </a:r>
            <a:r>
              <a:rPr sz="2400" b="1" spc="5" dirty="0" smtClean="0">
                <a:latin typeface="Verdana"/>
                <a:cs typeface="Verdana"/>
              </a:rPr>
              <a:t> </a:t>
            </a:r>
            <a:r>
              <a:rPr sz="2400" b="1" spc="0" dirty="0" smtClean="0">
                <a:latin typeface="Verdana"/>
                <a:cs typeface="Verdana"/>
              </a:rPr>
              <a:t>of propositional</a:t>
            </a:r>
            <a:r>
              <a:rPr sz="2400" b="1" spc="-10" dirty="0" smtClean="0">
                <a:latin typeface="Verdana"/>
                <a:cs typeface="Verdana"/>
              </a:rPr>
              <a:t> </a:t>
            </a:r>
            <a:r>
              <a:rPr sz="2400" b="1" spc="0" dirty="0" smtClean="0">
                <a:latin typeface="Verdana"/>
                <a:cs typeface="Verdana"/>
              </a:rPr>
              <a:t>logic</a:t>
            </a:r>
            <a:endParaRPr sz="2400" b="1" dirty="0">
              <a:latin typeface="Verdana"/>
              <a:cs typeface="Verdana"/>
            </a:endParaRPr>
          </a:p>
          <a:p>
            <a:pPr marL="332740" marR="12700">
              <a:lnSpc>
                <a:spcPts val="4920"/>
              </a:lnSpc>
              <a:spcBef>
                <a:spcPts val="150"/>
              </a:spcBef>
            </a:pPr>
            <a:r>
              <a:rPr sz="1800" dirty="0" smtClean="0">
                <a:latin typeface="Verdana"/>
                <a:cs typeface="Verdana"/>
              </a:rPr>
              <a:t>Proposit</a:t>
            </a:r>
            <a:r>
              <a:rPr sz="1800" spc="-10" dirty="0" smtClean="0">
                <a:latin typeface="Verdana"/>
                <a:cs typeface="Verdana"/>
              </a:rPr>
              <a:t>ional logic</a:t>
            </a:r>
            <a:r>
              <a:rPr sz="1800" spc="10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is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-10" dirty="0" smtClean="0">
                <a:solidFill>
                  <a:srgbClr val="CE6B08"/>
                </a:solidFill>
                <a:latin typeface="Verdana"/>
                <a:cs typeface="Verdana"/>
              </a:rPr>
              <a:t>decla</a:t>
            </a:r>
            <a:r>
              <a:rPr sz="1800" spc="-45" dirty="0" smtClean="0">
                <a:solidFill>
                  <a:srgbClr val="CE6B08"/>
                </a:solidFill>
                <a:latin typeface="Verdana"/>
                <a:cs typeface="Verdana"/>
              </a:rPr>
              <a:t>r</a:t>
            </a:r>
            <a:r>
              <a:rPr sz="1800" spc="-10" dirty="0" smtClean="0">
                <a:solidFill>
                  <a:srgbClr val="CE6B08"/>
                </a:solidFill>
                <a:latin typeface="Verdana"/>
                <a:cs typeface="Verdana"/>
              </a:rPr>
              <a:t>ati</a:t>
            </a:r>
            <a:r>
              <a:rPr sz="1800" spc="-35" dirty="0" smtClean="0">
                <a:solidFill>
                  <a:srgbClr val="CE6B08"/>
                </a:solidFill>
                <a:latin typeface="Verdana"/>
                <a:cs typeface="Verdana"/>
              </a:rPr>
              <a:t>v</a:t>
            </a:r>
            <a:r>
              <a:rPr sz="1800" spc="-15" dirty="0" smtClean="0">
                <a:solidFill>
                  <a:srgbClr val="CE6B08"/>
                </a:solidFill>
                <a:latin typeface="Verdana"/>
                <a:cs typeface="Verdana"/>
              </a:rPr>
              <a:t>e</a:t>
            </a:r>
            <a:r>
              <a:rPr sz="1800" spc="-15" dirty="0" smtClean="0">
                <a:latin typeface="Verdana"/>
                <a:cs typeface="Verdana"/>
              </a:rPr>
              <a:t>: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-10" dirty="0" smtClean="0">
                <a:latin typeface="Verdana"/>
                <a:cs typeface="Verdana"/>
              </a:rPr>
              <a:t>pieces</a:t>
            </a:r>
            <a:r>
              <a:rPr sz="1800" spc="15" dirty="0" smtClean="0">
                <a:latin typeface="Verdana"/>
                <a:cs typeface="Verdana"/>
              </a:rPr>
              <a:t> </a:t>
            </a:r>
            <a:r>
              <a:rPr sz="1800" spc="-10" dirty="0" smtClean="0">
                <a:latin typeface="Verdana"/>
                <a:cs typeface="Verdana"/>
              </a:rPr>
              <a:t>of syntax </a:t>
            </a:r>
            <a:r>
              <a:rPr sz="1800" spc="-20" dirty="0" smtClean="0">
                <a:latin typeface="Verdana"/>
                <a:cs typeface="Verdana"/>
              </a:rPr>
              <a:t>c</a:t>
            </a:r>
            <a:r>
              <a:rPr sz="1800" spc="-10" dirty="0" smtClean="0">
                <a:latin typeface="Verdana"/>
                <a:cs typeface="Verdana"/>
              </a:rPr>
              <a:t>orrespond to fa</a:t>
            </a:r>
            <a:r>
              <a:rPr sz="1800" spc="-20" dirty="0" smtClean="0">
                <a:latin typeface="Verdana"/>
                <a:cs typeface="Verdana"/>
              </a:rPr>
              <a:t>c</a:t>
            </a:r>
            <a:r>
              <a:rPr sz="1800" spc="0" dirty="0" smtClean="0">
                <a:latin typeface="Verdana"/>
                <a:cs typeface="Verdana"/>
              </a:rPr>
              <a:t>ts Proposit</a:t>
            </a:r>
            <a:r>
              <a:rPr sz="1800" spc="-10" dirty="0" smtClean="0">
                <a:latin typeface="Verdana"/>
                <a:cs typeface="Verdana"/>
              </a:rPr>
              <a:t>ional logic</a:t>
            </a:r>
            <a:r>
              <a:rPr sz="1800" spc="10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allows </a:t>
            </a:r>
            <a:r>
              <a:rPr sz="1800" spc="-10" dirty="0" smtClean="0">
                <a:latin typeface="Verdana"/>
                <a:cs typeface="Verdana"/>
              </a:rPr>
              <a:t>parti</a:t>
            </a:r>
            <a:r>
              <a:rPr sz="1800" spc="-20" dirty="0" smtClean="0">
                <a:latin typeface="Verdana"/>
                <a:cs typeface="Verdana"/>
              </a:rPr>
              <a:t>a</a:t>
            </a:r>
            <a:r>
              <a:rPr sz="1800" spc="0" dirty="0" smtClean="0">
                <a:latin typeface="Verdana"/>
                <a:cs typeface="Verdana"/>
              </a:rPr>
              <a:t>l/dis</a:t>
            </a:r>
            <a:r>
              <a:rPr sz="1800" spc="-10" dirty="0" smtClean="0">
                <a:latin typeface="Verdana"/>
                <a:cs typeface="Verdana"/>
              </a:rPr>
              <a:t>juncti</a:t>
            </a:r>
            <a:r>
              <a:rPr sz="1800" spc="-30" dirty="0" smtClean="0">
                <a:latin typeface="Verdana"/>
                <a:cs typeface="Verdana"/>
              </a:rPr>
              <a:t>v</a:t>
            </a:r>
            <a:r>
              <a:rPr sz="1800" spc="-15" dirty="0" smtClean="0">
                <a:latin typeface="Verdana"/>
                <a:cs typeface="Verdana"/>
              </a:rPr>
              <a:t>e/negated</a:t>
            </a:r>
            <a:r>
              <a:rPr sz="1800" spc="30" dirty="0" smtClean="0">
                <a:latin typeface="Verdana"/>
                <a:cs typeface="Verdana"/>
              </a:rPr>
              <a:t> </a:t>
            </a:r>
            <a:r>
              <a:rPr sz="1800" spc="-10" dirty="0" smtClean="0">
                <a:latin typeface="Verdana"/>
                <a:cs typeface="Verdana"/>
              </a:rPr>
              <a:t>info</a:t>
            </a:r>
            <a:r>
              <a:rPr sz="1800" spc="-15" dirty="0" smtClean="0">
                <a:latin typeface="Verdana"/>
                <a:cs typeface="Verdana"/>
              </a:rPr>
              <a:t>rmation</a:t>
            </a:r>
            <a:endParaRPr sz="1800" dirty="0">
              <a:latin typeface="Verdana"/>
              <a:cs typeface="Verdana"/>
            </a:endParaRPr>
          </a:p>
          <a:p>
            <a:pPr marL="597535">
              <a:lnSpc>
                <a:spcPts val="1535"/>
              </a:lnSpc>
            </a:pPr>
            <a:r>
              <a:rPr sz="1800" dirty="0" smtClean="0">
                <a:latin typeface="Verdana"/>
                <a:cs typeface="Verdana"/>
              </a:rPr>
              <a:t>(unli</a:t>
            </a:r>
            <a:r>
              <a:rPr sz="1800" spc="-20" dirty="0" smtClean="0">
                <a:latin typeface="Verdana"/>
                <a:cs typeface="Verdana"/>
              </a:rPr>
              <a:t>k</a:t>
            </a:r>
            <a:r>
              <a:rPr sz="1800" spc="-15" dirty="0" smtClean="0">
                <a:latin typeface="Verdana"/>
                <a:cs typeface="Verdana"/>
              </a:rPr>
              <a:t>e most </a:t>
            </a:r>
            <a:r>
              <a:rPr sz="1800" spc="-10" dirty="0" smtClean="0">
                <a:latin typeface="Verdana"/>
                <a:cs typeface="Verdana"/>
              </a:rPr>
              <a:t>data structures </a:t>
            </a:r>
            <a:r>
              <a:rPr sz="1800" spc="-15" dirty="0" smtClean="0">
                <a:latin typeface="Verdana"/>
                <a:cs typeface="Verdana"/>
              </a:rPr>
              <a:t>and</a:t>
            </a:r>
            <a:r>
              <a:rPr sz="1800" spc="-10" dirty="0" smtClean="0">
                <a:latin typeface="Verdana"/>
                <a:cs typeface="Verdana"/>
              </a:rPr>
              <a:t> </a:t>
            </a:r>
            <a:r>
              <a:rPr sz="1800" spc="-15" dirty="0" smtClean="0">
                <a:latin typeface="Verdana"/>
                <a:cs typeface="Verdana"/>
              </a:rPr>
              <a:t>datab</a:t>
            </a:r>
            <a:r>
              <a:rPr sz="1800" spc="-20" dirty="0" smtClean="0">
                <a:latin typeface="Verdana"/>
                <a:cs typeface="Verdana"/>
              </a:rPr>
              <a:t>a</a:t>
            </a:r>
            <a:r>
              <a:rPr sz="1800" spc="-10" dirty="0" smtClean="0">
                <a:latin typeface="Verdana"/>
                <a:cs typeface="Verdana"/>
              </a:rPr>
              <a:t>ses)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ts val="750"/>
              </a:lnSpc>
              <a:spcBef>
                <a:spcPts val="12"/>
              </a:spcBef>
            </a:pPr>
            <a:endParaRPr sz="7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332740">
              <a:lnSpc>
                <a:spcPct val="100000"/>
              </a:lnSpc>
            </a:pPr>
            <a:r>
              <a:rPr sz="1800" dirty="0" smtClean="0">
                <a:latin typeface="Verdana"/>
                <a:cs typeface="Verdana"/>
              </a:rPr>
              <a:t>Proposit</a:t>
            </a:r>
            <a:r>
              <a:rPr sz="1800" spc="-10" dirty="0" smtClean="0">
                <a:latin typeface="Verdana"/>
                <a:cs typeface="Verdana"/>
              </a:rPr>
              <a:t>ional logic</a:t>
            </a:r>
            <a:r>
              <a:rPr sz="1800" spc="10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is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solidFill>
                  <a:srgbClr val="CE6B08"/>
                </a:solidFill>
                <a:latin typeface="Verdana"/>
                <a:cs typeface="Verdana"/>
              </a:rPr>
              <a:t>composi</a:t>
            </a:r>
            <a:r>
              <a:rPr sz="1800" spc="-10" dirty="0" smtClean="0">
                <a:solidFill>
                  <a:srgbClr val="CE6B08"/>
                </a:solidFill>
                <a:latin typeface="Verdana"/>
                <a:cs typeface="Verdana"/>
              </a:rPr>
              <a:t>t</a:t>
            </a:r>
            <a:r>
              <a:rPr sz="1800" spc="0" dirty="0" smtClean="0">
                <a:solidFill>
                  <a:srgbClr val="CE6B08"/>
                </a:solidFill>
                <a:latin typeface="Verdana"/>
                <a:cs typeface="Verdana"/>
              </a:rPr>
              <a:t>iona</a:t>
            </a:r>
            <a:r>
              <a:rPr sz="1800" spc="-5" dirty="0" smtClean="0">
                <a:solidFill>
                  <a:srgbClr val="CE6B08"/>
                </a:solidFill>
                <a:latin typeface="Verdana"/>
                <a:cs typeface="Verdana"/>
              </a:rPr>
              <a:t>l</a:t>
            </a:r>
            <a:r>
              <a:rPr sz="1800" spc="0" dirty="0" smtClean="0">
                <a:latin typeface="Verdana"/>
                <a:cs typeface="Verdana"/>
              </a:rPr>
              <a:t>:</a:t>
            </a:r>
            <a:endParaRPr sz="1800" dirty="0">
              <a:latin typeface="Verdana"/>
              <a:cs typeface="Verdana"/>
            </a:endParaRPr>
          </a:p>
          <a:p>
            <a:pPr marL="597535">
              <a:lnSpc>
                <a:spcPct val="100000"/>
              </a:lnSpc>
              <a:spcBef>
                <a:spcPts val="170"/>
              </a:spcBef>
            </a:pPr>
            <a:r>
              <a:rPr sz="1800" spc="-15" dirty="0" smtClean="0">
                <a:latin typeface="Verdana"/>
                <a:cs typeface="Verdana"/>
              </a:rPr>
              <a:t>meaning </a:t>
            </a:r>
            <a:r>
              <a:rPr sz="1800" spc="-10" dirty="0" smtClean="0">
                <a:latin typeface="Verdana"/>
                <a:cs typeface="Verdana"/>
              </a:rPr>
              <a:t>of </a:t>
            </a:r>
            <a:r>
              <a:rPr sz="1800" spc="20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sz="1800" spc="25" baseline="-25000" dirty="0" smtClean="0">
                <a:solidFill>
                  <a:srgbClr val="6F2F9F"/>
                </a:solidFill>
                <a:latin typeface="Arial"/>
                <a:cs typeface="Arial"/>
              </a:rPr>
              <a:t>1</a:t>
            </a:r>
            <a:r>
              <a:rPr lang="en-US" spc="-55" baseline="-25000" dirty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1800" spc="-55" baseline="-25000" dirty="0" smtClean="0">
                <a:solidFill>
                  <a:srgbClr val="6F2F9F"/>
                </a:solidFill>
                <a:latin typeface="Arial"/>
                <a:cs typeface="Arial"/>
              </a:rPr>
              <a:t>1</a:t>
            </a:r>
            <a:r>
              <a:rPr sz="1800" spc="130" baseline="-2500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350" dirty="0" smtClean="0">
                <a:solidFill>
                  <a:srgbClr val="6F2F9F"/>
                </a:solidFill>
                <a:latin typeface="Arial"/>
                <a:cs typeface="Arial"/>
              </a:rPr>
              <a:t>^</a:t>
            </a:r>
            <a:r>
              <a:rPr sz="1800" spc="135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-45" dirty="0" smtClean="0">
                <a:solidFill>
                  <a:srgbClr val="6F2F9F"/>
                </a:solidFill>
                <a:latin typeface="Arial"/>
                <a:cs typeface="Arial"/>
              </a:rPr>
              <a:t>P</a:t>
            </a:r>
            <a:r>
              <a:rPr sz="1800" spc="-110" baseline="-25000" dirty="0" smtClean="0">
                <a:solidFill>
                  <a:srgbClr val="6F2F9F"/>
                </a:solidFill>
                <a:latin typeface="Arial"/>
                <a:cs typeface="Arial"/>
              </a:rPr>
              <a:t>1</a:t>
            </a:r>
            <a:r>
              <a:rPr lang="en-US" spc="-55" baseline="-25000" dirty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1800" spc="-55" baseline="-25000" dirty="0" smtClean="0">
                <a:solidFill>
                  <a:srgbClr val="6F2F9F"/>
                </a:solidFill>
                <a:latin typeface="Arial"/>
                <a:cs typeface="Arial"/>
              </a:rPr>
              <a:t>2</a:t>
            </a:r>
            <a:r>
              <a:rPr sz="1800" spc="130" baseline="-2500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is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-10" dirty="0" smtClean="0">
                <a:latin typeface="Verdana"/>
                <a:cs typeface="Verdana"/>
              </a:rPr>
              <a:t>deri</a:t>
            </a:r>
            <a:r>
              <a:rPr sz="1800" spc="-35" dirty="0" smtClean="0">
                <a:latin typeface="Verdana"/>
                <a:cs typeface="Verdana"/>
              </a:rPr>
              <a:t>v</a:t>
            </a:r>
            <a:r>
              <a:rPr sz="1800" spc="-15" dirty="0" smtClean="0">
                <a:latin typeface="Verdana"/>
                <a:cs typeface="Verdana"/>
              </a:rPr>
              <a:t>ed</a:t>
            </a:r>
            <a:r>
              <a:rPr sz="1800" spc="10" dirty="0" smtClean="0">
                <a:latin typeface="Verdana"/>
                <a:cs typeface="Verdana"/>
              </a:rPr>
              <a:t> </a:t>
            </a:r>
            <a:r>
              <a:rPr sz="1800" spc="-15" dirty="0" smtClean="0">
                <a:latin typeface="Verdana"/>
                <a:cs typeface="Verdana"/>
              </a:rPr>
              <a:t>from</a:t>
            </a:r>
            <a:r>
              <a:rPr sz="1800" spc="-10" dirty="0" smtClean="0">
                <a:latin typeface="Verdana"/>
                <a:cs typeface="Verdana"/>
              </a:rPr>
              <a:t> </a:t>
            </a:r>
            <a:r>
              <a:rPr sz="1800" spc="-15" dirty="0" smtClean="0">
                <a:latin typeface="Verdana"/>
                <a:cs typeface="Verdana"/>
              </a:rPr>
              <a:t>meaning </a:t>
            </a:r>
            <a:r>
              <a:rPr sz="1800" spc="-10" dirty="0" smtClean="0">
                <a:latin typeface="Verdana"/>
                <a:cs typeface="Verdana"/>
              </a:rPr>
              <a:t>of</a:t>
            </a:r>
            <a:r>
              <a:rPr sz="1800" spc="10" dirty="0" smtClean="0">
                <a:latin typeface="Verdana"/>
                <a:cs typeface="Verdana"/>
              </a:rPr>
              <a:t> </a:t>
            </a:r>
            <a:r>
              <a:rPr sz="1800" spc="20" dirty="0" smtClean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sz="1800" spc="25" baseline="-25000" dirty="0" smtClean="0">
                <a:solidFill>
                  <a:srgbClr val="6F2F9F"/>
                </a:solidFill>
                <a:latin typeface="Arial"/>
                <a:cs typeface="Arial"/>
              </a:rPr>
              <a:t>1</a:t>
            </a:r>
            <a:r>
              <a:rPr lang="en-US" sz="1800" spc="-55" baseline="-25000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z="1800" spc="-55" baseline="-25000" dirty="0" smtClean="0">
                <a:solidFill>
                  <a:srgbClr val="6F2F9F"/>
                </a:solidFill>
                <a:latin typeface="Arial"/>
                <a:cs typeface="Arial"/>
              </a:rPr>
              <a:t>1</a:t>
            </a:r>
            <a:r>
              <a:rPr sz="1800" spc="130" dirty="0" smtClean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-15" dirty="0" smtClean="0">
                <a:latin typeface="Verdana"/>
                <a:cs typeface="Verdana"/>
              </a:rPr>
              <a:t>and </a:t>
            </a:r>
            <a:r>
              <a:rPr sz="1800" spc="-10" dirty="0" smtClean="0">
                <a:latin typeface="Verdana"/>
                <a:cs typeface="Verdana"/>
              </a:rPr>
              <a:t>of </a:t>
            </a:r>
            <a:r>
              <a:rPr sz="1800" spc="-45" dirty="0" smtClean="0">
                <a:solidFill>
                  <a:srgbClr val="6F2F9F"/>
                </a:solidFill>
                <a:latin typeface="Arial"/>
                <a:cs typeface="Arial"/>
              </a:rPr>
              <a:t>P</a:t>
            </a:r>
            <a:r>
              <a:rPr spc="25" baseline="-25000" dirty="0" smtClean="0">
                <a:solidFill>
                  <a:srgbClr val="6F2F9F"/>
                </a:solidFill>
                <a:latin typeface="Arial"/>
                <a:cs typeface="Arial"/>
              </a:rPr>
              <a:t>1</a:t>
            </a:r>
            <a:r>
              <a:rPr lang="en-US" spc="25" baseline="-25000" dirty="0" smtClean="0">
                <a:solidFill>
                  <a:srgbClr val="6F2F9F"/>
                </a:solidFill>
                <a:latin typeface="Arial"/>
                <a:cs typeface="Arial"/>
              </a:rPr>
              <a:t>,</a:t>
            </a:r>
            <a:r>
              <a:rPr spc="25" baseline="-25000" dirty="0" smtClean="0">
                <a:solidFill>
                  <a:srgbClr val="6F2F9F"/>
                </a:solidFill>
                <a:latin typeface="Arial"/>
                <a:cs typeface="Arial"/>
              </a:rPr>
              <a:t>2</a:t>
            </a:r>
            <a:endParaRPr spc="25" baseline="-25000" dirty="0">
              <a:solidFill>
                <a:srgbClr val="6F2F9F"/>
              </a:solidFill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36"/>
              </a:spcBef>
            </a:pPr>
            <a:endParaRPr sz="8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597535" marR="123189" indent="-265430">
              <a:lnSpc>
                <a:spcPct val="100000"/>
              </a:lnSpc>
            </a:pPr>
            <a:r>
              <a:rPr sz="1800" spc="-15" dirty="0" smtClean="0">
                <a:latin typeface="Verdana"/>
                <a:cs typeface="Verdana"/>
              </a:rPr>
              <a:t>Meaning in</a:t>
            </a:r>
            <a:r>
              <a:rPr sz="1800" spc="-5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propositional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logic</a:t>
            </a:r>
            <a:r>
              <a:rPr sz="1800" spc="10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is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-10" dirty="0" smtClean="0">
                <a:solidFill>
                  <a:srgbClr val="CE6B08"/>
                </a:solidFill>
                <a:latin typeface="Verdana"/>
                <a:cs typeface="Verdana"/>
              </a:rPr>
              <a:t>contex</a:t>
            </a:r>
            <a:r>
              <a:rPr sz="1800" spc="-45" dirty="0" smtClean="0">
                <a:solidFill>
                  <a:srgbClr val="CE6B08"/>
                </a:solidFill>
                <a:latin typeface="Verdana"/>
                <a:cs typeface="Verdana"/>
              </a:rPr>
              <a:t>t</a:t>
            </a:r>
            <a:r>
              <a:rPr sz="1800" spc="-5" dirty="0" smtClean="0">
                <a:solidFill>
                  <a:srgbClr val="CE6B08"/>
                </a:solidFill>
                <a:latin typeface="Verdana"/>
                <a:cs typeface="Verdana"/>
              </a:rPr>
              <a:t>-</a:t>
            </a:r>
            <a:r>
              <a:rPr sz="1800" spc="-15" dirty="0" smtClean="0">
                <a:solidFill>
                  <a:srgbClr val="CE6B08"/>
                </a:solidFill>
                <a:latin typeface="Verdana"/>
                <a:cs typeface="Verdana"/>
              </a:rPr>
              <a:t>independe</a:t>
            </a:r>
            <a:r>
              <a:rPr sz="1800" spc="-10" dirty="0" smtClean="0">
                <a:solidFill>
                  <a:srgbClr val="CE6B08"/>
                </a:solidFill>
                <a:latin typeface="Verdana"/>
                <a:cs typeface="Verdana"/>
              </a:rPr>
              <a:t>n</a:t>
            </a:r>
            <a:r>
              <a:rPr sz="1800" spc="0" dirty="0" smtClean="0">
                <a:solidFill>
                  <a:srgbClr val="CE6B08"/>
                </a:solidFill>
                <a:latin typeface="Verdana"/>
                <a:cs typeface="Verdana"/>
              </a:rPr>
              <a:t>t</a:t>
            </a:r>
            <a:r>
              <a:rPr sz="1800" spc="20" dirty="0" smtClean="0">
                <a:solidFill>
                  <a:srgbClr val="CE6B08"/>
                </a:solidFill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(unli</a:t>
            </a:r>
            <a:r>
              <a:rPr sz="1800" spc="-20" dirty="0" smtClean="0">
                <a:latin typeface="Verdana"/>
                <a:cs typeface="Verdana"/>
              </a:rPr>
              <a:t>k</a:t>
            </a:r>
            <a:r>
              <a:rPr sz="1800" spc="-15" dirty="0" smtClean="0">
                <a:latin typeface="Verdana"/>
                <a:cs typeface="Verdana"/>
              </a:rPr>
              <a:t>e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-15" dirty="0" smtClean="0">
                <a:latin typeface="Verdana"/>
                <a:cs typeface="Verdana"/>
              </a:rPr>
              <a:t>natu</a:t>
            </a:r>
            <a:r>
              <a:rPr sz="1800" spc="-45" dirty="0" smtClean="0">
                <a:latin typeface="Verdana"/>
                <a:cs typeface="Verdana"/>
              </a:rPr>
              <a:t>r</a:t>
            </a:r>
            <a:r>
              <a:rPr sz="1800" spc="0" dirty="0" smtClean="0">
                <a:latin typeface="Verdana"/>
                <a:cs typeface="Verdana"/>
              </a:rPr>
              <a:t>al </a:t>
            </a:r>
            <a:r>
              <a:rPr sz="1800" spc="-10" dirty="0" smtClean="0">
                <a:latin typeface="Verdana"/>
                <a:cs typeface="Verdana"/>
              </a:rPr>
              <a:t>language,</a:t>
            </a:r>
            <a:r>
              <a:rPr sz="1800" spc="-5" dirty="0" smtClean="0">
                <a:latin typeface="Verdana"/>
                <a:cs typeface="Verdana"/>
              </a:rPr>
              <a:t> </a:t>
            </a:r>
            <a:r>
              <a:rPr sz="1800" spc="-15" dirty="0" smtClean="0">
                <a:latin typeface="Verdana"/>
                <a:cs typeface="Verdana"/>
              </a:rPr>
              <a:t>where meaning depends</a:t>
            </a:r>
            <a:r>
              <a:rPr sz="1800" spc="15" dirty="0" smtClean="0">
                <a:latin typeface="Verdana"/>
                <a:cs typeface="Verdana"/>
              </a:rPr>
              <a:t> </a:t>
            </a:r>
            <a:r>
              <a:rPr sz="1800" spc="-15" dirty="0" smtClean="0">
                <a:latin typeface="Verdana"/>
                <a:cs typeface="Verdana"/>
              </a:rPr>
              <a:t>on </a:t>
            </a:r>
            <a:r>
              <a:rPr sz="1800" spc="-10" dirty="0" smtClean="0">
                <a:latin typeface="Verdana"/>
                <a:cs typeface="Verdana"/>
              </a:rPr>
              <a:t>c</a:t>
            </a:r>
            <a:r>
              <a:rPr sz="1800" spc="-25" dirty="0" smtClean="0">
                <a:latin typeface="Verdana"/>
                <a:cs typeface="Verdana"/>
              </a:rPr>
              <a:t>o</a:t>
            </a:r>
            <a:r>
              <a:rPr sz="1800" spc="-10" dirty="0" smtClean="0">
                <a:latin typeface="Verdana"/>
                <a:cs typeface="Verdana"/>
              </a:rPr>
              <a:t>ntext)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400"/>
              </a:lnSpc>
              <a:spcBef>
                <a:spcPts val="61"/>
              </a:spcBef>
            </a:pPr>
            <a:endParaRPr sz="1400" dirty="0"/>
          </a:p>
          <a:p>
            <a:pPr marL="597535" marR="1933575" indent="-265430">
              <a:lnSpc>
                <a:spcPct val="113900"/>
              </a:lnSpc>
            </a:pPr>
            <a:r>
              <a:rPr sz="1800" dirty="0" smtClean="0">
                <a:latin typeface="Verdana"/>
                <a:cs typeface="Verdana"/>
              </a:rPr>
              <a:t>Proposit</a:t>
            </a:r>
            <a:r>
              <a:rPr sz="1800" spc="-10" dirty="0" smtClean="0">
                <a:latin typeface="Verdana"/>
                <a:cs typeface="Verdana"/>
              </a:rPr>
              <a:t>ional logic</a:t>
            </a:r>
            <a:r>
              <a:rPr sz="1800" spc="10" dirty="0" smtClean="0">
                <a:latin typeface="Verdana"/>
                <a:cs typeface="Verdana"/>
              </a:rPr>
              <a:t> </a:t>
            </a:r>
            <a:r>
              <a:rPr sz="1800" spc="-15" dirty="0" smtClean="0">
                <a:latin typeface="Verdana"/>
                <a:cs typeface="Verdana"/>
              </a:rPr>
              <a:t>has</a:t>
            </a:r>
            <a:r>
              <a:rPr sz="1800" spc="-10" dirty="0" smtClean="0">
                <a:latin typeface="Verdana"/>
                <a:cs typeface="Verdana"/>
              </a:rPr>
              <a:t> </a:t>
            </a:r>
            <a:r>
              <a:rPr sz="1800" spc="-35" dirty="0" smtClean="0">
                <a:latin typeface="Verdana"/>
                <a:cs typeface="Verdana"/>
              </a:rPr>
              <a:t>v</a:t>
            </a:r>
            <a:r>
              <a:rPr sz="1800" spc="-10" dirty="0" smtClean="0">
                <a:latin typeface="Verdana"/>
                <a:cs typeface="Verdana"/>
              </a:rPr>
              <a:t>ery </a:t>
            </a:r>
            <a:r>
              <a:rPr sz="1800" spc="0" dirty="0" smtClean="0">
                <a:latin typeface="Verdana"/>
                <a:cs typeface="Verdana"/>
              </a:rPr>
              <a:t>limited</a:t>
            </a:r>
            <a:r>
              <a:rPr sz="1800" spc="25" dirty="0" smtClean="0">
                <a:latin typeface="Verdana"/>
                <a:cs typeface="Verdana"/>
              </a:rPr>
              <a:t> </a:t>
            </a:r>
            <a:r>
              <a:rPr sz="1800" spc="-10" dirty="0" smtClean="0">
                <a:latin typeface="Verdana"/>
                <a:cs typeface="Verdana"/>
              </a:rPr>
              <a:t>expressi</a:t>
            </a:r>
            <a:r>
              <a:rPr sz="1800" spc="-30" dirty="0" smtClean="0">
                <a:latin typeface="Verdana"/>
                <a:cs typeface="Verdana"/>
              </a:rPr>
              <a:t>v</a:t>
            </a:r>
            <a:r>
              <a:rPr sz="1800" spc="-15" dirty="0" smtClean="0">
                <a:latin typeface="Verdana"/>
                <a:cs typeface="Verdana"/>
              </a:rPr>
              <a:t>e</a:t>
            </a:r>
            <a:r>
              <a:rPr sz="1800" spc="5" dirty="0" smtClean="0">
                <a:latin typeface="Verdana"/>
                <a:cs typeface="Verdana"/>
              </a:rPr>
              <a:t> </a:t>
            </a:r>
            <a:r>
              <a:rPr sz="1800" spc="-15" dirty="0" smtClean="0">
                <a:latin typeface="Verdana"/>
                <a:cs typeface="Verdana"/>
              </a:rPr>
              <a:t>power</a:t>
            </a:r>
            <a:r>
              <a:rPr sz="1800" spc="-10" dirty="0" smtClean="0">
                <a:latin typeface="Verdana"/>
                <a:cs typeface="Verdana"/>
              </a:rPr>
              <a:t> (unli</a:t>
            </a:r>
            <a:r>
              <a:rPr sz="1800" spc="-20" dirty="0" smtClean="0">
                <a:latin typeface="Verdana"/>
                <a:cs typeface="Verdana"/>
              </a:rPr>
              <a:t>k</a:t>
            </a:r>
            <a:r>
              <a:rPr sz="1800" spc="-15" dirty="0" smtClean="0">
                <a:latin typeface="Verdana"/>
                <a:cs typeface="Verdana"/>
              </a:rPr>
              <a:t>e natu</a:t>
            </a:r>
            <a:r>
              <a:rPr sz="1800" spc="-40" dirty="0" smtClean="0">
                <a:latin typeface="Verdana"/>
                <a:cs typeface="Verdana"/>
              </a:rPr>
              <a:t>r</a:t>
            </a:r>
            <a:r>
              <a:rPr sz="1800" spc="0" dirty="0" smtClean="0">
                <a:latin typeface="Verdana"/>
                <a:cs typeface="Verdana"/>
              </a:rPr>
              <a:t>al</a:t>
            </a:r>
            <a:r>
              <a:rPr sz="1800" spc="-10" dirty="0" smtClean="0">
                <a:latin typeface="Verdana"/>
                <a:cs typeface="Verdana"/>
              </a:rPr>
              <a:t> language)</a:t>
            </a:r>
            <a:endParaRPr sz="1800" dirty="0">
              <a:latin typeface="Verdana"/>
              <a:cs typeface="Verdana"/>
            </a:endParaRPr>
          </a:p>
          <a:p>
            <a:pPr marL="881380" marR="753110" indent="-201295">
              <a:lnSpc>
                <a:spcPct val="100000"/>
              </a:lnSpc>
              <a:spcBef>
                <a:spcPts val="300"/>
              </a:spcBef>
            </a:pPr>
            <a:r>
              <a:rPr sz="1600" dirty="0" smtClean="0">
                <a:latin typeface="Verdana"/>
                <a:cs typeface="Verdana"/>
              </a:rPr>
              <a:t>E.g</a:t>
            </a:r>
            <a:r>
              <a:rPr sz="1600" spc="-105" dirty="0" smtClean="0">
                <a:latin typeface="Verdana"/>
                <a:cs typeface="Verdana"/>
              </a:rPr>
              <a:t>.</a:t>
            </a:r>
            <a:r>
              <a:rPr sz="1600" spc="0" dirty="0" smtClean="0">
                <a:latin typeface="Verdana"/>
                <a:cs typeface="Verdana"/>
              </a:rPr>
              <a:t>,</a:t>
            </a:r>
            <a:r>
              <a:rPr sz="1600" spc="10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cannot</a:t>
            </a:r>
            <a:r>
              <a:rPr sz="1600" spc="-5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s</a:t>
            </a:r>
            <a:r>
              <a:rPr sz="1600" spc="-20" dirty="0" smtClean="0">
                <a:latin typeface="Verdana"/>
                <a:cs typeface="Verdana"/>
              </a:rPr>
              <a:t>a</a:t>
            </a:r>
            <a:r>
              <a:rPr sz="1600" spc="0" dirty="0" smtClean="0">
                <a:latin typeface="Verdana"/>
                <a:cs typeface="Verdana"/>
              </a:rPr>
              <a:t>y</a:t>
            </a:r>
            <a:r>
              <a:rPr sz="1600" spc="5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“pits c</a:t>
            </a:r>
            <a:r>
              <a:rPr sz="1600" spc="-5" dirty="0" smtClean="0">
                <a:latin typeface="Verdana"/>
                <a:cs typeface="Verdana"/>
              </a:rPr>
              <a:t>a</a:t>
            </a:r>
            <a:r>
              <a:rPr sz="1600" spc="0" dirty="0" smtClean="0">
                <a:latin typeface="Verdana"/>
                <a:cs typeface="Verdana"/>
              </a:rPr>
              <a:t>use bre</a:t>
            </a:r>
            <a:r>
              <a:rPr sz="1600" spc="-5" dirty="0" smtClean="0">
                <a:latin typeface="Verdana"/>
                <a:cs typeface="Verdana"/>
              </a:rPr>
              <a:t>e</a:t>
            </a:r>
            <a:r>
              <a:rPr sz="1600" spc="-15" dirty="0" smtClean="0">
                <a:latin typeface="Verdana"/>
                <a:cs typeface="Verdana"/>
              </a:rPr>
              <a:t>z</a:t>
            </a:r>
            <a:r>
              <a:rPr sz="1600" spc="0" dirty="0" smtClean="0">
                <a:latin typeface="Verdana"/>
                <a:cs typeface="Verdana"/>
              </a:rPr>
              <a:t>es in</a:t>
            </a:r>
            <a:r>
              <a:rPr sz="1600" spc="-10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a</a:t>
            </a:r>
            <a:r>
              <a:rPr sz="1600" spc="-5" dirty="0" smtClean="0">
                <a:latin typeface="Verdana"/>
                <a:cs typeface="Verdana"/>
              </a:rPr>
              <a:t>d</a:t>
            </a:r>
            <a:r>
              <a:rPr sz="1600" spc="0" dirty="0" smtClean="0">
                <a:latin typeface="Verdana"/>
                <a:cs typeface="Verdana"/>
              </a:rPr>
              <a:t>jacent </a:t>
            </a:r>
            <a:r>
              <a:rPr sz="1600" spc="-5" dirty="0" smtClean="0">
                <a:latin typeface="Verdana"/>
                <a:cs typeface="Verdana"/>
              </a:rPr>
              <a:t>s</a:t>
            </a:r>
            <a:r>
              <a:rPr sz="1600" spc="0" dirty="0" smtClean="0">
                <a:latin typeface="Verdana"/>
                <a:cs typeface="Verdana"/>
              </a:rPr>
              <a:t>qu</a:t>
            </a:r>
            <a:r>
              <a:rPr sz="1600" spc="-5" dirty="0" smtClean="0">
                <a:latin typeface="Verdana"/>
                <a:cs typeface="Verdana"/>
              </a:rPr>
              <a:t>a</a:t>
            </a:r>
            <a:r>
              <a:rPr sz="1600" spc="0" dirty="0" smtClean="0">
                <a:latin typeface="Verdana"/>
                <a:cs typeface="Verdana"/>
              </a:rPr>
              <a:t>res”</a:t>
            </a:r>
            <a:r>
              <a:rPr sz="1600" spc="10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e</a:t>
            </a:r>
            <a:r>
              <a:rPr sz="1600" spc="-20" dirty="0" smtClean="0">
                <a:latin typeface="Verdana"/>
                <a:cs typeface="Verdana"/>
              </a:rPr>
              <a:t>x</a:t>
            </a:r>
            <a:r>
              <a:rPr sz="1600" spc="0" dirty="0" smtClean="0">
                <a:latin typeface="Verdana"/>
                <a:cs typeface="Verdana"/>
              </a:rPr>
              <a:t>cept</a:t>
            </a:r>
            <a:r>
              <a:rPr sz="1600" spc="-15" dirty="0" smtClean="0">
                <a:latin typeface="Verdana"/>
                <a:cs typeface="Verdana"/>
              </a:rPr>
              <a:t> </a:t>
            </a:r>
            <a:r>
              <a:rPr sz="1600" spc="-10" dirty="0" smtClean="0">
                <a:latin typeface="Verdana"/>
                <a:cs typeface="Verdana"/>
              </a:rPr>
              <a:t>b</a:t>
            </a:r>
            <a:r>
              <a:rPr sz="1600" spc="0" dirty="0" smtClean="0">
                <a:latin typeface="Verdana"/>
                <a:cs typeface="Verdana"/>
              </a:rPr>
              <a:t>y writing</a:t>
            </a:r>
            <a:r>
              <a:rPr sz="1600" spc="-10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one</a:t>
            </a:r>
            <a:r>
              <a:rPr sz="1600" spc="-5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sentence</a:t>
            </a:r>
            <a:r>
              <a:rPr sz="1600" spc="-20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for</a:t>
            </a:r>
            <a:r>
              <a:rPr sz="1600" spc="5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each </a:t>
            </a:r>
            <a:r>
              <a:rPr sz="1600" spc="-5" dirty="0" smtClean="0">
                <a:latin typeface="Verdana"/>
                <a:cs typeface="Verdana"/>
              </a:rPr>
              <a:t>s</a:t>
            </a:r>
            <a:r>
              <a:rPr sz="1600" spc="0" dirty="0" smtClean="0">
                <a:latin typeface="Verdana"/>
                <a:cs typeface="Verdana"/>
              </a:rPr>
              <a:t>qu</a:t>
            </a:r>
            <a:r>
              <a:rPr sz="1600" spc="-5" dirty="0" smtClean="0">
                <a:latin typeface="Verdana"/>
                <a:cs typeface="Verdana"/>
              </a:rPr>
              <a:t>a</a:t>
            </a:r>
            <a:r>
              <a:rPr sz="1600" spc="0" dirty="0" smtClean="0">
                <a:latin typeface="Verdana"/>
                <a:cs typeface="Verdana"/>
              </a:rPr>
              <a:t>re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1000" y="1447800"/>
            <a:ext cx="314325" cy="266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0525" y="4829175"/>
            <a:ext cx="295275" cy="2762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1000" y="2095500"/>
            <a:ext cx="314325" cy="266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1000" y="2971800"/>
            <a:ext cx="314325" cy="266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1000" y="3924300"/>
            <a:ext cx="314325" cy="266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570">
              <a:lnSpc>
                <a:spcPct val="100000"/>
              </a:lnSpc>
            </a:pPr>
            <a:fld id="{81D60167-4931-47E6-BA6A-407CBD079E47}" type="slidenum">
              <a:rPr sz="1000" b="1" dirty="0" smtClean="0">
                <a:solidFill>
                  <a:srgbClr val="A7A299"/>
                </a:solidFill>
                <a:latin typeface="Verdana"/>
                <a:cs typeface="Verdana"/>
              </a:rPr>
              <a:t>6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45869" y="391668"/>
            <a:ext cx="839724" cy="757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First-order logic (FOL)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570">
              <a:lnSpc>
                <a:spcPct val="100000"/>
              </a:lnSpc>
            </a:pPr>
            <a:fld id="{81D60167-4931-47E6-BA6A-407CBD079E47}" type="slidenum">
              <a:rPr sz="1000" b="1" dirty="0" smtClean="0">
                <a:solidFill>
                  <a:srgbClr val="A7A299"/>
                </a:solidFill>
                <a:latin typeface="Verdana"/>
                <a:cs typeface="Verdana"/>
              </a:rPr>
              <a:t>7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7380" y="1389379"/>
            <a:ext cx="8192134" cy="45529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 marR="471170" indent="-265430" algn="just">
              <a:lnSpc>
                <a:spcPts val="216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sz="2000" spc="-15" dirty="0" smtClean="0">
                <a:latin typeface="Verdana"/>
                <a:cs typeface="Verdana"/>
              </a:rPr>
              <a:t>Wher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15" dirty="0" smtClean="0">
                <a:latin typeface="Verdana"/>
                <a:cs typeface="Verdana"/>
              </a:rPr>
              <a:t>as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pro</a:t>
            </a:r>
            <a:r>
              <a:rPr sz="2000" spc="-25" dirty="0" smtClean="0">
                <a:latin typeface="Verdana"/>
                <a:cs typeface="Verdana"/>
              </a:rPr>
              <a:t>p</a:t>
            </a:r>
            <a:r>
              <a:rPr sz="2000" spc="-10" dirty="0" smtClean="0">
                <a:latin typeface="Verdana"/>
                <a:cs typeface="Verdana"/>
              </a:rPr>
              <a:t>osi</a:t>
            </a:r>
            <a:r>
              <a:rPr sz="2000" spc="-20" dirty="0" smtClean="0">
                <a:latin typeface="Verdana"/>
                <a:cs typeface="Verdana"/>
              </a:rPr>
              <a:t>t</a:t>
            </a:r>
            <a:r>
              <a:rPr sz="2000" spc="-10" dirty="0" smtClean="0">
                <a:latin typeface="Verdana"/>
                <a:cs typeface="Verdana"/>
              </a:rPr>
              <a:t>ional</a:t>
            </a:r>
            <a:r>
              <a:rPr sz="2000" spc="1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log</a:t>
            </a:r>
            <a:r>
              <a:rPr sz="2000" spc="-20" dirty="0" smtClean="0">
                <a:latin typeface="Verdana"/>
                <a:cs typeface="Verdana"/>
              </a:rPr>
              <a:t>i</a:t>
            </a:r>
            <a:r>
              <a:rPr sz="2000" spc="-15" dirty="0" smtClean="0">
                <a:latin typeface="Verdana"/>
                <a:cs typeface="Verdana"/>
              </a:rPr>
              <a:t>c</a:t>
            </a:r>
            <a:r>
              <a:rPr sz="2000" spc="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as</a:t>
            </a:r>
            <a:r>
              <a:rPr sz="2000" spc="-25" dirty="0" smtClean="0">
                <a:latin typeface="Verdana"/>
                <a:cs typeface="Verdana"/>
              </a:rPr>
              <a:t>s</a:t>
            </a:r>
            <a:r>
              <a:rPr sz="2000" spc="-15" dirty="0" smtClean="0">
                <a:latin typeface="Verdana"/>
                <a:cs typeface="Verdana"/>
              </a:rPr>
              <a:t>umes world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contains</a:t>
            </a:r>
            <a:r>
              <a:rPr sz="2000" spc="-10" dirty="0" smtClean="0">
                <a:latin typeface="Verdana"/>
                <a:cs typeface="Verdana"/>
              </a:rPr>
              <a:t> fac</a:t>
            </a:r>
            <a:r>
              <a:rPr sz="2000" spc="-15" dirty="0" smtClean="0">
                <a:latin typeface="Verdana"/>
                <a:cs typeface="Verdana"/>
              </a:rPr>
              <a:t>t</a:t>
            </a:r>
            <a:r>
              <a:rPr sz="2000" spc="-10" dirty="0" smtClean="0">
                <a:latin typeface="Verdana"/>
                <a:cs typeface="Verdana"/>
              </a:rPr>
              <a:t>s, fir</a:t>
            </a:r>
            <a:r>
              <a:rPr sz="2000" spc="-25" dirty="0" smtClean="0">
                <a:latin typeface="Verdana"/>
                <a:cs typeface="Verdana"/>
              </a:rPr>
              <a:t>s</a:t>
            </a:r>
            <a:r>
              <a:rPr sz="2000" spc="-55" dirty="0" smtClean="0">
                <a:latin typeface="Verdana"/>
                <a:cs typeface="Verdana"/>
              </a:rPr>
              <a:t>t</a:t>
            </a:r>
            <a:r>
              <a:rPr sz="2000" spc="-15" dirty="0" smtClean="0">
                <a:latin typeface="Verdana"/>
                <a:cs typeface="Verdana"/>
              </a:rPr>
              <a:t>-ord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10" dirty="0" smtClean="0">
                <a:latin typeface="Verdana"/>
                <a:cs typeface="Verdana"/>
              </a:rPr>
              <a:t>r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logic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(li</a:t>
            </a:r>
            <a:r>
              <a:rPr sz="2000" spc="-35" dirty="0" smtClean="0">
                <a:latin typeface="Verdana"/>
                <a:cs typeface="Verdana"/>
              </a:rPr>
              <a:t>k</a:t>
            </a:r>
            <a:r>
              <a:rPr sz="2000" spc="-15" dirty="0" smtClean="0">
                <a:latin typeface="Verdana"/>
                <a:cs typeface="Verdana"/>
              </a:rPr>
              <a:t>e</a:t>
            </a:r>
            <a:r>
              <a:rPr sz="2000" spc="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natu</a:t>
            </a:r>
            <a:r>
              <a:rPr sz="2000" spc="-45" dirty="0" smtClean="0">
                <a:latin typeface="Verdana"/>
                <a:cs typeface="Verdana"/>
              </a:rPr>
              <a:t>r</a:t>
            </a:r>
            <a:r>
              <a:rPr sz="2000" spc="-10" dirty="0" smtClean="0">
                <a:latin typeface="Verdana"/>
                <a:cs typeface="Verdana"/>
              </a:rPr>
              <a:t>al</a:t>
            </a:r>
            <a:r>
              <a:rPr sz="2000" spc="-15" dirty="0" smtClean="0">
                <a:latin typeface="Verdana"/>
                <a:cs typeface="Verdana"/>
              </a:rPr>
              <a:t> langua</a:t>
            </a:r>
            <a:r>
              <a:rPr sz="2000" spc="-20" dirty="0" smtClean="0">
                <a:latin typeface="Verdana"/>
                <a:cs typeface="Verdana"/>
              </a:rPr>
              <a:t>g</a:t>
            </a:r>
            <a:r>
              <a:rPr sz="2000" spc="-15" dirty="0" smtClean="0">
                <a:latin typeface="Verdana"/>
                <a:cs typeface="Verdana"/>
              </a:rPr>
              <a:t>e)</a:t>
            </a:r>
            <a:r>
              <a:rPr sz="2000" spc="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as</a:t>
            </a:r>
            <a:r>
              <a:rPr sz="2000" spc="-25" dirty="0" smtClean="0">
                <a:latin typeface="Verdana"/>
                <a:cs typeface="Verdana"/>
              </a:rPr>
              <a:t>s</a:t>
            </a:r>
            <a:r>
              <a:rPr sz="2000" spc="-15" dirty="0" smtClean="0">
                <a:latin typeface="Verdana"/>
                <a:cs typeface="Verdana"/>
              </a:rPr>
              <a:t>umes </a:t>
            </a:r>
            <a:r>
              <a:rPr sz="2000" spc="-20" dirty="0" smtClean="0">
                <a:latin typeface="Verdana"/>
                <a:cs typeface="Verdana"/>
              </a:rPr>
              <a:t>t</a:t>
            </a:r>
            <a:r>
              <a:rPr sz="2000" spc="-15" dirty="0" smtClean="0">
                <a:latin typeface="Verdana"/>
                <a:cs typeface="Verdana"/>
              </a:rPr>
              <a:t>he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world</a:t>
            </a:r>
            <a:r>
              <a:rPr sz="2000" spc="-10" dirty="0" smtClean="0">
                <a:latin typeface="Verdana"/>
                <a:cs typeface="Verdana"/>
              </a:rPr>
              <a:t> contain</a:t>
            </a:r>
            <a:r>
              <a:rPr sz="2000" spc="-25" dirty="0" smtClean="0">
                <a:latin typeface="Verdana"/>
                <a:cs typeface="Verdana"/>
              </a:rPr>
              <a:t>s</a:t>
            </a:r>
            <a:r>
              <a:rPr sz="2000" spc="-10" dirty="0" smtClean="0"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>
              <a:lnSpc>
                <a:spcPts val="700"/>
              </a:lnSpc>
              <a:spcBef>
                <a:spcPts val="27"/>
              </a:spcBef>
              <a:buClr>
                <a:srgbClr val="EF7E09"/>
              </a:buClr>
              <a:buFont typeface="Wingdings 2"/>
              <a:buChar char="·"/>
            </a:pPr>
            <a:endParaRPr sz="700"/>
          </a:p>
          <a:p>
            <a:pPr>
              <a:lnSpc>
                <a:spcPts val="1000"/>
              </a:lnSpc>
              <a:buClr>
                <a:srgbClr val="EF7E09"/>
              </a:buClr>
              <a:buFont typeface="Wingdings 2"/>
              <a:buChar char="·"/>
            </a:pPr>
            <a:endParaRPr sz="1000"/>
          </a:p>
          <a:p>
            <a:pPr>
              <a:lnSpc>
                <a:spcPts val="1000"/>
              </a:lnSpc>
              <a:buClr>
                <a:srgbClr val="EF7E09"/>
              </a:buClr>
              <a:buFont typeface="Wingdings 2"/>
              <a:buChar char="·"/>
            </a:pPr>
            <a:endParaRPr sz="1000"/>
          </a:p>
          <a:p>
            <a:pPr marL="561340" marR="12700" lvl="1" indent="-201295">
              <a:lnSpc>
                <a:spcPct val="90000"/>
              </a:lnSpc>
              <a:buClr>
                <a:srgbClr val="EF7E09"/>
              </a:buClr>
              <a:buFont typeface="Verdana"/>
              <a:buChar char="◦"/>
              <a:tabLst>
                <a:tab pos="561340" algn="l"/>
                <a:tab pos="1729739" algn="l"/>
              </a:tabLst>
            </a:pPr>
            <a:r>
              <a:rPr sz="1700" b="1" spc="-15" dirty="0" smtClean="0">
                <a:latin typeface="Verdana"/>
                <a:cs typeface="Verdana"/>
              </a:rPr>
              <a:t>Object</a:t>
            </a:r>
            <a:r>
              <a:rPr sz="1700" b="1" spc="-5" dirty="0" smtClean="0">
                <a:latin typeface="Verdana"/>
                <a:cs typeface="Verdana"/>
              </a:rPr>
              <a:t>s</a:t>
            </a:r>
            <a:r>
              <a:rPr sz="1700" spc="-10" dirty="0" smtClean="0">
                <a:latin typeface="Verdana"/>
                <a:cs typeface="Verdana"/>
              </a:rPr>
              <a:t>:	wheel,</a:t>
            </a:r>
            <a:r>
              <a:rPr sz="1700" spc="-15" dirty="0" smtClean="0">
                <a:latin typeface="Verdana"/>
                <a:cs typeface="Verdana"/>
              </a:rPr>
              <a:t> doo</a:t>
            </a:r>
            <a:r>
              <a:rPr sz="1700" spc="-250" dirty="0" smtClean="0">
                <a:latin typeface="Verdana"/>
                <a:cs typeface="Verdana"/>
              </a:rPr>
              <a:t>r</a:t>
            </a:r>
            <a:r>
              <a:rPr sz="1700" spc="-10" dirty="0" smtClean="0">
                <a:latin typeface="Verdana"/>
                <a:cs typeface="Verdana"/>
              </a:rPr>
              <a:t>,</a:t>
            </a:r>
            <a:r>
              <a:rPr sz="1700" spc="5" dirty="0" smtClean="0">
                <a:latin typeface="Verdana"/>
                <a:cs typeface="Verdana"/>
              </a:rPr>
              <a:t> </a:t>
            </a:r>
            <a:r>
              <a:rPr sz="1700" spc="-15" dirty="0" smtClean="0">
                <a:latin typeface="Verdana"/>
                <a:cs typeface="Verdana"/>
              </a:rPr>
              <a:t>bod</a:t>
            </a:r>
            <a:r>
              <a:rPr sz="1700" spc="-175" dirty="0" smtClean="0">
                <a:latin typeface="Verdana"/>
                <a:cs typeface="Verdana"/>
              </a:rPr>
              <a:t>y</a:t>
            </a:r>
            <a:r>
              <a:rPr sz="1700" spc="-10" dirty="0" smtClean="0">
                <a:latin typeface="Verdana"/>
                <a:cs typeface="Verdana"/>
              </a:rPr>
              <a:t>,</a:t>
            </a:r>
            <a:r>
              <a:rPr sz="1700" spc="10" dirty="0" smtClean="0">
                <a:latin typeface="Verdana"/>
                <a:cs typeface="Verdana"/>
              </a:rPr>
              <a:t> </a:t>
            </a:r>
            <a:r>
              <a:rPr sz="1700" spc="-10" dirty="0" smtClean="0">
                <a:latin typeface="Verdana"/>
                <a:cs typeface="Verdana"/>
              </a:rPr>
              <a:t>engine, seat,</a:t>
            </a:r>
            <a:r>
              <a:rPr sz="1700" spc="5" dirty="0" smtClean="0">
                <a:latin typeface="Verdana"/>
                <a:cs typeface="Verdana"/>
              </a:rPr>
              <a:t> </a:t>
            </a:r>
            <a:r>
              <a:rPr sz="1700" spc="-10" dirty="0" smtClean="0">
                <a:latin typeface="Verdana"/>
                <a:cs typeface="Verdana"/>
              </a:rPr>
              <a:t>ca</a:t>
            </a:r>
            <a:r>
              <a:rPr sz="1700" spc="-254" dirty="0" smtClean="0">
                <a:latin typeface="Verdana"/>
                <a:cs typeface="Verdana"/>
              </a:rPr>
              <a:t>r</a:t>
            </a:r>
            <a:r>
              <a:rPr sz="1700" spc="-10" dirty="0" smtClean="0">
                <a:latin typeface="Verdana"/>
                <a:cs typeface="Verdana"/>
              </a:rPr>
              <a:t>,</a:t>
            </a:r>
            <a:r>
              <a:rPr sz="1700" spc="5" dirty="0" smtClean="0">
                <a:latin typeface="Verdana"/>
                <a:cs typeface="Verdana"/>
              </a:rPr>
              <a:t> </a:t>
            </a:r>
            <a:r>
              <a:rPr sz="1700" spc="-10" dirty="0" smtClean="0">
                <a:latin typeface="Verdana"/>
                <a:cs typeface="Verdana"/>
              </a:rPr>
              <a:t>pas</a:t>
            </a:r>
            <a:r>
              <a:rPr sz="1700" spc="-20" dirty="0" smtClean="0">
                <a:latin typeface="Verdana"/>
                <a:cs typeface="Verdana"/>
              </a:rPr>
              <a:t>s</a:t>
            </a:r>
            <a:r>
              <a:rPr sz="1700" spc="-15" dirty="0" smtClean="0">
                <a:latin typeface="Verdana"/>
                <a:cs typeface="Verdana"/>
              </a:rPr>
              <a:t>enge</a:t>
            </a:r>
            <a:r>
              <a:rPr sz="1700" spc="-250" dirty="0" smtClean="0">
                <a:latin typeface="Verdana"/>
                <a:cs typeface="Verdana"/>
              </a:rPr>
              <a:t>r</a:t>
            </a:r>
            <a:r>
              <a:rPr sz="1700" spc="-10" dirty="0" smtClean="0">
                <a:latin typeface="Verdana"/>
                <a:cs typeface="Verdana"/>
              </a:rPr>
              <a:t>,</a:t>
            </a:r>
            <a:r>
              <a:rPr sz="1700" spc="15" dirty="0" smtClean="0">
                <a:latin typeface="Verdana"/>
                <a:cs typeface="Verdana"/>
              </a:rPr>
              <a:t> </a:t>
            </a:r>
            <a:r>
              <a:rPr sz="1700" spc="-10" dirty="0" smtClean="0">
                <a:latin typeface="Verdana"/>
                <a:cs typeface="Verdana"/>
              </a:rPr>
              <a:t>dri</a:t>
            </a:r>
            <a:r>
              <a:rPr sz="1700" spc="-30" dirty="0" smtClean="0">
                <a:latin typeface="Verdana"/>
                <a:cs typeface="Verdana"/>
              </a:rPr>
              <a:t>v</a:t>
            </a:r>
            <a:r>
              <a:rPr sz="1700" spc="-10" dirty="0" smtClean="0">
                <a:latin typeface="Verdana"/>
                <a:cs typeface="Verdana"/>
              </a:rPr>
              <a:t>e</a:t>
            </a:r>
            <a:r>
              <a:rPr sz="1700" spc="-250" dirty="0" smtClean="0">
                <a:latin typeface="Verdana"/>
                <a:cs typeface="Verdana"/>
              </a:rPr>
              <a:t>r</a:t>
            </a:r>
            <a:r>
              <a:rPr sz="1700" spc="-10" dirty="0" smtClean="0">
                <a:latin typeface="Verdana"/>
                <a:cs typeface="Verdana"/>
              </a:rPr>
              <a:t>, people,</a:t>
            </a:r>
            <a:r>
              <a:rPr sz="1700" spc="5" dirty="0" smtClean="0">
                <a:latin typeface="Verdana"/>
                <a:cs typeface="Verdana"/>
              </a:rPr>
              <a:t> </a:t>
            </a:r>
            <a:r>
              <a:rPr sz="1700" spc="-10" dirty="0" smtClean="0">
                <a:latin typeface="Verdana"/>
                <a:cs typeface="Verdana"/>
              </a:rPr>
              <a:t>houses,</a:t>
            </a:r>
            <a:r>
              <a:rPr sz="1700" spc="5" dirty="0" smtClean="0">
                <a:latin typeface="Verdana"/>
                <a:cs typeface="Verdana"/>
              </a:rPr>
              <a:t> </a:t>
            </a:r>
            <a:r>
              <a:rPr sz="1700" spc="-15" dirty="0" smtClean="0">
                <a:latin typeface="Verdana"/>
                <a:cs typeface="Verdana"/>
              </a:rPr>
              <a:t>num</a:t>
            </a:r>
            <a:r>
              <a:rPr sz="1700" spc="-20" dirty="0" smtClean="0">
                <a:latin typeface="Verdana"/>
                <a:cs typeface="Verdana"/>
              </a:rPr>
              <a:t>b</a:t>
            </a:r>
            <a:r>
              <a:rPr sz="1700" spc="-10" dirty="0" smtClean="0">
                <a:latin typeface="Verdana"/>
                <a:cs typeface="Verdana"/>
              </a:rPr>
              <a:t>ers,</a:t>
            </a:r>
            <a:r>
              <a:rPr sz="1700" spc="5" dirty="0" smtClean="0">
                <a:latin typeface="Verdana"/>
                <a:cs typeface="Verdana"/>
              </a:rPr>
              <a:t> </a:t>
            </a:r>
            <a:r>
              <a:rPr sz="1700" spc="-10" dirty="0" smtClean="0">
                <a:latin typeface="Verdana"/>
                <a:cs typeface="Verdana"/>
              </a:rPr>
              <a:t>theories,</a:t>
            </a:r>
            <a:r>
              <a:rPr sz="1700" spc="-5" dirty="0" smtClean="0">
                <a:latin typeface="Verdana"/>
                <a:cs typeface="Verdana"/>
              </a:rPr>
              <a:t> </a:t>
            </a:r>
            <a:r>
              <a:rPr sz="1700" spc="-60" dirty="0" smtClean="0">
                <a:latin typeface="Verdana"/>
                <a:cs typeface="Verdana"/>
              </a:rPr>
              <a:t>R</a:t>
            </a:r>
            <a:r>
              <a:rPr sz="1700" spc="-10" dirty="0" smtClean="0">
                <a:latin typeface="Verdana"/>
                <a:cs typeface="Verdana"/>
              </a:rPr>
              <a:t>onald</a:t>
            </a:r>
            <a:r>
              <a:rPr sz="1700" spc="15" dirty="0" smtClean="0">
                <a:latin typeface="Verdana"/>
                <a:cs typeface="Verdana"/>
              </a:rPr>
              <a:t> </a:t>
            </a:r>
            <a:r>
              <a:rPr sz="1700" spc="-10" dirty="0" smtClean="0">
                <a:latin typeface="Verdana"/>
                <a:cs typeface="Verdana"/>
              </a:rPr>
              <a:t>McDonald,</a:t>
            </a:r>
            <a:r>
              <a:rPr sz="1700" spc="20" dirty="0" smtClean="0">
                <a:latin typeface="Verdana"/>
                <a:cs typeface="Verdana"/>
              </a:rPr>
              <a:t> </a:t>
            </a:r>
            <a:r>
              <a:rPr sz="1700" spc="-10" dirty="0" smtClean="0">
                <a:latin typeface="Verdana"/>
                <a:cs typeface="Verdana"/>
              </a:rPr>
              <a:t>colors,</a:t>
            </a:r>
            <a:r>
              <a:rPr sz="1700" spc="10" dirty="0" smtClean="0">
                <a:latin typeface="Verdana"/>
                <a:cs typeface="Verdana"/>
              </a:rPr>
              <a:t> </a:t>
            </a:r>
            <a:r>
              <a:rPr sz="1700" spc="-10" dirty="0" smtClean="0">
                <a:latin typeface="Verdana"/>
                <a:cs typeface="Verdana"/>
              </a:rPr>
              <a:t>baseb</a:t>
            </a:r>
            <a:r>
              <a:rPr sz="1700" spc="-20" dirty="0" smtClean="0">
                <a:latin typeface="Verdana"/>
                <a:cs typeface="Verdana"/>
              </a:rPr>
              <a:t>a</a:t>
            </a:r>
            <a:r>
              <a:rPr sz="1700" spc="0" dirty="0" smtClean="0">
                <a:latin typeface="Verdana"/>
                <a:cs typeface="Verdana"/>
              </a:rPr>
              <a:t>ll </a:t>
            </a:r>
            <a:r>
              <a:rPr sz="1700" spc="-15" dirty="0" smtClean="0">
                <a:latin typeface="Verdana"/>
                <a:cs typeface="Verdana"/>
              </a:rPr>
              <a:t>games</a:t>
            </a:r>
            <a:r>
              <a:rPr sz="1700" spc="-10" dirty="0" smtClean="0">
                <a:latin typeface="Verdana"/>
                <a:cs typeface="Verdana"/>
              </a:rPr>
              <a:t>,</a:t>
            </a:r>
            <a:r>
              <a:rPr sz="1700" spc="5" dirty="0" smtClean="0">
                <a:latin typeface="Verdana"/>
                <a:cs typeface="Verdana"/>
              </a:rPr>
              <a:t> </a:t>
            </a:r>
            <a:r>
              <a:rPr sz="1700" spc="-35" dirty="0" smtClean="0">
                <a:latin typeface="Verdana"/>
                <a:cs typeface="Verdana"/>
              </a:rPr>
              <a:t>w</a:t>
            </a:r>
            <a:r>
              <a:rPr sz="1700" spc="-10" dirty="0" smtClean="0">
                <a:latin typeface="Verdana"/>
                <a:cs typeface="Verdana"/>
              </a:rPr>
              <a:t>ars,</a:t>
            </a:r>
            <a:r>
              <a:rPr sz="1700" spc="-5" dirty="0" smtClean="0">
                <a:latin typeface="Verdana"/>
                <a:cs typeface="Verdana"/>
              </a:rPr>
              <a:t> </a:t>
            </a:r>
            <a:r>
              <a:rPr sz="1700" spc="-10" dirty="0" smtClean="0">
                <a:latin typeface="Verdana"/>
                <a:cs typeface="Verdana"/>
              </a:rPr>
              <a:t>centuri</a:t>
            </a:r>
            <a:r>
              <a:rPr sz="1700" spc="-5" dirty="0" smtClean="0">
                <a:latin typeface="Verdana"/>
                <a:cs typeface="Verdana"/>
              </a:rPr>
              <a:t>e</a:t>
            </a:r>
            <a:r>
              <a:rPr sz="1700" spc="-10" dirty="0" smtClean="0">
                <a:latin typeface="Verdana"/>
                <a:cs typeface="Verdana"/>
              </a:rPr>
              <a:t>s,</a:t>
            </a:r>
            <a:r>
              <a:rPr sz="1700" spc="-5" dirty="0" smtClean="0">
                <a:latin typeface="Verdana"/>
                <a:cs typeface="Verdana"/>
              </a:rPr>
              <a:t> </a:t>
            </a:r>
            <a:r>
              <a:rPr sz="1700" spc="-15" dirty="0" smtClean="0">
                <a:latin typeface="Verdana"/>
                <a:cs typeface="Verdana"/>
              </a:rPr>
              <a:t>…</a:t>
            </a:r>
            <a:endParaRPr sz="1700">
              <a:latin typeface="Verdana"/>
              <a:cs typeface="Verdana"/>
            </a:endParaRPr>
          </a:p>
          <a:p>
            <a:pPr lvl="1">
              <a:lnSpc>
                <a:spcPts val="1000"/>
              </a:lnSpc>
              <a:buClr>
                <a:srgbClr val="EF7E09"/>
              </a:buClr>
              <a:buFont typeface="Verdana"/>
              <a:buChar char="◦"/>
            </a:pPr>
            <a:endParaRPr sz="1000"/>
          </a:p>
          <a:p>
            <a:pPr lvl="1">
              <a:lnSpc>
                <a:spcPts val="1200"/>
              </a:lnSpc>
              <a:spcBef>
                <a:spcPts val="85"/>
              </a:spcBef>
              <a:buClr>
                <a:srgbClr val="EF7E09"/>
              </a:buClr>
              <a:buFont typeface="Verdana"/>
              <a:buChar char="◦"/>
            </a:pPr>
            <a:endParaRPr sz="1200"/>
          </a:p>
          <a:p>
            <a:pPr marL="561340" marR="64769" lvl="1" indent="-201295">
              <a:lnSpc>
                <a:spcPct val="97400"/>
              </a:lnSpc>
              <a:buClr>
                <a:srgbClr val="EF7E09"/>
              </a:buClr>
              <a:buFont typeface="Verdana"/>
              <a:buChar char="◦"/>
              <a:tabLst>
                <a:tab pos="561340" algn="l"/>
                <a:tab pos="2085339" algn="l"/>
              </a:tabLst>
            </a:pPr>
            <a:r>
              <a:rPr sz="1700" b="1" spc="-10" dirty="0" smtClean="0">
                <a:latin typeface="Verdana"/>
                <a:cs typeface="Verdana"/>
              </a:rPr>
              <a:t>Predicates</a:t>
            </a:r>
            <a:r>
              <a:rPr sz="1700" spc="-10" dirty="0" smtClean="0">
                <a:latin typeface="Verdana"/>
                <a:cs typeface="Verdana"/>
              </a:rPr>
              <a:t>:	Inside(ca</a:t>
            </a:r>
            <a:r>
              <a:rPr sz="1700" spc="-250" dirty="0" smtClean="0">
                <a:latin typeface="Verdana"/>
                <a:cs typeface="Verdana"/>
              </a:rPr>
              <a:t>r</a:t>
            </a:r>
            <a:r>
              <a:rPr sz="1700" spc="-10" dirty="0" smtClean="0">
                <a:latin typeface="Verdana"/>
                <a:cs typeface="Verdana"/>
              </a:rPr>
              <a:t>,</a:t>
            </a:r>
            <a:r>
              <a:rPr sz="1700" spc="10" dirty="0" smtClean="0">
                <a:latin typeface="Verdana"/>
                <a:cs typeface="Verdana"/>
              </a:rPr>
              <a:t> </a:t>
            </a:r>
            <a:r>
              <a:rPr sz="1700" spc="-10" dirty="0" smtClean="0">
                <a:latin typeface="Verdana"/>
                <a:cs typeface="Verdana"/>
              </a:rPr>
              <a:t>pas</a:t>
            </a:r>
            <a:r>
              <a:rPr sz="1700" spc="-20" dirty="0" smtClean="0">
                <a:latin typeface="Verdana"/>
                <a:cs typeface="Verdana"/>
              </a:rPr>
              <a:t>s</a:t>
            </a:r>
            <a:r>
              <a:rPr sz="1700" spc="-10" dirty="0" smtClean="0">
                <a:latin typeface="Verdana"/>
                <a:cs typeface="Verdana"/>
              </a:rPr>
              <a:t>enger),</a:t>
            </a:r>
            <a:r>
              <a:rPr sz="1700" spc="15" dirty="0" smtClean="0">
                <a:latin typeface="Verdana"/>
                <a:cs typeface="Verdana"/>
              </a:rPr>
              <a:t> </a:t>
            </a:r>
            <a:r>
              <a:rPr sz="1700" spc="-10" dirty="0" smtClean="0">
                <a:latin typeface="Verdana"/>
                <a:cs typeface="Verdana"/>
              </a:rPr>
              <a:t>Beside(dr</a:t>
            </a:r>
            <a:r>
              <a:rPr sz="1700" spc="0" dirty="0" smtClean="0">
                <a:latin typeface="Verdana"/>
                <a:cs typeface="Verdana"/>
              </a:rPr>
              <a:t>i</a:t>
            </a:r>
            <a:r>
              <a:rPr sz="1700" spc="-30" dirty="0" smtClean="0">
                <a:latin typeface="Verdana"/>
                <a:cs typeface="Verdana"/>
              </a:rPr>
              <a:t>v</a:t>
            </a:r>
            <a:r>
              <a:rPr sz="1700" spc="-10" dirty="0" smtClean="0">
                <a:latin typeface="Verdana"/>
                <a:cs typeface="Verdana"/>
              </a:rPr>
              <a:t>e</a:t>
            </a:r>
            <a:r>
              <a:rPr sz="1700" spc="-250" dirty="0" smtClean="0">
                <a:latin typeface="Verdana"/>
                <a:cs typeface="Verdana"/>
              </a:rPr>
              <a:t>r</a:t>
            </a:r>
            <a:r>
              <a:rPr sz="1700" spc="-10" dirty="0" smtClean="0">
                <a:latin typeface="Verdana"/>
                <a:cs typeface="Verdana"/>
              </a:rPr>
              <a:t>,</a:t>
            </a:r>
            <a:r>
              <a:rPr sz="1700" spc="-5" dirty="0" smtClean="0">
                <a:latin typeface="Verdana"/>
                <a:cs typeface="Verdana"/>
              </a:rPr>
              <a:t> </a:t>
            </a:r>
            <a:r>
              <a:rPr sz="1700" spc="-25" dirty="0" smtClean="0">
                <a:latin typeface="Verdana"/>
                <a:cs typeface="Verdana"/>
              </a:rPr>
              <a:t>p</a:t>
            </a:r>
            <a:r>
              <a:rPr sz="1700" spc="-10" dirty="0" smtClean="0">
                <a:latin typeface="Verdana"/>
                <a:cs typeface="Verdana"/>
              </a:rPr>
              <a:t>as</a:t>
            </a:r>
            <a:r>
              <a:rPr sz="1700" spc="-15" dirty="0" smtClean="0">
                <a:latin typeface="Verdana"/>
                <a:cs typeface="Verdana"/>
              </a:rPr>
              <a:t>s</a:t>
            </a:r>
            <a:r>
              <a:rPr sz="1700" spc="-10" dirty="0" smtClean="0">
                <a:latin typeface="Verdana"/>
                <a:cs typeface="Verdana"/>
              </a:rPr>
              <a:t>enger), Broth</a:t>
            </a:r>
            <a:r>
              <a:rPr sz="1700" spc="-5" dirty="0" smtClean="0">
                <a:latin typeface="Verdana"/>
                <a:cs typeface="Verdana"/>
              </a:rPr>
              <a:t>e</a:t>
            </a:r>
            <a:r>
              <a:rPr sz="1700" spc="-10" dirty="0" smtClean="0">
                <a:latin typeface="Verdana"/>
                <a:cs typeface="Verdana"/>
              </a:rPr>
              <a:t>rOf(person,</a:t>
            </a:r>
            <a:r>
              <a:rPr sz="1700" spc="20" dirty="0" smtClean="0">
                <a:latin typeface="Verdana"/>
                <a:cs typeface="Verdana"/>
              </a:rPr>
              <a:t> </a:t>
            </a:r>
            <a:r>
              <a:rPr sz="1700" spc="-10" dirty="0" smtClean="0">
                <a:latin typeface="Verdana"/>
                <a:cs typeface="Verdana"/>
              </a:rPr>
              <a:t>person),</a:t>
            </a:r>
            <a:r>
              <a:rPr sz="1700" spc="15" dirty="0" smtClean="0">
                <a:latin typeface="Verdana"/>
                <a:cs typeface="Verdana"/>
              </a:rPr>
              <a:t> </a:t>
            </a:r>
            <a:r>
              <a:rPr sz="1700" spc="-10" dirty="0" smtClean="0">
                <a:latin typeface="Verdana"/>
                <a:cs typeface="Verdana"/>
              </a:rPr>
              <a:t>BiggerThan(objec</a:t>
            </a:r>
            <a:r>
              <a:rPr sz="1700" spc="-5" dirty="0" smtClean="0">
                <a:latin typeface="Verdana"/>
                <a:cs typeface="Verdana"/>
              </a:rPr>
              <a:t>t</a:t>
            </a:r>
            <a:r>
              <a:rPr sz="1700" spc="-10" dirty="0" smtClean="0">
                <a:latin typeface="Verdana"/>
                <a:cs typeface="Verdana"/>
              </a:rPr>
              <a:t>,</a:t>
            </a:r>
            <a:r>
              <a:rPr sz="1700" spc="15" dirty="0" smtClean="0">
                <a:latin typeface="Verdana"/>
                <a:cs typeface="Verdana"/>
              </a:rPr>
              <a:t> </a:t>
            </a:r>
            <a:r>
              <a:rPr sz="1700" spc="-10" dirty="0" smtClean="0">
                <a:latin typeface="Verdana"/>
                <a:cs typeface="Verdana"/>
              </a:rPr>
              <a:t>object),</a:t>
            </a:r>
            <a:r>
              <a:rPr sz="1700" spc="20" dirty="0" smtClean="0">
                <a:latin typeface="Verdana"/>
                <a:cs typeface="Verdana"/>
              </a:rPr>
              <a:t> </a:t>
            </a:r>
            <a:r>
              <a:rPr sz="1700" spc="-10" dirty="0" smtClean="0">
                <a:latin typeface="Verdana"/>
                <a:cs typeface="Verdana"/>
              </a:rPr>
              <a:t>Inside(), part of(),</a:t>
            </a:r>
            <a:r>
              <a:rPr sz="1700" spc="5" dirty="0" smtClean="0">
                <a:latin typeface="Verdana"/>
                <a:cs typeface="Verdana"/>
              </a:rPr>
              <a:t> </a:t>
            </a:r>
            <a:r>
              <a:rPr sz="1700" spc="-10" dirty="0" smtClean="0">
                <a:latin typeface="Verdana"/>
                <a:cs typeface="Verdana"/>
              </a:rPr>
              <a:t>HasColor(),</a:t>
            </a:r>
            <a:r>
              <a:rPr sz="1700" spc="15" dirty="0" smtClean="0">
                <a:latin typeface="Verdana"/>
                <a:cs typeface="Verdana"/>
              </a:rPr>
              <a:t> </a:t>
            </a:r>
            <a:r>
              <a:rPr sz="1700" spc="-10" dirty="0" smtClean="0">
                <a:latin typeface="Verdana"/>
                <a:cs typeface="Verdana"/>
              </a:rPr>
              <a:t>Occurred</a:t>
            </a:r>
            <a:r>
              <a:rPr sz="1700" spc="-20" dirty="0" smtClean="0">
                <a:latin typeface="Verdana"/>
                <a:cs typeface="Verdana"/>
              </a:rPr>
              <a:t>A</a:t>
            </a:r>
            <a:r>
              <a:rPr sz="1700" spc="-10" dirty="0" smtClean="0">
                <a:latin typeface="Verdana"/>
                <a:cs typeface="Verdana"/>
              </a:rPr>
              <a:t>fter(),</a:t>
            </a:r>
            <a:r>
              <a:rPr sz="1700" spc="15" dirty="0" smtClean="0">
                <a:latin typeface="Verdana"/>
                <a:cs typeface="Verdana"/>
              </a:rPr>
              <a:t> </a:t>
            </a:r>
            <a:r>
              <a:rPr sz="1700" spc="-10" dirty="0" smtClean="0">
                <a:latin typeface="Verdana"/>
                <a:cs typeface="Verdana"/>
              </a:rPr>
              <a:t>Owns(),</a:t>
            </a:r>
            <a:r>
              <a:rPr sz="1700" spc="5" dirty="0" smtClean="0">
                <a:latin typeface="Verdana"/>
                <a:cs typeface="Verdana"/>
              </a:rPr>
              <a:t> </a:t>
            </a:r>
            <a:r>
              <a:rPr sz="1700" spc="-15" dirty="0" smtClean="0">
                <a:latin typeface="Verdana"/>
                <a:cs typeface="Verdana"/>
              </a:rPr>
              <a:t>ComesBe</a:t>
            </a:r>
            <a:r>
              <a:rPr sz="1700" spc="-5" dirty="0" smtClean="0">
                <a:latin typeface="Verdana"/>
                <a:cs typeface="Verdana"/>
              </a:rPr>
              <a:t>t</a:t>
            </a:r>
            <a:r>
              <a:rPr sz="1700" spc="-15" dirty="0" smtClean="0">
                <a:latin typeface="Verdana"/>
                <a:cs typeface="Verdana"/>
              </a:rPr>
              <a:t>we</a:t>
            </a:r>
            <a:r>
              <a:rPr sz="1700" spc="-5" dirty="0" smtClean="0">
                <a:latin typeface="Verdana"/>
                <a:cs typeface="Verdana"/>
              </a:rPr>
              <a:t>e</a:t>
            </a:r>
            <a:r>
              <a:rPr sz="1700" spc="-15" dirty="0" smtClean="0">
                <a:latin typeface="Verdana"/>
                <a:cs typeface="Verdana"/>
              </a:rPr>
              <a:t>n</a:t>
            </a:r>
            <a:r>
              <a:rPr sz="1700" spc="-10" dirty="0" smtClean="0">
                <a:latin typeface="Verdana"/>
                <a:cs typeface="Verdana"/>
              </a:rPr>
              <a:t>(</a:t>
            </a:r>
            <a:r>
              <a:rPr sz="1700" spc="-5" dirty="0" smtClean="0">
                <a:latin typeface="Verdana"/>
                <a:cs typeface="Verdana"/>
              </a:rPr>
              <a:t>)</a:t>
            </a:r>
            <a:r>
              <a:rPr sz="1700" spc="-10" dirty="0" smtClean="0">
                <a:latin typeface="Verdana"/>
                <a:cs typeface="Verdana"/>
              </a:rPr>
              <a:t>,</a:t>
            </a:r>
            <a:r>
              <a:rPr sz="1700" spc="-5" dirty="0" smtClean="0">
                <a:latin typeface="Verdana"/>
                <a:cs typeface="Verdana"/>
              </a:rPr>
              <a:t> </a:t>
            </a:r>
            <a:r>
              <a:rPr sz="1700" spc="-15" dirty="0" smtClean="0">
                <a:latin typeface="Verdana"/>
                <a:cs typeface="Verdana"/>
              </a:rPr>
              <a:t>…</a:t>
            </a:r>
            <a:endParaRPr sz="1700">
              <a:latin typeface="Verdana"/>
              <a:cs typeface="Verdana"/>
            </a:endParaRPr>
          </a:p>
          <a:p>
            <a:pPr lvl="1">
              <a:lnSpc>
                <a:spcPts val="1000"/>
              </a:lnSpc>
              <a:buClr>
                <a:srgbClr val="EF7E09"/>
              </a:buClr>
              <a:buFont typeface="Verdana"/>
              <a:buChar char="◦"/>
            </a:pPr>
            <a:endParaRPr sz="1000"/>
          </a:p>
          <a:p>
            <a:pPr lvl="1">
              <a:lnSpc>
                <a:spcPts val="1200"/>
              </a:lnSpc>
              <a:spcBef>
                <a:spcPts val="32"/>
              </a:spcBef>
              <a:buClr>
                <a:srgbClr val="EF7E09"/>
              </a:buClr>
              <a:buFont typeface="Verdana"/>
              <a:buChar char="◦"/>
            </a:pPr>
            <a:endParaRPr sz="1200"/>
          </a:p>
          <a:p>
            <a:pPr marL="561340" lvl="1" indent="-201295">
              <a:lnSpc>
                <a:spcPct val="100000"/>
              </a:lnSpc>
              <a:buClr>
                <a:srgbClr val="EF7E09"/>
              </a:buClr>
              <a:buFont typeface="Verdana"/>
              <a:buChar char="◦"/>
              <a:tabLst>
                <a:tab pos="561340" algn="l"/>
                <a:tab pos="1987550" algn="l"/>
              </a:tabLst>
            </a:pPr>
            <a:r>
              <a:rPr sz="1700" b="1" spc="-15" dirty="0" smtClean="0">
                <a:latin typeface="Verdana"/>
                <a:cs typeface="Verdana"/>
              </a:rPr>
              <a:t>Function</a:t>
            </a:r>
            <a:r>
              <a:rPr sz="1700" b="1" spc="-5" dirty="0" smtClean="0">
                <a:latin typeface="Verdana"/>
                <a:cs typeface="Verdana"/>
              </a:rPr>
              <a:t>s</a:t>
            </a:r>
            <a:r>
              <a:rPr sz="1700" spc="-10" dirty="0" smtClean="0">
                <a:latin typeface="Verdana"/>
                <a:cs typeface="Verdana"/>
              </a:rPr>
              <a:t>:	ColorOf(car),</a:t>
            </a:r>
            <a:r>
              <a:rPr sz="1700" spc="20" dirty="0" smtClean="0">
                <a:latin typeface="Verdana"/>
                <a:cs typeface="Verdana"/>
              </a:rPr>
              <a:t> </a:t>
            </a:r>
            <a:r>
              <a:rPr sz="1700" spc="-95" dirty="0" smtClean="0">
                <a:latin typeface="Verdana"/>
                <a:cs typeface="Verdana"/>
              </a:rPr>
              <a:t>F</a:t>
            </a:r>
            <a:r>
              <a:rPr sz="1700" spc="-10" dirty="0" smtClean="0">
                <a:latin typeface="Verdana"/>
                <a:cs typeface="Verdana"/>
              </a:rPr>
              <a:t>atherO</a:t>
            </a:r>
            <a:r>
              <a:rPr sz="1700" spc="-15" dirty="0" smtClean="0">
                <a:latin typeface="Verdana"/>
                <a:cs typeface="Verdana"/>
              </a:rPr>
              <a:t>f</a:t>
            </a:r>
            <a:r>
              <a:rPr sz="1700" spc="-10" dirty="0" smtClean="0">
                <a:latin typeface="Verdana"/>
                <a:cs typeface="Verdana"/>
              </a:rPr>
              <a:t>(person),</a:t>
            </a:r>
            <a:r>
              <a:rPr sz="1700" spc="20" dirty="0" smtClean="0">
                <a:latin typeface="Verdana"/>
                <a:cs typeface="Verdana"/>
              </a:rPr>
              <a:t> </a:t>
            </a:r>
            <a:r>
              <a:rPr sz="1700" spc="-10" dirty="0" smtClean="0">
                <a:latin typeface="Verdana"/>
                <a:cs typeface="Verdana"/>
              </a:rPr>
              <a:t>BestFr</a:t>
            </a:r>
            <a:r>
              <a:rPr sz="1700" spc="0" dirty="0" smtClean="0">
                <a:latin typeface="Verdana"/>
                <a:cs typeface="Verdana"/>
              </a:rPr>
              <a:t>i</a:t>
            </a:r>
            <a:r>
              <a:rPr sz="1700" spc="-10" dirty="0" smtClean="0">
                <a:latin typeface="Verdana"/>
                <a:cs typeface="Verdana"/>
              </a:rPr>
              <a:t>end(person),</a:t>
            </a:r>
            <a:endParaRPr sz="1700">
              <a:latin typeface="Verdana"/>
              <a:cs typeface="Verdana"/>
            </a:endParaRPr>
          </a:p>
          <a:p>
            <a:pPr marL="561340">
              <a:lnSpc>
                <a:spcPts val="1839"/>
              </a:lnSpc>
            </a:pPr>
            <a:r>
              <a:rPr sz="1700" dirty="0" smtClean="0">
                <a:latin typeface="Verdana"/>
                <a:cs typeface="Verdana"/>
              </a:rPr>
              <a:t>T</a:t>
            </a:r>
            <a:r>
              <a:rPr sz="1700" spc="-10" dirty="0" smtClean="0">
                <a:latin typeface="Verdana"/>
                <a:cs typeface="Verdana"/>
              </a:rPr>
              <a:t>hirdIn</a:t>
            </a:r>
            <a:r>
              <a:rPr sz="1700" spc="-25" dirty="0" smtClean="0">
                <a:latin typeface="Verdana"/>
                <a:cs typeface="Verdana"/>
              </a:rPr>
              <a:t>n</a:t>
            </a:r>
            <a:r>
              <a:rPr sz="1700" spc="-10" dirty="0" smtClean="0">
                <a:latin typeface="Verdana"/>
                <a:cs typeface="Verdana"/>
              </a:rPr>
              <a:t>ingO</a:t>
            </a:r>
            <a:r>
              <a:rPr sz="1700" spc="-20" dirty="0" smtClean="0">
                <a:latin typeface="Verdana"/>
                <a:cs typeface="Verdana"/>
              </a:rPr>
              <a:t>f</a:t>
            </a:r>
            <a:r>
              <a:rPr sz="1700" spc="-10" dirty="0" smtClean="0">
                <a:latin typeface="Verdana"/>
                <a:cs typeface="Verdana"/>
              </a:rPr>
              <a:t>(),</a:t>
            </a:r>
            <a:r>
              <a:rPr sz="1700" spc="10" dirty="0" smtClean="0">
                <a:latin typeface="Verdana"/>
                <a:cs typeface="Verdana"/>
              </a:rPr>
              <a:t> </a:t>
            </a:r>
            <a:r>
              <a:rPr sz="1700" spc="-15" dirty="0" smtClean="0">
                <a:latin typeface="Verdana"/>
                <a:cs typeface="Verdana"/>
              </a:rPr>
              <a:t>OneMor</a:t>
            </a:r>
            <a:r>
              <a:rPr sz="1700" spc="-125" dirty="0" smtClean="0">
                <a:latin typeface="Verdana"/>
                <a:cs typeface="Verdana"/>
              </a:rPr>
              <a:t>e</a:t>
            </a:r>
            <a:r>
              <a:rPr sz="1700" spc="0" dirty="0" smtClean="0">
                <a:latin typeface="Verdana"/>
                <a:cs typeface="Verdana"/>
              </a:rPr>
              <a:t>T</a:t>
            </a:r>
            <a:r>
              <a:rPr sz="1700" spc="-10" dirty="0" smtClean="0">
                <a:latin typeface="Verdana"/>
                <a:cs typeface="Verdana"/>
              </a:rPr>
              <a:t>h</a:t>
            </a:r>
            <a:r>
              <a:rPr sz="1700" spc="-15" dirty="0" smtClean="0">
                <a:latin typeface="Verdana"/>
                <a:cs typeface="Verdana"/>
              </a:rPr>
              <a:t>a</a:t>
            </a:r>
            <a:r>
              <a:rPr sz="1700" spc="-20" dirty="0" smtClean="0">
                <a:latin typeface="Verdana"/>
                <a:cs typeface="Verdana"/>
              </a:rPr>
              <a:t>n</a:t>
            </a:r>
            <a:r>
              <a:rPr sz="1700" spc="-10" dirty="0" smtClean="0">
                <a:latin typeface="Verdana"/>
                <a:cs typeface="Verdana"/>
              </a:rPr>
              <a:t>(),</a:t>
            </a:r>
            <a:r>
              <a:rPr sz="1700" spc="15" dirty="0" smtClean="0">
                <a:latin typeface="Verdana"/>
                <a:cs typeface="Verdana"/>
              </a:rPr>
              <a:t> </a:t>
            </a:r>
            <a:r>
              <a:rPr sz="1700" spc="0" dirty="0" smtClean="0">
                <a:latin typeface="Verdana"/>
                <a:cs typeface="Verdana"/>
              </a:rPr>
              <a:t>En</a:t>
            </a:r>
            <a:r>
              <a:rPr sz="1700" spc="-10" dirty="0" smtClean="0">
                <a:latin typeface="Verdana"/>
                <a:cs typeface="Verdana"/>
              </a:rPr>
              <a:t>d</a:t>
            </a:r>
            <a:r>
              <a:rPr sz="1700" spc="-15" dirty="0" smtClean="0">
                <a:latin typeface="Verdana"/>
                <a:cs typeface="Verdana"/>
              </a:rPr>
              <a:t>Of</a:t>
            </a:r>
            <a:r>
              <a:rPr sz="1700" spc="0" dirty="0" smtClean="0">
                <a:latin typeface="Verdana"/>
                <a:cs typeface="Verdana"/>
              </a:rPr>
              <a:t>(),</a:t>
            </a:r>
            <a:r>
              <a:rPr sz="1700" spc="15" dirty="0" smtClean="0">
                <a:latin typeface="Verdana"/>
                <a:cs typeface="Verdana"/>
              </a:rPr>
              <a:t> </a:t>
            </a:r>
            <a:r>
              <a:rPr sz="1700" spc="0" dirty="0" smtClean="0">
                <a:latin typeface="Verdana"/>
                <a:cs typeface="Verdana"/>
              </a:rPr>
              <a:t>…</a:t>
            </a:r>
            <a:endParaRPr sz="1700">
              <a:latin typeface="Verdana"/>
              <a:cs typeface="Verdana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32"/>
              </a:spcBef>
            </a:pPr>
            <a:endParaRPr sz="130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80000"/>
              <a:buFont typeface="Wingdings 2"/>
              <a:buChar char="·"/>
              <a:tabLst>
                <a:tab pos="277495" algn="l"/>
              </a:tabLst>
            </a:pPr>
            <a:r>
              <a:rPr sz="2000" spc="-10" dirty="0" smtClean="0">
                <a:latin typeface="Verdana"/>
                <a:cs typeface="Verdana"/>
              </a:rPr>
              <a:t>Functi</a:t>
            </a:r>
            <a:r>
              <a:rPr sz="2000" spc="-25" dirty="0" smtClean="0">
                <a:latin typeface="Verdana"/>
                <a:cs typeface="Verdana"/>
              </a:rPr>
              <a:t>o</a:t>
            </a:r>
            <a:r>
              <a:rPr sz="2000" spc="-15" dirty="0" smtClean="0">
                <a:latin typeface="Verdana"/>
                <a:cs typeface="Verdana"/>
              </a:rPr>
              <a:t>ns</a:t>
            </a:r>
            <a:r>
              <a:rPr sz="2000" spc="-2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are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0" dirty="0" smtClean="0">
                <a:latin typeface="Verdana"/>
                <a:cs typeface="Verdana"/>
              </a:rPr>
              <a:t>rel</a:t>
            </a:r>
            <a:r>
              <a:rPr sz="2000" spc="-20" dirty="0" smtClean="0">
                <a:latin typeface="Verdana"/>
                <a:cs typeface="Verdana"/>
              </a:rPr>
              <a:t>a</a:t>
            </a:r>
            <a:r>
              <a:rPr sz="2000" spc="-10" dirty="0" smtClean="0">
                <a:latin typeface="Verdana"/>
                <a:cs typeface="Verdana"/>
              </a:rPr>
              <a:t>tions </a:t>
            </a:r>
            <a:r>
              <a:rPr sz="2000" spc="-15" dirty="0" smtClean="0">
                <a:latin typeface="Verdana"/>
                <a:cs typeface="Verdana"/>
              </a:rPr>
              <a:t>with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sing</a:t>
            </a:r>
            <a:r>
              <a:rPr sz="2000" spc="-20" dirty="0" smtClean="0">
                <a:latin typeface="Verdana"/>
                <a:cs typeface="Verdana"/>
              </a:rPr>
              <a:t>l</a:t>
            </a:r>
            <a:r>
              <a:rPr sz="2000" spc="-15" dirty="0" smtClean="0">
                <a:latin typeface="Verdana"/>
                <a:cs typeface="Verdana"/>
              </a:rPr>
              <a:t>e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55" dirty="0" smtClean="0">
                <a:latin typeface="Verdana"/>
                <a:cs typeface="Verdana"/>
              </a:rPr>
              <a:t>v</a:t>
            </a:r>
            <a:r>
              <a:rPr sz="2000" spc="-15" dirty="0" smtClean="0">
                <a:latin typeface="Verdana"/>
                <a:cs typeface="Verdana"/>
              </a:rPr>
              <a:t>alue </a:t>
            </a:r>
            <a:r>
              <a:rPr sz="2000" spc="-10" dirty="0" smtClean="0">
                <a:latin typeface="Verdana"/>
                <a:cs typeface="Verdana"/>
              </a:rPr>
              <a:t>for </a:t>
            </a:r>
            <a:r>
              <a:rPr sz="2000" spc="-15" dirty="0" smtClean="0">
                <a:latin typeface="Verdana"/>
                <a:cs typeface="Verdana"/>
              </a:rPr>
              <a:t>ea</a:t>
            </a:r>
            <a:r>
              <a:rPr sz="2000" spc="-20" dirty="0" smtClean="0">
                <a:latin typeface="Verdana"/>
                <a:cs typeface="Verdana"/>
              </a:rPr>
              <a:t>c</a:t>
            </a:r>
            <a:r>
              <a:rPr sz="2000" spc="-15" dirty="0" smtClean="0">
                <a:latin typeface="Verdana"/>
                <a:cs typeface="Verdana"/>
              </a:rPr>
              <a:t>h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obje</a:t>
            </a:r>
            <a:r>
              <a:rPr sz="2000" spc="-25" dirty="0" smtClean="0">
                <a:latin typeface="Verdana"/>
                <a:cs typeface="Verdana"/>
              </a:rPr>
              <a:t>c</a:t>
            </a:r>
            <a:r>
              <a:rPr sz="2000" spc="-10" dirty="0" smtClean="0">
                <a:latin typeface="Verdana"/>
                <a:cs typeface="Verdana"/>
              </a:rPr>
              <a:t>t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Logics in general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52942" y="6430771"/>
            <a:ext cx="207010" cy="1619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 smtClean="0">
                <a:solidFill>
                  <a:srgbClr val="A7A299"/>
                </a:solidFill>
                <a:latin typeface="Verdana"/>
                <a:cs typeface="Verdana"/>
              </a:rPr>
              <a:t>10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980" y="1543303"/>
            <a:ext cx="8184515" cy="1180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77777"/>
              <a:buFont typeface="Wingdings 2"/>
              <a:buChar char="·"/>
              <a:tabLst>
                <a:tab pos="277495" algn="l"/>
              </a:tabLst>
            </a:pPr>
            <a:r>
              <a:rPr sz="1800" dirty="0" smtClean="0">
                <a:latin typeface="Verdana"/>
                <a:cs typeface="Verdana"/>
              </a:rPr>
              <a:t>Logics are</a:t>
            </a:r>
            <a:r>
              <a:rPr sz="1800" spc="-15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cha</a:t>
            </a:r>
            <a:r>
              <a:rPr sz="1800" spc="-35" dirty="0" smtClean="0">
                <a:latin typeface="Verdana"/>
                <a:cs typeface="Verdana"/>
              </a:rPr>
              <a:t>r</a:t>
            </a:r>
            <a:r>
              <a:rPr sz="1800" spc="0" dirty="0" smtClean="0">
                <a:latin typeface="Verdana"/>
                <a:cs typeface="Verdana"/>
              </a:rPr>
              <a:t>acter</a:t>
            </a:r>
            <a:r>
              <a:rPr sz="1800" spc="-10" dirty="0" smtClean="0">
                <a:latin typeface="Verdana"/>
                <a:cs typeface="Verdana"/>
              </a:rPr>
              <a:t>iz</a:t>
            </a:r>
            <a:r>
              <a:rPr sz="1800" spc="0" dirty="0" smtClean="0">
                <a:latin typeface="Verdana"/>
                <a:cs typeface="Verdana"/>
              </a:rPr>
              <a:t>ed by </a:t>
            </a:r>
            <a:r>
              <a:rPr sz="1800" spc="5" dirty="0" smtClean="0">
                <a:latin typeface="Verdana"/>
                <a:cs typeface="Verdana"/>
              </a:rPr>
              <a:t>w</a:t>
            </a:r>
            <a:r>
              <a:rPr sz="1800" spc="0" dirty="0" smtClean="0">
                <a:latin typeface="Verdana"/>
                <a:cs typeface="Verdana"/>
              </a:rPr>
              <a:t>hat they commit to as “primiti</a:t>
            </a:r>
            <a:r>
              <a:rPr sz="1800" spc="-20" dirty="0" smtClean="0">
                <a:latin typeface="Verdana"/>
                <a:cs typeface="Verdana"/>
              </a:rPr>
              <a:t>v</a:t>
            </a:r>
            <a:r>
              <a:rPr sz="1800" spc="0" dirty="0" smtClean="0">
                <a:latin typeface="Verdana"/>
                <a:cs typeface="Verdana"/>
              </a:rPr>
              <a:t>es”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ts val="1300"/>
              </a:lnSpc>
              <a:spcBef>
                <a:spcPts val="80"/>
              </a:spcBef>
              <a:buClr>
                <a:srgbClr val="EF7E09"/>
              </a:buClr>
              <a:buFont typeface="Wingdings 2"/>
              <a:buChar char="·"/>
            </a:pPr>
            <a:endParaRPr sz="1300" dirty="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77777"/>
              <a:buFont typeface="Wingdings 2"/>
              <a:buChar char="·"/>
              <a:tabLst>
                <a:tab pos="277495" algn="l"/>
              </a:tabLst>
            </a:pPr>
            <a:r>
              <a:rPr sz="1800" dirty="0" smtClean="0">
                <a:latin typeface="Verdana"/>
                <a:cs typeface="Verdana"/>
              </a:rPr>
              <a:t>Ontologi</a:t>
            </a:r>
            <a:r>
              <a:rPr sz="1800" spc="-10" dirty="0" smtClean="0">
                <a:latin typeface="Verdana"/>
                <a:cs typeface="Verdana"/>
              </a:rPr>
              <a:t>c</a:t>
            </a:r>
            <a:r>
              <a:rPr sz="1800" spc="0" dirty="0" smtClean="0">
                <a:latin typeface="Verdana"/>
                <a:cs typeface="Verdana"/>
              </a:rPr>
              <a:t>al </a:t>
            </a:r>
            <a:r>
              <a:rPr sz="1800" spc="-15" dirty="0" smtClean="0">
                <a:latin typeface="Verdana"/>
                <a:cs typeface="Verdana"/>
              </a:rPr>
              <a:t>commitment: </a:t>
            </a:r>
            <a:r>
              <a:rPr sz="1800" spc="5" dirty="0" smtClean="0">
                <a:latin typeface="Verdana"/>
                <a:cs typeface="Verdana"/>
              </a:rPr>
              <a:t>w</a:t>
            </a:r>
            <a:r>
              <a:rPr sz="1800" spc="-10" dirty="0" smtClean="0">
                <a:latin typeface="Verdana"/>
                <a:cs typeface="Verdana"/>
              </a:rPr>
              <a:t>hat exists—fa</a:t>
            </a:r>
            <a:r>
              <a:rPr sz="1800" spc="-20" dirty="0" smtClean="0">
                <a:latin typeface="Verdana"/>
                <a:cs typeface="Verdana"/>
              </a:rPr>
              <a:t>c</a:t>
            </a:r>
            <a:r>
              <a:rPr sz="1800" spc="0" dirty="0" smtClean="0">
                <a:latin typeface="Verdana"/>
                <a:cs typeface="Verdana"/>
              </a:rPr>
              <a:t>ts?</a:t>
            </a:r>
            <a:r>
              <a:rPr sz="1800" spc="20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objects?</a:t>
            </a:r>
            <a:r>
              <a:rPr sz="1800" spc="15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time?</a:t>
            </a:r>
            <a:r>
              <a:rPr sz="1800" spc="20" dirty="0" smtClean="0">
                <a:latin typeface="Verdana"/>
                <a:cs typeface="Verdana"/>
              </a:rPr>
              <a:t> </a:t>
            </a:r>
            <a:r>
              <a:rPr sz="1800" spc="0" dirty="0" smtClean="0">
                <a:latin typeface="Verdana"/>
                <a:cs typeface="Verdana"/>
              </a:rPr>
              <a:t>belie</a:t>
            </a:r>
            <a:r>
              <a:rPr sz="1800" spc="-10" dirty="0" smtClean="0">
                <a:latin typeface="Verdana"/>
                <a:cs typeface="Verdana"/>
              </a:rPr>
              <a:t>fs?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ts val="1300"/>
              </a:lnSpc>
              <a:spcBef>
                <a:spcPts val="79"/>
              </a:spcBef>
              <a:buClr>
                <a:srgbClr val="EF7E09"/>
              </a:buClr>
              <a:buFont typeface="Wingdings 2"/>
              <a:buChar char="·"/>
            </a:pPr>
            <a:endParaRPr sz="1300" dirty="0"/>
          </a:p>
          <a:p>
            <a:pPr marL="277495" indent="-265430">
              <a:lnSpc>
                <a:spcPct val="100000"/>
              </a:lnSpc>
              <a:buClr>
                <a:srgbClr val="EF7E09"/>
              </a:buClr>
              <a:buSzPct val="77777"/>
              <a:buFont typeface="Wingdings 2"/>
              <a:buChar char="·"/>
              <a:tabLst>
                <a:tab pos="277495" algn="l"/>
              </a:tabLst>
            </a:pPr>
            <a:r>
              <a:rPr sz="1800" dirty="0" smtClean="0">
                <a:latin typeface="Verdana"/>
                <a:cs typeface="Verdana"/>
              </a:rPr>
              <a:t>Epistemologic</a:t>
            </a:r>
            <a:r>
              <a:rPr sz="1800" spc="-10" dirty="0" smtClean="0">
                <a:latin typeface="Verdana"/>
                <a:cs typeface="Verdana"/>
              </a:rPr>
              <a:t>a</a:t>
            </a:r>
            <a:r>
              <a:rPr sz="1800" spc="0" dirty="0" smtClean="0">
                <a:latin typeface="Verdana"/>
                <a:cs typeface="Verdana"/>
              </a:rPr>
              <a:t>l</a:t>
            </a:r>
            <a:r>
              <a:rPr sz="1800" spc="20" dirty="0" smtClean="0">
                <a:latin typeface="Verdana"/>
                <a:cs typeface="Verdana"/>
              </a:rPr>
              <a:t> </a:t>
            </a:r>
            <a:r>
              <a:rPr sz="1800" spc="-15" dirty="0" smtClean="0">
                <a:latin typeface="Verdana"/>
                <a:cs typeface="Verdana"/>
              </a:rPr>
              <a:t>commitment: </a:t>
            </a:r>
            <a:r>
              <a:rPr sz="1800" spc="5" dirty="0" smtClean="0">
                <a:latin typeface="Verdana"/>
                <a:cs typeface="Verdana"/>
              </a:rPr>
              <a:t>w</a:t>
            </a:r>
            <a:r>
              <a:rPr sz="1800" spc="-10" dirty="0" smtClean="0">
                <a:latin typeface="Verdana"/>
                <a:cs typeface="Verdana"/>
              </a:rPr>
              <a:t>hat</a:t>
            </a:r>
            <a:r>
              <a:rPr sz="1800" spc="-5" dirty="0" smtClean="0">
                <a:latin typeface="Verdana"/>
                <a:cs typeface="Verdana"/>
              </a:rPr>
              <a:t> </a:t>
            </a:r>
            <a:r>
              <a:rPr sz="1800" spc="-10" dirty="0" smtClean="0">
                <a:latin typeface="Verdana"/>
                <a:cs typeface="Verdana"/>
              </a:rPr>
              <a:t>sta</a:t>
            </a:r>
            <a:r>
              <a:rPr sz="1800" spc="-15" dirty="0" smtClean="0">
                <a:latin typeface="Verdana"/>
                <a:cs typeface="Verdana"/>
              </a:rPr>
              <a:t>t</a:t>
            </a:r>
            <a:r>
              <a:rPr sz="1800" spc="-10" dirty="0" smtClean="0">
                <a:latin typeface="Verdana"/>
                <a:cs typeface="Verdana"/>
              </a:rPr>
              <a:t>es</a:t>
            </a:r>
            <a:r>
              <a:rPr sz="1800" spc="10" dirty="0" smtClean="0">
                <a:latin typeface="Verdana"/>
                <a:cs typeface="Verdana"/>
              </a:rPr>
              <a:t> </a:t>
            </a:r>
            <a:r>
              <a:rPr sz="1800" spc="-10" dirty="0" smtClean="0">
                <a:latin typeface="Verdana"/>
                <a:cs typeface="Verdana"/>
              </a:rPr>
              <a:t>of k</a:t>
            </a:r>
            <a:r>
              <a:rPr sz="1800" spc="0" dirty="0" smtClean="0">
                <a:latin typeface="Verdana"/>
                <a:cs typeface="Verdana"/>
              </a:rPr>
              <a:t>nowledge?</a:t>
            </a:r>
            <a:endParaRPr sz="1800" dirty="0">
              <a:latin typeface="Verdana"/>
              <a:cs typeface="Verdan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74650" y="3041650"/>
          <a:ext cx="8305800" cy="23418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/>
                <a:gridCol w="2971800"/>
                <a:gridCol w="3276600"/>
              </a:tblGrid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b="1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Lang</a:t>
                      </a:r>
                      <a:r>
                        <a:rPr sz="1200" b="1" spc="-5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1200" b="1" spc="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age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7E0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b="1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On</a:t>
                      </a:r>
                      <a:r>
                        <a:rPr sz="1200" b="1" spc="-5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b="1" spc="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b="1" spc="-5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200" b="1" spc="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ogical</a:t>
                      </a:r>
                      <a:r>
                        <a:rPr sz="1200" b="1" spc="5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Commitment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7E0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b="1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Epistemol</a:t>
                      </a:r>
                      <a:r>
                        <a:rPr sz="1200" b="1" spc="-5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200" b="1" spc="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gical</a:t>
                      </a:r>
                      <a:r>
                        <a:rPr sz="1200" b="1" spc="15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0" dirty="0" smtClean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Commitment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7E0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b="1" dirty="0" smtClean="0">
                          <a:latin typeface="Verdana"/>
                          <a:cs typeface="Verdana"/>
                        </a:rPr>
                        <a:t>Prop</a:t>
                      </a:r>
                      <a:r>
                        <a:rPr sz="1200" b="1" spc="-5" dirty="0" smtClean="0">
                          <a:latin typeface="Verdana"/>
                          <a:cs typeface="Verdana"/>
                        </a:rPr>
                        <a:t>o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sit</a:t>
                      </a:r>
                      <a:r>
                        <a:rPr sz="1200" b="1" spc="-5" dirty="0" smtClean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o</a:t>
                      </a:r>
                      <a:r>
                        <a:rPr sz="1200" b="1" spc="-5" dirty="0" smtClean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al</a:t>
                      </a:r>
                      <a:r>
                        <a:rPr sz="1200" b="1" spc="5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l</a:t>
                      </a:r>
                      <a:r>
                        <a:rPr sz="1200" b="1" spc="-5" dirty="0" smtClean="0">
                          <a:latin typeface="Verdana"/>
                          <a:cs typeface="Verdana"/>
                        </a:rPr>
                        <a:t>o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gic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7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b="1" dirty="0" smtClean="0">
                          <a:latin typeface="Verdana"/>
                          <a:cs typeface="Verdana"/>
                        </a:rPr>
                        <a:t>facts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7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b="1" dirty="0" smtClean="0">
                          <a:latin typeface="Verdana"/>
                          <a:cs typeface="Verdana"/>
                        </a:rPr>
                        <a:t>tr</a:t>
                      </a:r>
                      <a:r>
                        <a:rPr sz="1200" b="1" spc="-10" dirty="0" smtClean="0">
                          <a:latin typeface="Verdana"/>
                          <a:cs typeface="Verdana"/>
                        </a:rPr>
                        <a:t>u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e/false/un</a:t>
                      </a:r>
                      <a:r>
                        <a:rPr sz="1200" b="1" spc="-10" dirty="0" smtClean="0">
                          <a:latin typeface="Verdana"/>
                          <a:cs typeface="Verdana"/>
                        </a:rPr>
                        <a:t>k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b="1" spc="-5" dirty="0" smtClean="0">
                          <a:latin typeface="Verdana"/>
                          <a:cs typeface="Verdana"/>
                        </a:rPr>
                        <a:t>o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wn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7CC"/>
                    </a:solidFill>
                  </a:tcPr>
                </a:tc>
              </a:tr>
              <a:tr h="40131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b="1" dirty="0" smtClean="0">
                          <a:latin typeface="Verdana"/>
                          <a:cs typeface="Verdana"/>
                        </a:rPr>
                        <a:t>Fi</a:t>
                      </a:r>
                      <a:r>
                        <a:rPr sz="1200" b="1" spc="-10" dirty="0" smtClean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st-o</a:t>
                      </a:r>
                      <a:r>
                        <a:rPr sz="1200" b="1" spc="-5" dirty="0" smtClean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der</a:t>
                      </a:r>
                      <a:r>
                        <a:rPr sz="1200" b="1" spc="1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l</a:t>
                      </a:r>
                      <a:r>
                        <a:rPr sz="1200" b="1" spc="-5" dirty="0" smtClean="0">
                          <a:latin typeface="Verdana"/>
                          <a:cs typeface="Verdana"/>
                        </a:rPr>
                        <a:t>o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gic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b="1" dirty="0" smtClean="0">
                          <a:latin typeface="Verdana"/>
                          <a:cs typeface="Verdana"/>
                        </a:rPr>
                        <a:t>facts,</a:t>
                      </a:r>
                      <a:r>
                        <a:rPr sz="1200" b="1" spc="-5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objects, re</a:t>
                      </a:r>
                      <a:r>
                        <a:rPr sz="1200" b="1" spc="-5" dirty="0" smtClean="0">
                          <a:latin typeface="Verdana"/>
                          <a:cs typeface="Verdana"/>
                        </a:rPr>
                        <a:t>l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atio</a:t>
                      </a:r>
                      <a:r>
                        <a:rPr sz="1200" b="1" spc="-10" dirty="0" smtClean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b="1" dirty="0" smtClean="0">
                          <a:latin typeface="Verdana"/>
                          <a:cs typeface="Verdana"/>
                        </a:rPr>
                        <a:t>tr</a:t>
                      </a:r>
                      <a:r>
                        <a:rPr sz="1200" b="1" spc="-10" dirty="0" smtClean="0">
                          <a:latin typeface="Verdana"/>
                          <a:cs typeface="Verdana"/>
                        </a:rPr>
                        <a:t>u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e/false/un</a:t>
                      </a:r>
                      <a:r>
                        <a:rPr sz="1200" b="1" spc="-10" dirty="0" smtClean="0">
                          <a:latin typeface="Verdana"/>
                          <a:cs typeface="Verdana"/>
                        </a:rPr>
                        <a:t>k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b="1" spc="-5" dirty="0" smtClean="0">
                          <a:latin typeface="Verdana"/>
                          <a:cs typeface="Verdana"/>
                        </a:rPr>
                        <a:t>o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wn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b="1" dirty="0" smtClean="0">
                          <a:latin typeface="Verdana"/>
                          <a:cs typeface="Verdana"/>
                        </a:rPr>
                        <a:t>Temporal log</a:t>
                      </a:r>
                      <a:r>
                        <a:rPr sz="1200" b="1" spc="-5" dirty="0" smtClean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c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7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b="1" dirty="0" smtClean="0">
                          <a:latin typeface="Verdana"/>
                          <a:cs typeface="Verdana"/>
                        </a:rPr>
                        <a:t>facts,</a:t>
                      </a:r>
                      <a:r>
                        <a:rPr sz="1200" b="1" spc="-5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objects, re</a:t>
                      </a:r>
                      <a:r>
                        <a:rPr sz="1200" b="1" spc="-5" dirty="0" smtClean="0">
                          <a:latin typeface="Verdana"/>
                          <a:cs typeface="Verdana"/>
                        </a:rPr>
                        <a:t>l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atio</a:t>
                      </a:r>
                      <a:r>
                        <a:rPr sz="1200" b="1" spc="-10" dirty="0" smtClean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s,</a:t>
                      </a:r>
                      <a:r>
                        <a:rPr sz="1200" b="1" spc="2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times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7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b="1" dirty="0" smtClean="0">
                          <a:latin typeface="Verdana"/>
                          <a:cs typeface="Verdana"/>
                        </a:rPr>
                        <a:t>tr</a:t>
                      </a:r>
                      <a:r>
                        <a:rPr sz="1200" b="1" spc="-10" dirty="0" smtClean="0">
                          <a:latin typeface="Verdana"/>
                          <a:cs typeface="Verdana"/>
                        </a:rPr>
                        <a:t>u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e/false/un</a:t>
                      </a:r>
                      <a:r>
                        <a:rPr sz="1200" b="1" spc="-10" dirty="0" smtClean="0">
                          <a:latin typeface="Verdana"/>
                          <a:cs typeface="Verdana"/>
                        </a:rPr>
                        <a:t>k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b="1" spc="-5" dirty="0" smtClean="0">
                          <a:latin typeface="Verdana"/>
                          <a:cs typeface="Verdana"/>
                        </a:rPr>
                        <a:t>o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wn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7C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b="1" dirty="0" smtClean="0">
                          <a:latin typeface="Verdana"/>
                          <a:cs typeface="Verdana"/>
                        </a:rPr>
                        <a:t>Probabil</a:t>
                      </a:r>
                      <a:r>
                        <a:rPr sz="1200" b="1" spc="-5" dirty="0" smtClean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ty log</a:t>
                      </a:r>
                      <a:r>
                        <a:rPr sz="1200" b="1" spc="-5" dirty="0" smtClean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c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b="1" dirty="0" smtClean="0">
                          <a:latin typeface="Verdana"/>
                          <a:cs typeface="Verdana"/>
                        </a:rPr>
                        <a:t>facts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b="1" dirty="0" smtClean="0">
                          <a:latin typeface="Verdana"/>
                          <a:cs typeface="Verdana"/>
                        </a:rPr>
                        <a:t>degree of</a:t>
                      </a:r>
                      <a:r>
                        <a:rPr sz="1200" b="1" spc="1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belief</a:t>
                      </a:r>
                      <a:r>
                        <a:rPr sz="1200" b="1" spc="15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0…1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b="1" dirty="0" smtClean="0">
                          <a:latin typeface="Verdana"/>
                          <a:cs typeface="Verdana"/>
                        </a:rPr>
                        <a:t>Fu</a:t>
                      </a:r>
                      <a:r>
                        <a:rPr sz="1200" b="1" spc="-10" dirty="0" smtClean="0">
                          <a:latin typeface="Verdana"/>
                          <a:cs typeface="Verdana"/>
                        </a:rPr>
                        <a:t>z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zy</a:t>
                      </a:r>
                      <a:r>
                        <a:rPr sz="1200" b="1" spc="-25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l</a:t>
                      </a:r>
                      <a:r>
                        <a:rPr sz="1200" b="1" spc="-5" dirty="0" smtClean="0">
                          <a:latin typeface="Verdana"/>
                          <a:cs typeface="Verdana"/>
                        </a:rPr>
                        <a:t>o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gic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7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b="1" dirty="0" smtClean="0">
                          <a:latin typeface="Verdana"/>
                          <a:cs typeface="Verdana"/>
                        </a:rPr>
                        <a:t>facts, degree</a:t>
                      </a:r>
                      <a:r>
                        <a:rPr sz="1200" b="1" spc="-5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of</a:t>
                      </a:r>
                      <a:r>
                        <a:rPr sz="1200" b="1" spc="15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tr</a:t>
                      </a:r>
                      <a:r>
                        <a:rPr sz="1200" b="1" spc="-10" dirty="0" smtClean="0">
                          <a:latin typeface="Verdana"/>
                          <a:cs typeface="Verdana"/>
                        </a:rPr>
                        <a:t>u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th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7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b="1" dirty="0" smtClean="0">
                          <a:latin typeface="Verdana"/>
                          <a:cs typeface="Verdana"/>
                        </a:rPr>
                        <a:t>kn</a:t>
                      </a:r>
                      <a:r>
                        <a:rPr sz="1200" b="1" spc="-10" dirty="0" smtClean="0">
                          <a:latin typeface="Verdana"/>
                          <a:cs typeface="Verdana"/>
                        </a:rPr>
                        <a:t>o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wn</a:t>
                      </a:r>
                      <a:r>
                        <a:rPr sz="1200" b="1" spc="-15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b="1" spc="-5" dirty="0" smtClean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terval</a:t>
                      </a:r>
                      <a:r>
                        <a:rPr sz="1200" b="1" spc="5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0" dirty="0" smtClean="0">
                          <a:latin typeface="Verdana"/>
                          <a:cs typeface="Verdana"/>
                        </a:rPr>
                        <a:t>value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7CC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ct val="100000"/>
              </a:lnSpc>
            </a:pPr>
            <a:fld id="{81D60167-4931-47E6-BA6A-407CBD079E47}" type="slidenum">
              <a:rPr lang="en-US" sz="1000" b="1" smtClean="0">
                <a:solidFill>
                  <a:srgbClr val="A7A299"/>
                </a:solidFill>
                <a:latin typeface="Verdana"/>
                <a:cs typeface="Verdana"/>
              </a:rPr>
              <a:t>8</a:t>
            </a:fld>
            <a:endParaRPr lang="en-US"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Semantics/Interpretation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dirty="0" smtClean="0">
                <a:solidFill>
                  <a:srgbClr val="A7A299"/>
                </a:solidFill>
                <a:latin typeface="Verdana"/>
                <a:cs typeface="Verdana"/>
              </a:rPr>
              <a:t>9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980" y="1460500"/>
            <a:ext cx="6299835" cy="2451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2800" dirty="0" smtClean="0">
                <a:latin typeface="Verdana"/>
                <a:cs typeface="Verdana"/>
              </a:rPr>
              <a:t>there</a:t>
            </a:r>
            <a:r>
              <a:rPr sz="2800" spc="-20" dirty="0" smtClean="0">
                <a:latin typeface="Verdana"/>
                <a:cs typeface="Verdana"/>
              </a:rPr>
              <a:t> </a:t>
            </a:r>
            <a:r>
              <a:rPr sz="2800" spc="0" dirty="0" smtClean="0">
                <a:latin typeface="Verdana"/>
                <a:cs typeface="Verdana"/>
              </a:rPr>
              <a:t>is</a:t>
            </a:r>
            <a:r>
              <a:rPr sz="2800" spc="-5" dirty="0" smtClean="0">
                <a:latin typeface="Verdana"/>
                <a:cs typeface="Verdana"/>
              </a:rPr>
              <a:t> </a:t>
            </a:r>
            <a:r>
              <a:rPr sz="2800" spc="0" dirty="0" smtClean="0">
                <a:latin typeface="Verdana"/>
                <a:cs typeface="Verdana"/>
              </a:rPr>
              <a:t>a corr</a:t>
            </a:r>
            <a:r>
              <a:rPr sz="2800" spc="-10" dirty="0" smtClean="0">
                <a:latin typeface="Verdana"/>
                <a:cs typeface="Verdana"/>
              </a:rPr>
              <a:t>e</a:t>
            </a:r>
            <a:r>
              <a:rPr sz="2800" spc="0" dirty="0" smtClean="0">
                <a:latin typeface="Verdana"/>
                <a:cs typeface="Verdana"/>
              </a:rPr>
              <a:t>spondence</a:t>
            </a:r>
            <a:r>
              <a:rPr sz="2800" spc="15" dirty="0" smtClean="0">
                <a:latin typeface="Verdana"/>
                <a:cs typeface="Verdana"/>
              </a:rPr>
              <a:t> </a:t>
            </a:r>
            <a:r>
              <a:rPr sz="2800" spc="0" dirty="0" smtClean="0">
                <a:latin typeface="Verdana"/>
                <a:cs typeface="Verdana"/>
              </a:rPr>
              <a:t>between</a:t>
            </a:r>
            <a:endParaRPr sz="2800">
              <a:latin typeface="Verdana"/>
              <a:cs typeface="Verdana"/>
            </a:endParaRPr>
          </a:p>
          <a:p>
            <a:pPr marL="698500" indent="-228600">
              <a:lnSpc>
                <a:spcPct val="100000"/>
              </a:lnSpc>
              <a:spcBef>
                <a:spcPts val="305"/>
              </a:spcBef>
              <a:buClr>
                <a:srgbClr val="EF7E09"/>
              </a:buClr>
              <a:buFont typeface="Verdana"/>
              <a:buChar char="◦"/>
              <a:tabLst>
                <a:tab pos="698500" algn="l"/>
              </a:tabLst>
            </a:pPr>
            <a:r>
              <a:rPr sz="2400" spc="-15" dirty="0" smtClean="0">
                <a:latin typeface="Verdana"/>
                <a:cs typeface="Verdana"/>
              </a:rPr>
              <a:t>functi</a:t>
            </a:r>
            <a:r>
              <a:rPr sz="2400" spc="-10" dirty="0" smtClean="0">
                <a:latin typeface="Verdana"/>
                <a:cs typeface="Verdana"/>
              </a:rPr>
              <a:t>o</a:t>
            </a:r>
            <a:r>
              <a:rPr sz="2400" spc="-15" dirty="0" smtClean="0">
                <a:latin typeface="Verdana"/>
                <a:cs typeface="Verdana"/>
              </a:rPr>
              <a:t>ns,</a:t>
            </a:r>
            <a:r>
              <a:rPr sz="2400" spc="2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which</a:t>
            </a:r>
            <a:r>
              <a:rPr sz="2400" spc="15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return</a:t>
            </a:r>
            <a:r>
              <a:rPr sz="2400" spc="10" dirty="0" smtClean="0">
                <a:latin typeface="Verdana"/>
                <a:cs typeface="Verdana"/>
              </a:rPr>
              <a:t> </a:t>
            </a:r>
            <a:r>
              <a:rPr sz="2400" spc="-65" dirty="0" smtClean="0">
                <a:latin typeface="Verdana"/>
                <a:cs typeface="Verdana"/>
              </a:rPr>
              <a:t>v</a:t>
            </a:r>
            <a:r>
              <a:rPr sz="2400" spc="-15" dirty="0" smtClean="0">
                <a:latin typeface="Verdana"/>
                <a:cs typeface="Verdana"/>
              </a:rPr>
              <a:t>alues</a:t>
            </a:r>
            <a:endParaRPr sz="2400">
              <a:latin typeface="Verdana"/>
              <a:cs typeface="Verdana"/>
            </a:endParaRPr>
          </a:p>
          <a:p>
            <a:pPr marL="698500" indent="-228600">
              <a:lnSpc>
                <a:spcPct val="100000"/>
              </a:lnSpc>
              <a:spcBef>
                <a:spcPts val="300"/>
              </a:spcBef>
              <a:buClr>
                <a:srgbClr val="EF7E09"/>
              </a:buClr>
              <a:buFont typeface="Verdana"/>
              <a:buChar char="◦"/>
              <a:tabLst>
                <a:tab pos="698500" algn="l"/>
              </a:tabLst>
            </a:pPr>
            <a:r>
              <a:rPr sz="2400" spc="-15" dirty="0" smtClean="0">
                <a:latin typeface="Verdana"/>
                <a:cs typeface="Verdana"/>
              </a:rPr>
              <a:t>predicate</a:t>
            </a:r>
            <a:r>
              <a:rPr sz="2400" spc="-25" dirty="0" smtClean="0">
                <a:latin typeface="Verdana"/>
                <a:cs typeface="Verdana"/>
              </a:rPr>
              <a:t>s</a:t>
            </a:r>
            <a:r>
              <a:rPr sz="2400" spc="-10" dirty="0" smtClean="0">
                <a:latin typeface="Verdana"/>
                <a:cs typeface="Verdana"/>
              </a:rPr>
              <a:t>,</a:t>
            </a:r>
            <a:r>
              <a:rPr sz="2400" spc="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which</a:t>
            </a:r>
            <a:r>
              <a:rPr sz="2400" spc="15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are true or</a:t>
            </a:r>
            <a:r>
              <a:rPr sz="2400" spc="20" dirty="0" smtClean="0">
                <a:latin typeface="Verdana"/>
                <a:cs typeface="Verdana"/>
              </a:rPr>
              <a:t> </a:t>
            </a:r>
            <a:r>
              <a:rPr sz="2400" spc="-15" dirty="0" smtClean="0">
                <a:latin typeface="Verdana"/>
                <a:cs typeface="Verdana"/>
              </a:rPr>
              <a:t>false</a:t>
            </a:r>
            <a:endParaRPr sz="2400">
              <a:latin typeface="Verdana"/>
              <a:cs typeface="Verdana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82"/>
              </a:spcBef>
            </a:pPr>
            <a:endParaRPr sz="1100"/>
          </a:p>
          <a:p>
            <a:pPr marL="469900" marR="924560">
              <a:lnSpc>
                <a:spcPct val="110400"/>
              </a:lnSpc>
            </a:pPr>
            <a:r>
              <a:rPr sz="2400" spc="-15" dirty="0" smtClean="0">
                <a:solidFill>
                  <a:srgbClr val="CC3300"/>
                </a:solidFill>
                <a:latin typeface="Verdana"/>
                <a:cs typeface="Verdana"/>
              </a:rPr>
              <a:t>Function:</a:t>
            </a:r>
            <a:r>
              <a:rPr sz="2400" spc="20" dirty="0" smtClean="0">
                <a:solidFill>
                  <a:srgbClr val="CC3300"/>
                </a:solidFill>
                <a:latin typeface="Verdana"/>
                <a:cs typeface="Verdana"/>
              </a:rPr>
              <a:t> </a:t>
            </a:r>
            <a:r>
              <a:rPr sz="2400" spc="-15" dirty="0" smtClean="0">
                <a:solidFill>
                  <a:srgbClr val="CC3300"/>
                </a:solidFill>
                <a:latin typeface="Verdana"/>
                <a:cs typeface="Verdana"/>
              </a:rPr>
              <a:t>father_of(Mary)</a:t>
            </a:r>
            <a:r>
              <a:rPr sz="2400" spc="25" dirty="0" smtClean="0">
                <a:solidFill>
                  <a:srgbClr val="CC3300"/>
                </a:solidFill>
                <a:latin typeface="Verdana"/>
                <a:cs typeface="Verdana"/>
              </a:rPr>
              <a:t> </a:t>
            </a:r>
            <a:r>
              <a:rPr sz="2400" spc="0" dirty="0" smtClean="0">
                <a:solidFill>
                  <a:srgbClr val="CC3300"/>
                </a:solidFill>
                <a:latin typeface="Verdana"/>
                <a:cs typeface="Verdana"/>
              </a:rPr>
              <a:t>=</a:t>
            </a:r>
            <a:r>
              <a:rPr sz="2400" spc="-5" dirty="0" smtClean="0">
                <a:solidFill>
                  <a:srgbClr val="CC3300"/>
                </a:solidFill>
                <a:latin typeface="Verdana"/>
                <a:cs typeface="Verdana"/>
              </a:rPr>
              <a:t> </a:t>
            </a:r>
            <a:r>
              <a:rPr sz="2400" spc="0" dirty="0" smtClean="0">
                <a:solidFill>
                  <a:srgbClr val="CC3300"/>
                </a:solidFill>
                <a:latin typeface="Verdana"/>
                <a:cs typeface="Verdana"/>
              </a:rPr>
              <a:t>Bill </a:t>
            </a:r>
            <a:r>
              <a:rPr sz="2400" spc="-15" dirty="0" smtClean="0">
                <a:solidFill>
                  <a:srgbClr val="CC3300"/>
                </a:solidFill>
                <a:latin typeface="Verdana"/>
                <a:cs typeface="Verdana"/>
              </a:rPr>
              <a:t>Predicate: father_of(Ma</a:t>
            </a:r>
            <a:r>
              <a:rPr sz="2400" spc="-10" dirty="0" smtClean="0">
                <a:solidFill>
                  <a:srgbClr val="CC3300"/>
                </a:solidFill>
                <a:latin typeface="Verdana"/>
                <a:cs typeface="Verdana"/>
              </a:rPr>
              <a:t>r</a:t>
            </a:r>
            <a:r>
              <a:rPr sz="2400" spc="-245" dirty="0" smtClean="0">
                <a:solidFill>
                  <a:srgbClr val="CC3300"/>
                </a:solidFill>
                <a:latin typeface="Verdana"/>
                <a:cs typeface="Verdana"/>
              </a:rPr>
              <a:t>y</a:t>
            </a:r>
            <a:r>
              <a:rPr sz="2400" spc="-10" dirty="0" smtClean="0">
                <a:solidFill>
                  <a:srgbClr val="CC3300"/>
                </a:solidFill>
                <a:latin typeface="Verdana"/>
                <a:cs typeface="Verdana"/>
              </a:rPr>
              <a:t>,</a:t>
            </a:r>
            <a:r>
              <a:rPr sz="2400" spc="15" dirty="0" smtClean="0">
                <a:solidFill>
                  <a:srgbClr val="CC3300"/>
                </a:solidFill>
                <a:latin typeface="Verdana"/>
                <a:cs typeface="Verdana"/>
              </a:rPr>
              <a:t> </a:t>
            </a:r>
            <a:r>
              <a:rPr sz="2400" spc="0" dirty="0" smtClean="0">
                <a:solidFill>
                  <a:srgbClr val="CC3300"/>
                </a:solidFill>
                <a:latin typeface="Verdana"/>
                <a:cs typeface="Verdana"/>
              </a:rPr>
              <a:t>Bill)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2456</Words>
  <Application>Microsoft Office PowerPoint</Application>
  <PresentationFormat>On-screen Show (4:3)</PresentationFormat>
  <Paragraphs>735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Arial</vt:lpstr>
      <vt:lpstr>Calibri</vt:lpstr>
      <vt:lpstr>Calibri Light</vt:lpstr>
      <vt:lpstr>Courier New</vt:lpstr>
      <vt:lpstr>Symbol</vt:lpstr>
      <vt:lpstr>Tahoma</vt:lpstr>
      <vt:lpstr>Times New Roman</vt:lpstr>
      <vt:lpstr>Verdana</vt:lpstr>
      <vt:lpstr>Wingdings</vt:lpstr>
      <vt:lpstr>Wingdings 2</vt:lpstr>
      <vt:lpstr>Office Theme</vt:lpstr>
      <vt:lpstr>First Order Logic</vt:lpstr>
      <vt:lpstr>First-order Logic [AIMA Ch. 8]</vt:lpstr>
      <vt:lpstr>Review: Propositional logic - syntax</vt:lpstr>
      <vt:lpstr>Review: Propositional logic - Semantics</vt:lpstr>
      <vt:lpstr>PowerPoint Presentation</vt:lpstr>
      <vt:lpstr>PowerPoint Presentation</vt:lpstr>
      <vt:lpstr>First-order logic (FOL)</vt:lpstr>
      <vt:lpstr>Logics in general</vt:lpstr>
      <vt:lpstr>Semantics/Interpretation</vt:lpstr>
      <vt:lpstr>Examples:</vt:lpstr>
      <vt:lpstr>Examples:</vt:lpstr>
      <vt:lpstr>FOL: Syntax of basic elements</vt:lpstr>
      <vt:lpstr>FOL: Atomic sentences</vt:lpstr>
      <vt:lpstr>FOL: Complex sentences</vt:lpstr>
      <vt:lpstr>Truth in first-order logic</vt:lpstr>
      <vt:lpstr>Models for FOL: Example</vt:lpstr>
      <vt:lpstr>Truth example</vt:lpstr>
      <vt:lpstr>Models for FOL: Lots!</vt:lpstr>
      <vt:lpstr>Quantifiers</vt:lpstr>
      <vt:lpstr>Universal quantification (for all): </vt:lpstr>
      <vt:lpstr>Universal quantification (for all): </vt:lpstr>
      <vt:lpstr>Existential quantification (there exists): </vt:lpstr>
      <vt:lpstr>Existential quantification (there exists): </vt:lpstr>
      <vt:lpstr>Examples…</vt:lpstr>
      <vt:lpstr>Examples…</vt:lpstr>
      <vt:lpstr>Examples…</vt:lpstr>
      <vt:lpstr>Examples…</vt:lpstr>
      <vt:lpstr>Properties of quantifiers</vt:lpstr>
      <vt:lpstr>Fun with sentences</vt:lpstr>
      <vt:lpstr>PowerPoint Presentation</vt:lpstr>
      <vt:lpstr>PowerPoint Presentation</vt:lpstr>
      <vt:lpstr>PowerPoint Presentation</vt:lpstr>
      <vt:lpstr>Equality</vt:lpstr>
      <vt:lpstr>Higher-order logic?</vt:lpstr>
      <vt:lpstr>PowerPoint Presentation</vt:lpstr>
      <vt:lpstr>Interacting with FOL KBs</vt:lpstr>
      <vt:lpstr>PowerPoint Presentation</vt:lpstr>
      <vt:lpstr>Deducing hidden properties</vt:lpstr>
      <vt:lpstr>KNOWLEDGE ENGINEERING IN FIRST-ORDER LOGIC</vt:lpstr>
      <vt:lpstr>The electronic circuits domain</vt:lpstr>
      <vt:lpstr>Encode general knowledge of the domain</vt:lpstr>
      <vt:lpstr>Encode general knowledge of the domain</vt:lpstr>
      <vt:lpstr>Encode general knowledge of the domain</vt:lpstr>
      <vt:lpstr>Encode the specific problem instance</vt:lpstr>
      <vt:lpstr>Pose queries to the inference procedure</vt:lpstr>
      <vt:lpstr>Situation Calculus (Keeping Track of Change)</vt:lpstr>
      <vt:lpstr>Describing actions</vt:lpstr>
      <vt:lpstr>Describing actions (cont’d)</vt:lpstr>
      <vt:lpstr>Making plans</vt:lpstr>
      <vt:lpstr>Making plans: A better way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Admin</cp:lastModifiedBy>
  <cp:revision>76</cp:revision>
  <dcterms:created xsi:type="dcterms:W3CDTF">2013-11-16T15:29:44Z</dcterms:created>
  <dcterms:modified xsi:type="dcterms:W3CDTF">2013-11-26T06:43:34Z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2011-02-21T00:00:00Z</vt:filetime>
  </property>
  <property fmtid="{D5CDD505-2E9C-101B-9397-08002B2CF9AE}" pid="3" name="LastSaved">
    <vt:filetime>2013-11-16T00:00:00Z</vt:filetime>
  </property>
</Properties>
</file>